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67"/>
  </p:notesMasterIdLst>
  <p:sldIdLst>
    <p:sldId id="13550" r:id="rId5"/>
    <p:sldId id="13551" r:id="rId6"/>
    <p:sldId id="13358" r:id="rId7"/>
    <p:sldId id="13478" r:id="rId8"/>
    <p:sldId id="13433" r:id="rId9"/>
    <p:sldId id="13480" r:id="rId10"/>
    <p:sldId id="13500" r:id="rId11"/>
    <p:sldId id="13501" r:id="rId12"/>
    <p:sldId id="13502" r:id="rId13"/>
    <p:sldId id="13503" r:id="rId14"/>
    <p:sldId id="13504" r:id="rId15"/>
    <p:sldId id="13505" r:id="rId16"/>
    <p:sldId id="13506" r:id="rId17"/>
    <p:sldId id="13481" r:id="rId18"/>
    <p:sldId id="13507" r:id="rId19"/>
    <p:sldId id="13508" r:id="rId20"/>
    <p:sldId id="13509" r:id="rId21"/>
    <p:sldId id="13510" r:id="rId22"/>
    <p:sldId id="13511" r:id="rId23"/>
    <p:sldId id="13512" r:id="rId24"/>
    <p:sldId id="13513" r:id="rId25"/>
    <p:sldId id="13514" r:id="rId26"/>
    <p:sldId id="13515" r:id="rId27"/>
    <p:sldId id="13516" r:id="rId28"/>
    <p:sldId id="13517" r:id="rId29"/>
    <p:sldId id="13518" r:id="rId30"/>
    <p:sldId id="13519" r:id="rId31"/>
    <p:sldId id="13520" r:id="rId32"/>
    <p:sldId id="13521" r:id="rId33"/>
    <p:sldId id="13522" r:id="rId34"/>
    <p:sldId id="13482" r:id="rId35"/>
    <p:sldId id="13523" r:id="rId36"/>
    <p:sldId id="13525" r:id="rId37"/>
    <p:sldId id="13483" r:id="rId38"/>
    <p:sldId id="13526" r:id="rId39"/>
    <p:sldId id="13527" r:id="rId40"/>
    <p:sldId id="13528" r:id="rId41"/>
    <p:sldId id="13529" r:id="rId42"/>
    <p:sldId id="13530" r:id="rId43"/>
    <p:sldId id="13531" r:id="rId44"/>
    <p:sldId id="13532" r:id="rId45"/>
    <p:sldId id="13533" r:id="rId46"/>
    <p:sldId id="13484" r:id="rId47"/>
    <p:sldId id="13534" r:id="rId48"/>
    <p:sldId id="13535" r:id="rId49"/>
    <p:sldId id="13536" r:id="rId50"/>
    <p:sldId id="13537" r:id="rId51"/>
    <p:sldId id="13538" r:id="rId52"/>
    <p:sldId id="13539" r:id="rId53"/>
    <p:sldId id="13540" r:id="rId54"/>
    <p:sldId id="13541" r:id="rId55"/>
    <p:sldId id="13542" r:id="rId56"/>
    <p:sldId id="13543" r:id="rId57"/>
    <p:sldId id="13544" r:id="rId58"/>
    <p:sldId id="13545" r:id="rId59"/>
    <p:sldId id="13546" r:id="rId60"/>
    <p:sldId id="13547" r:id="rId61"/>
    <p:sldId id="13548" r:id="rId62"/>
    <p:sldId id="13485" r:id="rId63"/>
    <p:sldId id="13549" r:id="rId64"/>
    <p:sldId id="13553" r:id="rId65"/>
    <p:sldId id="13552" r:id="rId66"/>
  </p:sldIdLst>
  <p:sldSz cx="9144000" cy="6858000" type="screen4x3"/>
  <p:notesSz cx="6858000" cy="9144000"/>
  <p:embeddedFontLst>
    <p:embeddedFont>
      <p:font typeface="Tempus Sans ITC" pitchFamily="82" charset="0"/>
      <p:regular r:id="rId68"/>
    </p:embeddedFont>
    <p:embeddedFont>
      <p:font typeface="Teen" pitchFamily="2" charset="0"/>
      <p:regular r:id="rId69"/>
      <p:bold r:id="rId70"/>
      <p:italic r:id="rId71"/>
      <p:boldItalic r:id="rId72"/>
    </p:embeddedFont>
  </p:embeddedFontLst>
  <p:custDataLst>
    <p:tags r:id="rId7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FEA144"/>
    <a:srgbClr val="99FF99"/>
    <a:srgbClr val="CCFFFF"/>
    <a:srgbClr val="CC00CC"/>
    <a:srgbClr val="FFFF99"/>
    <a:srgbClr val="FFFF66"/>
    <a:srgbClr val="4D4D4D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5" autoAdjust="0"/>
    <p:restoredTop sz="94143" autoAdjust="0"/>
  </p:normalViewPr>
  <p:slideViewPr>
    <p:cSldViewPr snapToGrid="0">
      <p:cViewPr varScale="1">
        <p:scale>
          <a:sx n="86" d="100"/>
          <a:sy n="86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2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4"/>
            <a:ext cx="8724901" cy="456737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45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Mark 11:23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verily I say unto you, That whosoever shall say unto this mountain, Be thou removed, and be thou cast into the sea; and shall not doubt in his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shall believe that those things which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shall come to pass; he shall have whatsoever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8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4"/>
            <a:ext cx="8724901" cy="359069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Mark 12:33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to love him with all the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with all the understanding, and with all the soul, and with all the strength, and to love his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as himself, is more than all whole burnt offerings and sacrifices.</a:t>
            </a:r>
          </a:p>
        </p:txBody>
      </p:sp>
    </p:spTree>
    <p:extLst>
      <p:ext uri="{BB962C8B-B14F-4D97-AF65-F5344CB8AC3E}">
        <p14:creationId xmlns:p14="http://schemas.microsoft.com/office/powerpoint/2010/main" val="8028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5"/>
            <a:ext cx="8724901" cy="163733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John 14:1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not your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troubled: ye believe in God, believe also in me.</a:t>
            </a:r>
          </a:p>
        </p:txBody>
      </p:sp>
    </p:spTree>
    <p:extLst>
      <p:ext uri="{BB962C8B-B14F-4D97-AF65-F5344CB8AC3E}">
        <p14:creationId xmlns:p14="http://schemas.microsoft.com/office/powerpoint/2010/main" val="2938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4"/>
            <a:ext cx="8724901" cy="309004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EA144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30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John 14:27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Peace I leave with you, my peace I give unto you: not as the world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give I unto you. Let not your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troubled, neither let it be afraid.</a:t>
            </a:r>
          </a:p>
        </p:txBody>
      </p:sp>
    </p:spTree>
    <p:extLst>
      <p:ext uri="{BB962C8B-B14F-4D97-AF65-F5344CB8AC3E}">
        <p14:creationId xmlns:p14="http://schemas.microsoft.com/office/powerpoint/2010/main" val="27427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53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32262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Others…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309825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Romans 1:21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Because that, when they knew God, they glorified him not as God, neither were thankful; but became vain in their imaginations, and their foolish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 was darkened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1162648"/>
            <a:ext cx="87480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5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Dark Heart</a:t>
            </a:r>
            <a:endParaRPr lang="en-US" sz="8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11" y="1312943"/>
            <a:ext cx="1412099" cy="1059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58607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32262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Others…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311466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Ephesians 4:18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Having the understanding darkened, being alienated from the life of God through the ignorance that is in them, because of the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blindness of their 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1162648"/>
            <a:ext cx="87480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5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Blind Heart</a:t>
            </a:r>
            <a:endParaRPr lang="en-US" sz="8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1" y="1312943"/>
            <a:ext cx="1412099" cy="1059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00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32262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Others…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359069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1 John 3:20-21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20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our heart condemn us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God is greater than our heart,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all things.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Beloved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if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our heart condemn us not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then have we confidence toward God.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1162648"/>
            <a:ext cx="87480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5000"/>
              </a:spcAft>
              <a:buClr>
                <a:srgbClr val="FFFF99"/>
              </a:buClr>
            </a:pPr>
            <a:r>
              <a:rPr lang="en-US" sz="84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Condemning Heart</a:t>
            </a:r>
            <a:endParaRPr lang="en-US" sz="84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" y="1312943"/>
            <a:ext cx="1249469" cy="9371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80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32262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Others…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309825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Hebrews 10:22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us draw near with a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true heart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in full assurance of faith, having our hearts sprinkled from an evil conscience, and our bodies washed with pure water.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1162648"/>
            <a:ext cx="87480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5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...A True Heart</a:t>
            </a:r>
            <a:endParaRPr lang="en-US" sz="8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01" y="1312943"/>
            <a:ext cx="1412099" cy="10590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79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32262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Others…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3"/>
            <a:ext cx="8724901" cy="407493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402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Hebrews 13:9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not carried about with divers and strange doctrines. For it is a good thing that the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 be established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with grace; not with meats, which have not profited them that have been occupied therein.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1162648"/>
            <a:ext cx="87480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5000"/>
              </a:spcAft>
              <a:buClr>
                <a:srgbClr val="FFFF99"/>
              </a:buClr>
            </a:pPr>
            <a:r>
              <a:rPr lang="en-US" sz="84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...An Established Heart</a:t>
            </a:r>
            <a:endParaRPr lang="en-US" sz="84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" y="1312943"/>
            <a:ext cx="1249469" cy="9371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15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4799530"/>
            <a:ext cx="8901113" cy="19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Get That Down In Your Heart!</a:t>
            </a:r>
            <a:endParaRPr lang="en-US" sz="8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3797920"/>
            <a:ext cx="890111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WHY?</a:t>
            </a:r>
            <a:endParaRPr lang="en-US" sz="199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Psalms 25:17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troubles of my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are enlarged: O bring thou me out of my distresses.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11188"/>
            <a:ext cx="87480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Troubled</a:t>
            </a:r>
            <a:endParaRPr lang="en-US" sz="5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1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12:25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Heaviness in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of a man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it stoop: but a good word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it glad.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11188"/>
            <a:ext cx="87480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Heavy</a:t>
            </a:r>
            <a:endParaRPr lang="en-US" sz="6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13:12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Hope deferred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sick: but when the desire cometh, it is a tree of life.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11188"/>
            <a:ext cx="87480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Sick</a:t>
            </a:r>
            <a:endParaRPr lang="en-US" sz="6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163733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109:22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I am poor and needy, and my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wounded within me.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34048"/>
            <a:ext cx="87480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Wounded</a:t>
            </a:r>
            <a:endParaRPr lang="en-US" sz="5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102:4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is smitten, and withered like grass; so that I forgot to eat my bread.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34048"/>
            <a:ext cx="87480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Wounded</a:t>
            </a:r>
            <a:endParaRPr lang="en-US" sz="5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34:18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LORD is nigh unto them that are of a broken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;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saveth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such as be of a contrite spirit.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11188"/>
            <a:ext cx="87480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Broken</a:t>
            </a:r>
            <a:endParaRPr lang="en-US" sz="6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01" y="280382"/>
            <a:ext cx="3756198" cy="2817148"/>
          </a:xfrm>
          <a:prstGeom prst="rect">
            <a:avLst/>
          </a:prstGeom>
          <a:effectLst>
            <a:glow rad="317500">
              <a:schemeClr val="accent4">
                <a:satMod val="175000"/>
                <a:alpha val="70000"/>
              </a:schemeClr>
            </a:glow>
          </a:effectLst>
        </p:spPr>
      </p:pic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7116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Because…</a:t>
            </a:r>
            <a:endParaRPr lang="en-US" sz="72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52436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56947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51:17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sacrifices of God are a broken spirit: a broken and a contrite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O God, thou wilt not despise.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984" y="911188"/>
            <a:ext cx="87480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…A Heart Can Be Broken</a:t>
            </a:r>
            <a:endParaRPr lang="en-US" sz="6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946400"/>
            <a:ext cx="8724901" cy="159452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965105"/>
            <a:ext cx="8616043" cy="15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4:23</a:t>
            </a:r>
            <a:r>
              <a:rPr lang="en-US" sz="3800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sz="3800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Keep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with all diligence; for out of it are the issues of life.</a:t>
            </a:r>
          </a:p>
        </p:txBody>
      </p:sp>
    </p:spTree>
    <p:extLst>
      <p:ext uri="{BB962C8B-B14F-4D97-AF65-F5344CB8AC3E}">
        <p14:creationId xmlns:p14="http://schemas.microsoft.com/office/powerpoint/2010/main" val="37478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6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3" y="910579"/>
            <a:ext cx="8901113" cy="22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HEART IS MY RESPONSIBILITY</a:t>
            </a:r>
            <a:endParaRPr lang="en-US" sz="9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123440"/>
            <a:ext cx="8724901" cy="1610936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142145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4:23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Keep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with all diligence; for out of it are the issues of life.</a:t>
            </a:r>
          </a:p>
        </p:txBody>
      </p:sp>
    </p:spTree>
    <p:extLst>
      <p:ext uri="{BB962C8B-B14F-4D97-AF65-F5344CB8AC3E}">
        <p14:creationId xmlns:p14="http://schemas.microsoft.com/office/powerpoint/2010/main" val="25718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3" y="910579"/>
            <a:ext cx="8901113" cy="22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HEART IS MY RESPONSIBILITY</a:t>
            </a:r>
            <a:endParaRPr lang="en-US" sz="9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123440"/>
            <a:ext cx="8724901" cy="1610936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142145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23:19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Hear thou, my son, and be wise, and guide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in the way.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3" y="910579"/>
            <a:ext cx="8901113" cy="22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HEART IS MY RESPONSIBILITY</a:t>
            </a:r>
            <a:endParaRPr lang="en-US" sz="9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123440"/>
            <a:ext cx="8724901" cy="2103378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142145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20:5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Counsel in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of man is like deep water; but a man of understanding will draw it out.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444" y="817741"/>
            <a:ext cx="890111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500" b="0" i="1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Clean Heart!</a:t>
            </a:r>
            <a:endParaRPr lang="en-US" sz="75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163733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51:10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Create in me a clean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O God; and renew a right spirit in me.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04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444" y="817741"/>
            <a:ext cx="890111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500" b="0" i="1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Healthy Heart!</a:t>
            </a:r>
            <a:endParaRPr lang="en-US" sz="75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15:13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merry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a cheerful countenance: but by sorrow of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spirit is broken.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444" y="817741"/>
            <a:ext cx="890111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500" b="0" i="1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Strong Heart!</a:t>
            </a:r>
            <a:endParaRPr lang="en-US" sz="75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309004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30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28:7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LORD is my strength and my shield; my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trusted in him, and I am helped: therefore my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greatly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rejoiceth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; and with my song will I praise him.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817741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900" b="0" i="1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Confident Heart!</a:t>
            </a:r>
            <a:endParaRPr lang="en-US" sz="69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262222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27:3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Though an host should encamp against me, 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shall not fear: though war should rise against me, in this will I be confident.</a:t>
            </a:r>
          </a:p>
        </p:txBody>
      </p:sp>
    </p:spTree>
    <p:extLst>
      <p:ext uri="{BB962C8B-B14F-4D97-AF65-F5344CB8AC3E}">
        <p14:creationId xmlns:p14="http://schemas.microsoft.com/office/powerpoint/2010/main" val="25119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444" y="817741"/>
            <a:ext cx="890111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500" b="0" i="1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Secure Heart!</a:t>
            </a:r>
            <a:endParaRPr lang="en-US" sz="75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16455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37:31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law of his God is in his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;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none of his steps shall slide. </a:t>
            </a:r>
          </a:p>
        </p:txBody>
      </p:sp>
    </p:spTree>
    <p:extLst>
      <p:ext uri="{BB962C8B-B14F-4D97-AF65-F5344CB8AC3E}">
        <p14:creationId xmlns:p14="http://schemas.microsoft.com/office/powerpoint/2010/main" val="27904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71450" y="-179720"/>
            <a:ext cx="46863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WHY?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444" y="817741"/>
            <a:ext cx="890111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500" b="0" i="1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 Want A Fixed Heart!</a:t>
            </a:r>
            <a:endParaRPr lang="en-US" sz="7500" b="0" i="1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341484"/>
            <a:ext cx="8724901" cy="16455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38659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57:7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is 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fixed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 God, 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is </a:t>
            </a:r>
            <a:r>
              <a:rPr lang="en-US" i="1" dirty="0">
                <a:solidFill>
                  <a:schemeClr val="bg1"/>
                </a:solidFill>
                <a:latin typeface="Teen" pitchFamily="2" charset="0"/>
              </a:rPr>
              <a:t>fixed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will sing and give praise.</a:t>
            </a:r>
          </a:p>
        </p:txBody>
      </p:sp>
    </p:spTree>
    <p:extLst>
      <p:ext uri="{BB962C8B-B14F-4D97-AF65-F5344CB8AC3E}">
        <p14:creationId xmlns:p14="http://schemas.microsoft.com/office/powerpoint/2010/main" val="1964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3343771"/>
            <a:ext cx="8901113" cy="347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Heart Is MINE, And It’s My Responsibility To ‘Keep’ My Heart!</a:t>
            </a:r>
            <a:endParaRPr lang="en-US" sz="80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9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4810960"/>
            <a:ext cx="8901113" cy="19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Get That Down In Your Heart!</a:t>
            </a:r>
            <a:endParaRPr lang="en-US" sz="88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1186309"/>
            <a:ext cx="8901113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HOW?</a:t>
            </a:r>
            <a:endParaRPr lang="en-US" sz="17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11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890453"/>
            <a:ext cx="8462485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124660"/>
            <a:ext cx="8901113" cy="20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TALK 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96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4"/>
            <a:ext cx="8724901" cy="213798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4:4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Stand in awe, and sin not: commune with your own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upon your bed, and be still. Selah.</a:t>
            </a:r>
          </a:p>
        </p:txBody>
      </p:sp>
    </p:spTree>
    <p:extLst>
      <p:ext uri="{BB962C8B-B14F-4D97-AF65-F5344CB8AC3E}">
        <p14:creationId xmlns:p14="http://schemas.microsoft.com/office/powerpoint/2010/main" val="128620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890453"/>
            <a:ext cx="8462485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124660"/>
            <a:ext cx="8901113" cy="20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TALK 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96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4"/>
            <a:ext cx="8724901" cy="263043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77:6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call to remembrance my song in the night: I commune with mine own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my spirit made diligent search.</a:t>
            </a:r>
          </a:p>
        </p:txBody>
      </p:sp>
    </p:spTree>
    <p:extLst>
      <p:ext uri="{BB962C8B-B14F-4D97-AF65-F5344CB8AC3E}">
        <p14:creationId xmlns:p14="http://schemas.microsoft.com/office/powerpoint/2010/main" val="5419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890453"/>
            <a:ext cx="8462485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124660"/>
            <a:ext cx="8901113" cy="20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TALK 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96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16455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26:2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Examine me, O LORD, and prove me; try my reins and 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9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890453"/>
            <a:ext cx="8462485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124660"/>
            <a:ext cx="8901113" cy="208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TALK 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</a:t>
            </a:r>
            <a:r>
              <a:rPr lang="en-US" sz="8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96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213798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15:30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light of the eyes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rejoiceth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a good report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maketh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bones fat.</a:t>
            </a:r>
          </a:p>
        </p:txBody>
      </p:sp>
    </p:spTree>
    <p:extLst>
      <p:ext uri="{BB962C8B-B14F-4D97-AF65-F5344CB8AC3E}">
        <p14:creationId xmlns:p14="http://schemas.microsoft.com/office/powerpoint/2010/main" val="18942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4"/>
            <a:ext cx="8724901" cy="213798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15:2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walketh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uprightly,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righteousness,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truth in his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6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4"/>
            <a:ext cx="8724901" cy="263043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19:8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statutes of the LORD are right, rejoicing the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commandment of the LORD is pure, enlightening the eyes.</a:t>
            </a:r>
          </a:p>
        </p:txBody>
      </p:sp>
    </p:spTree>
    <p:extLst>
      <p:ext uri="{BB962C8B-B14F-4D97-AF65-F5344CB8AC3E}">
        <p14:creationId xmlns:p14="http://schemas.microsoft.com/office/powerpoint/2010/main" val="2409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16455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119:11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Thy word have I hid in mine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I might not sin against thee.</a:t>
            </a:r>
          </a:p>
        </p:txBody>
      </p:sp>
    </p:spTree>
    <p:extLst>
      <p:ext uri="{BB962C8B-B14F-4D97-AF65-F5344CB8AC3E}">
        <p14:creationId xmlns:p14="http://schemas.microsoft.com/office/powerpoint/2010/main" val="29928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444" y="1785666"/>
            <a:ext cx="8901113" cy="328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IS MY RESPONSIBILITY</a:t>
            </a:r>
            <a:b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BELIEVE THIS!</a:t>
            </a:r>
            <a:endParaRPr lang="en-US" sz="9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25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164554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Psalm 119:80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be sound in thy statutes; that I be not ashamed.</a:t>
            </a:r>
          </a:p>
        </p:txBody>
      </p:sp>
    </p:spTree>
    <p:extLst>
      <p:ext uri="{BB962C8B-B14F-4D97-AF65-F5344CB8AC3E}">
        <p14:creationId xmlns:p14="http://schemas.microsoft.com/office/powerpoint/2010/main" val="26135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259965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5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not mercy and truth forsake thee: bind them about thy neck; write them upon the table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endParaRPr lang="en-US" b="0" i="1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 GOD’S TRUTH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INTO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787255"/>
            <a:ext cx="8724901" cy="212978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19:21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There are many devices in a man's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;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nevertheless the counsel of the LORD, that shall stand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GOD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318624"/>
            <a:ext cx="8724901" cy="312287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363732"/>
            <a:ext cx="861604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3:5-6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5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Trust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;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6</a:t>
            </a:r>
            <a:r>
              <a:rPr lang="en-US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all thy ways acknowledge him, and he shall direct thy paths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GOD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787255"/>
            <a:ext cx="8724901" cy="164554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23:26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son, give me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let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eyes observe my ways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GOD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787255"/>
            <a:ext cx="8724901" cy="213798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27:14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Wait on the LORD: be of good courage, and he shall strengthen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wait, I say, on the LORD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GOD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787255"/>
            <a:ext cx="8724901" cy="213798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37:4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Delight thyself also in the LORD: and he shall give thee the desires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i="1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445" y="581843"/>
            <a:ext cx="8758577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41300" dirty="0" smtClean="0">
                <a:ln w="19050">
                  <a:noFill/>
                </a:ln>
                <a:solidFill>
                  <a:schemeClr val="bg1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</a:t>
            </a:r>
            <a:endParaRPr lang="en-US" sz="49600" dirty="0">
              <a:ln w="19050">
                <a:noFill/>
              </a:ln>
              <a:solidFill>
                <a:schemeClr val="bg1">
                  <a:alpha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93240"/>
            <a:ext cx="9144000" cy="18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GOD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WITH </a:t>
            </a:r>
            <a:r>
              <a:rPr lang="en-US" sz="780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YOUR HEART</a:t>
            </a:r>
            <a:endParaRPr lang="en-US" sz="78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787255"/>
            <a:ext cx="8724901" cy="213798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83236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139:23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Search me, O God, and know my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try me, and know my thoughts:</a:t>
            </a:r>
          </a:p>
        </p:txBody>
      </p:sp>
    </p:spTree>
    <p:extLst>
      <p:ext uri="{BB962C8B-B14F-4D97-AF65-F5344CB8AC3E}">
        <p14:creationId xmlns:p14="http://schemas.microsoft.com/office/powerpoint/2010/main" val="17442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1785666"/>
            <a:ext cx="8901113" cy="328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 IS MY RESPONSIBILITY</a:t>
            </a:r>
            <a:b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9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BELIEVE THIS!</a:t>
            </a:r>
            <a:endParaRPr lang="en-US" sz="9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3"/>
            <a:ext cx="8724901" cy="163733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5:8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Blessed are the pure in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>
                <a:solidFill>
                  <a:schemeClr val="bg1"/>
                </a:solidFill>
                <a:latin typeface="Teen" pitchFamily="2" charset="0"/>
              </a:rPr>
              <a:t>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they shall see God.</a:t>
            </a:r>
          </a:p>
        </p:txBody>
      </p:sp>
    </p:spTree>
    <p:extLst>
      <p:ext uri="{BB962C8B-B14F-4D97-AF65-F5344CB8AC3E}">
        <p14:creationId xmlns:p14="http://schemas.microsoft.com/office/powerpoint/2010/main" val="19126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-187165" y="1828800"/>
            <a:ext cx="6965155" cy="50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How’s</a:t>
            </a:r>
            <a:br>
              <a:rPr lang="en-US" sz="166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</a:br>
            <a:r>
              <a:rPr lang="en-US" sz="166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irRoman" pitchFamily="2" charset="0"/>
              </a:rPr>
              <a:t>Your Heart?</a:t>
            </a:r>
            <a:endParaRPr lang="en-US" sz="166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lair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3"/>
            <a:ext cx="8724901" cy="163733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159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6:21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where your treasure is, there will your </a:t>
            </a:r>
            <a:r>
              <a:rPr lang="en-US" i="1" dirty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also.</a:t>
            </a:r>
          </a:p>
        </p:txBody>
      </p:sp>
    </p:spTree>
    <p:extLst>
      <p:ext uri="{BB962C8B-B14F-4D97-AF65-F5344CB8AC3E}">
        <p14:creationId xmlns:p14="http://schemas.microsoft.com/office/powerpoint/2010/main" val="38737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4"/>
            <a:ext cx="8724901" cy="311466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12:35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good man out of the good treasure of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dirty="0" smtClean="0">
                <a:solidFill>
                  <a:srgbClr val="66CCFF"/>
                </a:solidFill>
                <a:latin typeface="Teen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bringeth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forth good things: and an evil man out of the evil treasure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bringeth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forth evil things.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444" y="516936"/>
            <a:ext cx="89011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7200" b="0" i="1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Listen To Jesus…</a:t>
            </a:r>
            <a:endParaRPr lang="en-US" sz="7200" b="0" i="1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1769984"/>
            <a:ext cx="8724901" cy="21297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1815092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15:18</a:t>
            </a:r>
            <a: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chemeClr val="folHlink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those things which proceed out of the mouth come forth from the </a:t>
            </a:r>
            <a:r>
              <a:rPr lang="en-US" i="1" dirty="0" smtClean="0">
                <a:solidFill>
                  <a:srgbClr val="66CCFF"/>
                </a:solidFill>
                <a:latin typeface="Teen" pitchFamily="2" charset="0"/>
              </a:rPr>
              <a:t>heart</a:t>
            </a:r>
            <a:r>
              <a:rPr lang="en-US" b="0" i="1" dirty="0" smtClean="0">
                <a:solidFill>
                  <a:schemeClr val="bg1"/>
                </a:solidFill>
                <a:latin typeface="Teen" pitchFamily="2" charset="0"/>
              </a:rPr>
              <a:t>;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they defile the man.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64255</TotalTime>
  <Words>479</Words>
  <Application>Microsoft Office PowerPoint</Application>
  <PresentationFormat>On-screen Show (4:3)</PresentationFormat>
  <Paragraphs>194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FlairRoman</vt:lpstr>
      <vt:lpstr>Tempus Sans ITC</vt:lpstr>
      <vt:lpstr>Teen</vt:lpstr>
      <vt:lpstr>Default Design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4029</cp:revision>
  <dcterms:created xsi:type="dcterms:W3CDTF">2005-02-19T02:02:57Z</dcterms:created>
  <dcterms:modified xsi:type="dcterms:W3CDTF">2012-09-01T21:15:28Z</dcterms:modified>
</cp:coreProperties>
</file>