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50"/>
  </p:notesMasterIdLst>
  <p:sldIdLst>
    <p:sldId id="14801" r:id="rId5"/>
    <p:sldId id="14802" r:id="rId6"/>
    <p:sldId id="14743" r:id="rId7"/>
    <p:sldId id="14760" r:id="rId8"/>
    <p:sldId id="14745" r:id="rId9"/>
    <p:sldId id="14769" r:id="rId10"/>
    <p:sldId id="14763" r:id="rId11"/>
    <p:sldId id="14762" r:id="rId12"/>
    <p:sldId id="14764" r:id="rId13"/>
    <p:sldId id="14765" r:id="rId14"/>
    <p:sldId id="14766" r:id="rId15"/>
    <p:sldId id="14767" r:id="rId16"/>
    <p:sldId id="14768" r:id="rId17"/>
    <p:sldId id="14746" r:id="rId18"/>
    <p:sldId id="14770" r:id="rId19"/>
    <p:sldId id="14771" r:id="rId20"/>
    <p:sldId id="14772" r:id="rId21"/>
    <p:sldId id="14773" r:id="rId22"/>
    <p:sldId id="14774" r:id="rId23"/>
    <p:sldId id="14775" r:id="rId24"/>
    <p:sldId id="14776" r:id="rId25"/>
    <p:sldId id="14777" r:id="rId26"/>
    <p:sldId id="14778" r:id="rId27"/>
    <p:sldId id="14781" r:id="rId28"/>
    <p:sldId id="14779" r:id="rId29"/>
    <p:sldId id="14780" r:id="rId30"/>
    <p:sldId id="14782" r:id="rId31"/>
    <p:sldId id="14783" r:id="rId32"/>
    <p:sldId id="14784" r:id="rId33"/>
    <p:sldId id="14785" r:id="rId34"/>
    <p:sldId id="14786" r:id="rId35"/>
    <p:sldId id="14787" r:id="rId36"/>
    <p:sldId id="14788" r:id="rId37"/>
    <p:sldId id="14789" r:id="rId38"/>
    <p:sldId id="14790" r:id="rId39"/>
    <p:sldId id="14791" r:id="rId40"/>
    <p:sldId id="14792" r:id="rId41"/>
    <p:sldId id="14793" r:id="rId42"/>
    <p:sldId id="14794" r:id="rId43"/>
    <p:sldId id="14795" r:id="rId44"/>
    <p:sldId id="14797" r:id="rId45"/>
    <p:sldId id="14798" r:id="rId46"/>
    <p:sldId id="14747" r:id="rId47"/>
    <p:sldId id="14800" r:id="rId48"/>
    <p:sldId id="14803" r:id="rId49"/>
  </p:sldIdLst>
  <p:sldSz cx="9144000" cy="6858000" type="screen4x3"/>
  <p:notesSz cx="6858000" cy="9144000"/>
  <p:embeddedFontLst>
    <p:embeddedFont>
      <p:font typeface="Tandelle" pitchFamily="2" charset="0"/>
      <p:regular r:id="rId51"/>
      <p:bold r:id="rId52"/>
      <p:italic r:id="rId53"/>
      <p:boldItalic r:id="rId54"/>
    </p:embeddedFont>
    <p:embeddedFont>
      <p:font typeface="Teen Light" pitchFamily="2" charset="0"/>
      <p:regular r:id="rId55"/>
      <p:italic r:id="rId56"/>
    </p:embeddedFont>
    <p:embeddedFont>
      <p:font typeface="Teen" pitchFamily="2" charset="0"/>
      <p:regular r:id="rId57"/>
      <p:bold r:id="rId58"/>
      <p:italic r:id="rId59"/>
      <p:boldItalic r:id="rId60"/>
    </p:embeddedFont>
    <p:embeddedFont>
      <p:font typeface="Tempus Sans ITC" pitchFamily="82" charset="0"/>
      <p:regular r:id="rId61"/>
    </p:embeddedFont>
    <p:embeddedFont>
      <p:font typeface="Trubble" pitchFamily="2" charset="0"/>
      <p:regular r:id="rId62"/>
    </p:embeddedFont>
    <p:embeddedFont>
      <p:font typeface="Dirty Ego" pitchFamily="2" charset="0"/>
      <p:regular r:id="rId63"/>
    </p:embeddedFont>
  </p:embeddedFontLst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CCFF"/>
    <a:srgbClr val="99FFCC"/>
    <a:srgbClr val="99FF99"/>
    <a:srgbClr val="FFFF99"/>
    <a:srgbClr val="BBE0E3"/>
    <a:srgbClr val="FEA144"/>
    <a:srgbClr val="FFFF66"/>
    <a:srgbClr val="CCF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0" autoAdjust="0"/>
    <p:restoredTop sz="94101" autoAdjust="0"/>
  </p:normalViewPr>
  <p:slideViewPr>
    <p:cSldViewPr snapToGrid="0">
      <p:cViewPr varScale="1">
        <p:scale>
          <a:sx n="86" d="100"/>
          <a:sy n="86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64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9.fntdata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05818"/>
            <a:ext cx="8724901" cy="160041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05799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16:18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rgbClr val="33CCFF"/>
                </a:solidFill>
                <a:latin typeface="Teen" pitchFamily="2" charset="0"/>
              </a:rPr>
              <a:t>Pride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goeth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before destruction, and an haughty spirit before a fall.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2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32087"/>
            <a:ext cx="8724901" cy="208465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32068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11:2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When </a:t>
            </a:r>
            <a:r>
              <a:rPr lang="en-US" b="0" dirty="0">
                <a:solidFill>
                  <a:srgbClr val="33CCFF"/>
                </a:solidFill>
                <a:latin typeface="Teen" pitchFamily="2" charset="0"/>
              </a:rPr>
              <a:t>pride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cometh, then cometh shame: but with the lowly is wisdom.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1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32087"/>
            <a:ext cx="8724901" cy="208465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32068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29:23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 man's </a:t>
            </a:r>
            <a:r>
              <a:rPr lang="en-US" b="0" dirty="0">
                <a:solidFill>
                  <a:srgbClr val="33CCFF"/>
                </a:solidFill>
                <a:latin typeface="Teen" pitchFamily="2" charset="0"/>
              </a:rPr>
              <a:t>pride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shall bring him low: </a:t>
            </a:r>
            <a:r>
              <a:rPr lang="en-US" i="1" dirty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i="1" dirty="0" err="1">
                <a:solidFill>
                  <a:schemeClr val="bg1"/>
                </a:solidFill>
                <a:latin typeface="Teen" pitchFamily="2" charset="0"/>
              </a:rPr>
              <a:t>honour</a:t>
            </a:r>
            <a:r>
              <a:rPr lang="en-US" i="1" dirty="0">
                <a:solidFill>
                  <a:schemeClr val="bg1"/>
                </a:solidFill>
                <a:latin typeface="Teen" pitchFamily="2" charset="0"/>
              </a:rPr>
              <a:t> shall uphold the humble in spirit.</a:t>
            </a: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2049298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 HUMILITY!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6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0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WORDS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16835"/>
            <a:ext cx="8724901" cy="159221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16816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6:17b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 proud look,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lying tongue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, and hands that shed innocent blood,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HONESTY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LYING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0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WORDS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8465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12:19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lip of truth shall be established for ever: but a </a:t>
            </a:r>
            <a:r>
              <a:rPr lang="en-US" b="0" dirty="0" smtClean="0">
                <a:solidFill>
                  <a:srgbClr val="33CCFF"/>
                </a:solidFill>
                <a:latin typeface="Teen" pitchFamily="2" charset="0"/>
              </a:rPr>
              <a:t>lying tongue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is but for a moment.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4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HONESTY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6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LYING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3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WORDS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8465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12:22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33CCFF"/>
                </a:solidFill>
                <a:latin typeface="Teen" pitchFamily="2" charset="0"/>
              </a:rPr>
              <a:t>Lying lips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are an abomination to the LORD: but they that deal truly are His delight.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HONESTY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LYING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4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WORDS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16835"/>
            <a:ext cx="8724901" cy="159221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16816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16:28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froward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man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soweth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strife: and a whisperer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separateth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chief friends.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HONESTY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LYING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1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WORDS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5227852"/>
            <a:ext cx="8724901" cy="156964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5227833"/>
            <a:ext cx="8616043" cy="15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19:22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desire of a man is his kindness: and </a:t>
            </a:r>
            <a:r>
              <a:rPr lang="en-US" i="1" dirty="0" smtClean="0">
                <a:solidFill>
                  <a:schemeClr val="bg1"/>
                </a:solidFill>
                <a:latin typeface="Teen" pitchFamily="2" charset="0"/>
              </a:rPr>
              <a:t>a poor man is better than a liar.</a:t>
            </a:r>
            <a:endParaRPr lang="en-US" i="1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2236587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 HONESTY!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8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6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TOUCH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16835"/>
            <a:ext cx="8724901" cy="159221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16816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6:17c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 proud look, a lying tongue,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hands that shed innocent blood,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03087"/>
            <a:ext cx="4076241" cy="262225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GENTLE HANDS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03087"/>
            <a:ext cx="4076241" cy="262225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VIOLENT HANDS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TOUCH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930392"/>
            <a:ext cx="8724901" cy="188536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930374"/>
            <a:ext cx="8616043" cy="188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1:11</a:t>
            </a:r>
            <a:r>
              <a:rPr lang="en-US" sz="36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sz="36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If they say, Come with us, let us lay wait for blood, let us lurk </a:t>
            </a:r>
            <a:r>
              <a:rPr lang="en-US" sz="3600" b="0" dirty="0" err="1" smtClean="0">
                <a:solidFill>
                  <a:schemeClr val="bg1"/>
                </a:solidFill>
                <a:latin typeface="Teen" pitchFamily="2" charset="0"/>
              </a:rPr>
              <a:t>privily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 for the innocent without cause.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03087"/>
            <a:ext cx="4076241" cy="262225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GENTLE HANDS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03087"/>
            <a:ext cx="4076241" cy="262225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VIOLENT HANDS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3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TOUCH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489712"/>
            <a:ext cx="8724901" cy="2328568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489694"/>
            <a:ext cx="8616043" cy="232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Numbers 35:31</a:t>
            </a:r>
            <a:r>
              <a:rPr lang="en-US" sz="36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sz="36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Moreover ye shall take no satisfaction for the life of a murderer, which is guilty of death: but he shall surely be put to death.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03087"/>
            <a:ext cx="4076241" cy="223509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GENTLE HANDS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03087"/>
            <a:ext cx="4076241" cy="223509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VIOLENT HANDS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3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TOUCH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4842257"/>
            <a:ext cx="8724901" cy="197717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4842238"/>
            <a:ext cx="8616043" cy="196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Galatians 5:22-23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22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the fruit of the Spirit is love, joy, peace, longsuffering, gentleness, goodness, faith, 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2016247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GENTLE HANDS!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1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TOUCH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5304971"/>
            <a:ext cx="8724901" cy="150757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5304952"/>
            <a:ext cx="8616043" cy="150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Galatians 5:22-23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23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Meekness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temperance: against such there is no law.</a:t>
            </a: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2016247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GENTLE HANDS!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8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5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THOUGHTS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6:18a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 heart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deviseth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wicked imaginations,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feet that be swift in running to mischief	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272805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GOOD THOUGHTS</a:t>
            </a:r>
            <a: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2800" b="0" dirty="0" err="1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Thoughts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 Or</a:t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Plans For Good</a:t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2800" i="1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“CLEAN”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27273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WICKED</a:t>
            </a:r>
            <a:b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THOUGHTS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/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2800" b="0" dirty="0" err="1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Thoughts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 Or</a:t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Plans For Evil</a:t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2800" i="1" dirty="0" smtClean="0"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“DIRTY”</a:t>
            </a:r>
            <a:endParaRPr lang="en-US" sz="4400" b="0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THOUGHTS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842257"/>
            <a:ext cx="8724901" cy="197212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842238"/>
            <a:ext cx="8616043" cy="19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15:26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sz="3700" b="0" dirty="0">
                <a:solidFill>
                  <a:schemeClr val="bg1"/>
                </a:solidFill>
                <a:latin typeface="Teen" pitchFamily="2" charset="0"/>
              </a:rPr>
              <a:t>The thoughts of the wicked are an abomination to the LORD: but the words of the pure are pleasant words.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193193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GOOD THOUGHTS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192501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WICKED THOUGHTS</a:t>
            </a:r>
            <a:endParaRPr lang="en-US" sz="4400" b="0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1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THOUGHTS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553268"/>
            <a:ext cx="8724901" cy="3257348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553249"/>
            <a:ext cx="8616043" cy="32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4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Philippians 4:8</a:t>
            </a:r>
            <a:br>
              <a:rPr lang="en-US" sz="34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sz="3400" b="0" dirty="0">
                <a:solidFill>
                  <a:schemeClr val="bg1"/>
                </a:solidFill>
                <a:latin typeface="Teen" pitchFamily="2" charset="0"/>
              </a:rPr>
              <a:t>Finally, brethren, whatsoever things are true, whatsoever things are honest, whatsoever things are just, whatsoever things are pure, whatsoever things are lovely, whatsoever things are of good report; if there be any virtue, and if there be any praise, think on these things.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1101836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GOOD THOUGHTS!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6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280155"/>
            <a:ext cx="9144000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REALLY MATTERS TO GOD?</a:t>
            </a:r>
            <a:endParaRPr lang="en-US" sz="8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903382" y="991305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Attitude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903382" y="1781690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Words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903382" y="2572075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Touch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903382" y="3362460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Thoughts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903382" y="4164855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Walk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903382" y="4967250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Actions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903382" y="5769645"/>
            <a:ext cx="8240617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0" indent="-857250">
              <a:spcAft>
                <a:spcPct val="40000"/>
              </a:spcAft>
              <a:buClr>
                <a:srgbClr val="FFFF99"/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My Heart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5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WALK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6:18b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An heart that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deviseth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 wicked imaginations,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feet that be swift in running to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mischief.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24929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PEACE</a:t>
            </a:r>
            <a:b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MAKERS</a:t>
            </a:r>
            <a: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3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Seeks To Do</a:t>
            </a:r>
            <a:br>
              <a:rPr lang="en-US" sz="3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3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Right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!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252947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TROUBLE</a:t>
            </a:r>
            <a:b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MAKERS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/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32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Seeks To Do Damage!</a:t>
            </a:r>
            <a:endParaRPr lang="en-US" sz="4800" b="0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8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WALK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3993948"/>
            <a:ext cx="8724901" cy="282254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900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3993929"/>
            <a:ext cx="8616043" cy="282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9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24:1-2</a:t>
            </a:r>
            <a:r>
              <a:rPr lang="en-US" sz="39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sz="39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sz="3900" b="0" baseline="30000" dirty="0">
                <a:solidFill>
                  <a:srgbClr val="FFFF00"/>
                </a:solidFill>
                <a:latin typeface="Teen" pitchFamily="2" charset="0"/>
              </a:rPr>
              <a:t>1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Be not thou envious against evil men, neither desire to be with them. </a:t>
            </a:r>
          </a:p>
          <a:p>
            <a:pPr>
              <a:lnSpc>
                <a:spcPct val="75000"/>
              </a:lnSpc>
            </a:pPr>
            <a:r>
              <a:rPr lang="en-US" sz="3900" b="0" baseline="30000" dirty="0" smtClean="0">
                <a:solidFill>
                  <a:srgbClr val="FFFF00"/>
                </a:solidFill>
                <a:latin typeface="Teen" pitchFamily="2" charset="0"/>
              </a:rPr>
              <a:t>2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their heart </a:t>
            </a:r>
            <a:r>
              <a:rPr lang="en-US" sz="3900" b="0" dirty="0" err="1">
                <a:solidFill>
                  <a:schemeClr val="bg1"/>
                </a:solidFill>
                <a:latin typeface="Teen" pitchFamily="2" charset="0"/>
              </a:rPr>
              <a:t>studieth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 destruction, and their lips talk of mischief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185281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PEACE</a:t>
            </a:r>
            <a:b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MAKERS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185281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TROUBLE</a:t>
            </a:r>
            <a:b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88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MAKERS</a:t>
            </a:r>
            <a:endParaRPr lang="en-US" sz="4800" b="0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8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WALK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553268"/>
            <a:ext cx="8724901" cy="3257348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553249"/>
            <a:ext cx="8616043" cy="32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9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16:6-7</a:t>
            </a:r>
            <a:br>
              <a:rPr lang="en-US" sz="3900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sz="3900" b="0" baseline="30000" dirty="0" smtClean="0">
                <a:solidFill>
                  <a:srgbClr val="FFFF00"/>
                </a:solidFill>
                <a:latin typeface="Teen" pitchFamily="2" charset="0"/>
              </a:rPr>
              <a:t>6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By 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mercy and truth iniquity is purged: and by the fear of the LORD men depart from evil. </a:t>
            </a:r>
          </a:p>
          <a:p>
            <a:pPr>
              <a:lnSpc>
                <a:spcPct val="75000"/>
              </a:lnSpc>
            </a:pPr>
            <a:r>
              <a:rPr lang="en-US" sz="3900" b="0" baseline="30000" dirty="0" smtClean="0">
                <a:solidFill>
                  <a:srgbClr val="FFFF00"/>
                </a:solidFill>
                <a:latin typeface="Teen" pitchFamily="2" charset="0"/>
              </a:rPr>
              <a:t>7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When 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a man's ways please the LORD, he </a:t>
            </a:r>
            <a:r>
              <a:rPr lang="en-US" sz="3900" b="0" dirty="0" err="1">
                <a:solidFill>
                  <a:schemeClr val="bg1"/>
                </a:solidFill>
                <a:latin typeface="Teen" pitchFamily="2" charset="0"/>
              </a:rPr>
              <a:t>maketh</a:t>
            </a:r>
            <a:r>
              <a:rPr lang="en-US" sz="3900" b="0" dirty="0">
                <a:solidFill>
                  <a:schemeClr val="bg1"/>
                </a:solidFill>
                <a:latin typeface="Teen" pitchFamily="2" charset="0"/>
              </a:rPr>
              <a:t> even his enemies to be at peace with him.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1101836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PEACEMAKERS!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1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ACTIONS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6:19a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false witness that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speaketh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lies,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and he that </a:t>
            </a:r>
            <a:r>
              <a:rPr lang="en-US" b="0" dirty="0" err="1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soweth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 discord among the brethren.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23721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BEING</a:t>
            </a:r>
            <a:b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REAL</a:t>
            </a:r>
            <a: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4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3200" i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“INTEGRITY”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23730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BEING PHONY</a:t>
            </a:r>
            <a: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/>
            </a:r>
            <a:br>
              <a:rPr lang="en-US" sz="28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</a:br>
            <a:r>
              <a:rPr lang="en-US" sz="3200" i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“HYPOCRITE”</a:t>
            </a:r>
            <a:endParaRPr lang="en-US" sz="4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ACTIONS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419570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653030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640457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23:23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Buy the truth, and sell it not; also wisdom, and instruction, and understanding.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1931897"/>
            <a:ext cx="4076241" cy="20128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BEING</a:t>
            </a:r>
            <a:b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REAL</a:t>
            </a:r>
            <a:endParaRPr lang="en-US" sz="2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1931897"/>
            <a:ext cx="4076241" cy="20992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BEING PHONY</a:t>
            </a:r>
            <a:endParaRPr lang="en-US" sz="4800" i="1" dirty="0"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2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ACTIONS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4743104"/>
            <a:ext cx="8724901" cy="206208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4743085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3:3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Let not mercy and truth forsake thee: bind them about thy neck; write upon the table of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heart:</a:t>
            </a:r>
            <a:endParaRPr lang="en-US" i="1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1939128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BEING REAL!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3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2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HEART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80206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UNITY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“KIND”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80206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DISCORD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“GOSSIP”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6:19b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 false witness that </a:t>
            </a:r>
            <a:r>
              <a:rPr lang="en-US" b="0" dirty="0" err="1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speaketh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 lies,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he that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soweth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discord among the brethren.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27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9" grpId="0"/>
      <p:bldP spid="10" grpId="0"/>
      <p:bldP spid="11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HEART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80206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UNITY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80206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DISCORD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Galatians 5:14-15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14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all the law is fulfilled in one word, even in this; Thou shalt love thy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neighbour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as thyself. </a:t>
            </a:r>
          </a:p>
        </p:txBody>
      </p:sp>
    </p:spTree>
    <p:extLst>
      <p:ext uri="{BB962C8B-B14F-4D97-AF65-F5344CB8AC3E}">
        <p14:creationId xmlns:p14="http://schemas.microsoft.com/office/powerpoint/2010/main" val="74672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941388"/>
            <a:ext cx="8901628" cy="132343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These are all</a:t>
            </a:r>
            <a:endParaRPr lang="en-US" sz="13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1201026"/>
            <a:ext cx="8901628" cy="355481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2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BIG DEALS</a:t>
            </a:r>
            <a:endParaRPr lang="en-US" sz="13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2372" y="3662006"/>
            <a:ext cx="8901628" cy="264687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to </a:t>
            </a:r>
            <a:r>
              <a:rPr lang="en-US" sz="16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G</a:t>
            </a: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od!</a:t>
            </a:r>
            <a:endParaRPr lang="en-US" sz="13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1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HEART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780206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UNITY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780206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DISCORD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9550" y="4721070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63979" y="4721051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Galatians 5:14-15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15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if ye bite and devour one another, take heed that ye be not consumed one of another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589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HEART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4743104"/>
            <a:ext cx="8724901" cy="206208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4743085"/>
            <a:ext cx="8616043" cy="208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133:1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Behold, how good and how pleasant it is for brethren to dwell together in unity!</a:t>
            </a:r>
            <a:endParaRPr lang="en-US" i="1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1939128"/>
            <a:ext cx="8901628" cy="26591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LIKES</a:t>
            </a:r>
            <a:b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139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UNITY!</a:t>
            </a:r>
            <a:endParaRPr lang="en-US" sz="139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5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96689"/>
            <a:ext cx="3448266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60845" y="1496689"/>
            <a:ext cx="3483154" cy="538116"/>
          </a:xfrm>
          <a:prstGeom prst="rect">
            <a:avLst/>
          </a:prstGeom>
          <a:solidFill>
            <a:srgbClr val="66FFFF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1" y="686081"/>
            <a:ext cx="4076241" cy="150810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92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92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67759" y="673508"/>
            <a:ext cx="4076241" cy="150810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92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92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44069" y="2251390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humility</a:t>
            </a:r>
            <a:endParaRPr lang="en-US" sz="3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4979107" y="2251390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pride</a:t>
            </a:r>
            <a:endParaRPr lang="en-US" sz="3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44069" y="2888530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honesty</a:t>
            </a:r>
            <a:endParaRPr lang="en-US" sz="3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4979107" y="2888530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lying</a:t>
            </a:r>
            <a:endParaRPr lang="en-US" sz="30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44069" y="3547705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Gentle hands</a:t>
            </a:r>
            <a:endParaRPr lang="en-US" sz="3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4979107" y="3547705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Violent hands</a:t>
            </a:r>
            <a:endParaRPr lang="en-US" sz="3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448266" y="1287366"/>
            <a:ext cx="0" cy="557287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sp>
        <p:nvSpPr>
          <p:cNvPr id="14" name="Text Box 1026"/>
          <p:cNvSpPr txBox="1">
            <a:spLocks noChangeArrowheads="1"/>
          </p:cNvSpPr>
          <p:nvPr/>
        </p:nvSpPr>
        <p:spPr bwMode="auto">
          <a:xfrm>
            <a:off x="44069" y="4229190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Good thoughts</a:t>
            </a:r>
            <a:endParaRPr lang="en-US" sz="300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4979107" y="4229190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Wicked thoughts</a:t>
            </a:r>
            <a:endParaRPr lang="en-US" sz="300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6" name="Text Box 1026"/>
          <p:cNvSpPr txBox="1">
            <a:spLocks noChangeArrowheads="1"/>
          </p:cNvSpPr>
          <p:nvPr/>
        </p:nvSpPr>
        <p:spPr bwMode="auto">
          <a:xfrm>
            <a:off x="44069" y="4888365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Peace makers</a:t>
            </a:r>
            <a:endParaRPr lang="en-US" sz="3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7" name="Text Box 1026"/>
          <p:cNvSpPr txBox="1">
            <a:spLocks noChangeArrowheads="1"/>
          </p:cNvSpPr>
          <p:nvPr/>
        </p:nvSpPr>
        <p:spPr bwMode="auto">
          <a:xfrm>
            <a:off x="4979107" y="4888365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Trouble makers</a:t>
            </a:r>
            <a:endParaRPr lang="en-US" sz="3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8" name="Text Box 1026"/>
          <p:cNvSpPr txBox="1">
            <a:spLocks noChangeArrowheads="1"/>
          </p:cNvSpPr>
          <p:nvPr/>
        </p:nvSpPr>
        <p:spPr bwMode="auto">
          <a:xfrm>
            <a:off x="44067" y="5512973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Being real</a:t>
            </a:r>
            <a:endParaRPr lang="en-US" sz="300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19" name="Text Box 1026"/>
          <p:cNvSpPr txBox="1">
            <a:spLocks noChangeArrowheads="1"/>
          </p:cNvSpPr>
          <p:nvPr/>
        </p:nvSpPr>
        <p:spPr bwMode="auto">
          <a:xfrm>
            <a:off x="4979105" y="5512973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spc="-15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Being phony</a:t>
            </a:r>
            <a:endParaRPr lang="en-US" sz="3000" spc="-15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0" name="Text Box 1026"/>
          <p:cNvSpPr txBox="1">
            <a:spLocks noChangeArrowheads="1"/>
          </p:cNvSpPr>
          <p:nvPr/>
        </p:nvSpPr>
        <p:spPr bwMode="auto">
          <a:xfrm>
            <a:off x="44067" y="6172148"/>
            <a:ext cx="4082266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unity</a:t>
            </a:r>
            <a:endParaRPr lang="en-US" sz="3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21" name="Text Box 1026"/>
          <p:cNvSpPr txBox="1">
            <a:spLocks noChangeArrowheads="1"/>
          </p:cNvSpPr>
          <p:nvPr/>
        </p:nvSpPr>
        <p:spPr bwMode="auto">
          <a:xfrm>
            <a:off x="4979105" y="6172148"/>
            <a:ext cx="4120825" cy="46166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3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discord</a:t>
            </a:r>
            <a:endParaRPr lang="en-US" sz="3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660845" y="1285528"/>
            <a:ext cx="0" cy="557287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cxn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49508"/>
            <a:ext cx="9144000" cy="18651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REALLY</a:t>
            </a:r>
            <a:br>
              <a:rPr lang="en-US" sz="9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</a:br>
            <a:r>
              <a:rPr lang="en-US" sz="9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MATTERS</a:t>
            </a:r>
            <a:endParaRPr lang="en-US" sz="96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27" name="Text Box 1026"/>
          <p:cNvSpPr txBox="1">
            <a:spLocks noChangeArrowheads="1"/>
          </p:cNvSpPr>
          <p:nvPr/>
        </p:nvSpPr>
        <p:spPr bwMode="auto">
          <a:xfrm>
            <a:off x="2530867" y="18970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ATTITUDE</a:t>
            </a:r>
            <a:endParaRPr lang="en-US" sz="6000" b="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8" name="Text Box 1026"/>
          <p:cNvSpPr txBox="1">
            <a:spLocks noChangeArrowheads="1"/>
          </p:cNvSpPr>
          <p:nvPr/>
        </p:nvSpPr>
        <p:spPr bwMode="auto">
          <a:xfrm>
            <a:off x="2530867" y="25575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WORDS</a:t>
            </a:r>
            <a:endParaRPr lang="en-US" sz="6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9" name="Text Box 1026"/>
          <p:cNvSpPr txBox="1">
            <a:spLocks noChangeArrowheads="1"/>
          </p:cNvSpPr>
          <p:nvPr/>
        </p:nvSpPr>
        <p:spPr bwMode="auto">
          <a:xfrm>
            <a:off x="2530867" y="32180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TOUCH</a:t>
            </a:r>
            <a:endParaRPr lang="en-US" sz="6000" b="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0" name="Text Box 1026"/>
          <p:cNvSpPr txBox="1">
            <a:spLocks noChangeArrowheads="1"/>
          </p:cNvSpPr>
          <p:nvPr/>
        </p:nvSpPr>
        <p:spPr bwMode="auto">
          <a:xfrm>
            <a:off x="2530867" y="38785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THOUGHTS</a:t>
            </a:r>
            <a:endParaRPr lang="en-US" sz="6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1" name="Text Box 1026"/>
          <p:cNvSpPr txBox="1">
            <a:spLocks noChangeArrowheads="1"/>
          </p:cNvSpPr>
          <p:nvPr/>
        </p:nvSpPr>
        <p:spPr bwMode="auto">
          <a:xfrm>
            <a:off x="2530867" y="45390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WALK</a:t>
            </a:r>
            <a:endParaRPr lang="en-US" sz="6000" b="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2" name="Text Box 1026"/>
          <p:cNvSpPr txBox="1">
            <a:spLocks noChangeArrowheads="1"/>
          </p:cNvSpPr>
          <p:nvPr/>
        </p:nvSpPr>
        <p:spPr bwMode="auto">
          <a:xfrm>
            <a:off x="2530867" y="51995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ACTIONS</a:t>
            </a:r>
            <a:endParaRPr lang="en-US" sz="6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2530867" y="5860008"/>
            <a:ext cx="4082266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MY HEART</a:t>
            </a:r>
            <a:endParaRPr lang="en-US" sz="6000" b="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9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16835"/>
            <a:ext cx="8724901" cy="159221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16816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6:17a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proud look,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 lying tongue, and hands that shed innocent blood,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“Self-Less”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60659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  <a:t/>
            </a:r>
            <a:b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 Light" pitchFamily="2" charset="0"/>
              </a:rPr>
            </a:br>
            <a:r>
              <a:rPr lang="en-US" sz="54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“Self-Full”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4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225305"/>
            <a:ext cx="8724901" cy="258530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225286"/>
            <a:ext cx="861604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16:15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Every one that is </a:t>
            </a:r>
            <a:r>
              <a:rPr lang="en-US" dirty="0">
                <a:solidFill>
                  <a:srgbClr val="33CCFF"/>
                </a:solidFill>
                <a:latin typeface="Teen" pitchFamily="2" charset="0"/>
              </a:rPr>
              <a:t>proud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in heart is an abomination to the LORD: though hand join in hand, he shall not be unpunished.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3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32087"/>
            <a:ext cx="8724901" cy="208465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4732068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28:25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that is of a </a:t>
            </a:r>
            <a:r>
              <a:rPr lang="en-US" b="0" dirty="0">
                <a:solidFill>
                  <a:srgbClr val="33CCFF"/>
                </a:solidFill>
                <a:latin typeface="Teen" pitchFamily="2" charset="0"/>
              </a:rPr>
              <a:t>proud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stirreth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up strife: but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putteth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his trust in the LORD shall be made fat.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4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6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7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621682"/>
            <a:ext cx="9144000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MY ATTITUDE</a:t>
            </a:r>
            <a:endParaRPr lang="en-US" sz="138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5205818"/>
            <a:ext cx="8724901" cy="160041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979" y="5205799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13:10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Only by </a:t>
            </a:r>
            <a:r>
              <a:rPr lang="en-US" b="0" dirty="0">
                <a:solidFill>
                  <a:srgbClr val="33CCFF"/>
                </a:solidFill>
                <a:latin typeface="Teen" pitchFamily="2" charset="0"/>
              </a:rPr>
              <a:t>pride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cometh contention: but with the well advised is wisdom.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7759" y="1595842"/>
            <a:ext cx="4076241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-38559" y="928455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SMARTNESS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5023175" y="915882"/>
            <a:ext cx="412082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DUMBNESS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HUMILITY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5067759" y="2868342"/>
            <a:ext cx="4076241" cy="12194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000" b="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PRIDE</a:t>
            </a:r>
            <a:endParaRPr lang="en-US" sz="5400" b="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3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LEVATE-0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74904</TotalTime>
  <Words>352</Words>
  <Application>Microsoft Office PowerPoint</Application>
  <PresentationFormat>On-screen Show (4:3)</PresentationFormat>
  <Paragraphs>238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Tandelle</vt:lpstr>
      <vt:lpstr>Teen Light</vt:lpstr>
      <vt:lpstr>Teen</vt:lpstr>
      <vt:lpstr>Tempus Sans ITC</vt:lpstr>
      <vt:lpstr>Trubble</vt:lpstr>
      <vt:lpstr>Dirty Ego</vt:lpstr>
      <vt:lpstr>Default Design</vt:lpstr>
      <vt:lpstr>3_Default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PRAYER: Our Opportunity</dc:title>
  <dc:creator>RDJ</dc:creator>
  <cp:lastModifiedBy>Roger J</cp:lastModifiedBy>
  <cp:revision>4745</cp:revision>
  <dcterms:created xsi:type="dcterms:W3CDTF">2005-02-19T02:02:57Z</dcterms:created>
  <dcterms:modified xsi:type="dcterms:W3CDTF">2012-08-25T15:43:28Z</dcterms:modified>
</cp:coreProperties>
</file>