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49"/>
  </p:notesMasterIdLst>
  <p:sldIdLst>
    <p:sldId id="14737" r:id="rId5"/>
    <p:sldId id="14738" r:id="rId6"/>
    <p:sldId id="14508" r:id="rId7"/>
    <p:sldId id="14697" r:id="rId8"/>
    <p:sldId id="14679" r:id="rId9"/>
    <p:sldId id="14680" r:id="rId10"/>
    <p:sldId id="14681" r:id="rId11"/>
    <p:sldId id="14699" r:id="rId12"/>
    <p:sldId id="14700" r:id="rId13"/>
    <p:sldId id="14682" r:id="rId14"/>
    <p:sldId id="14701" r:id="rId15"/>
    <p:sldId id="14702" r:id="rId16"/>
    <p:sldId id="14703" r:id="rId17"/>
    <p:sldId id="14704" r:id="rId18"/>
    <p:sldId id="14705" r:id="rId19"/>
    <p:sldId id="14706" r:id="rId20"/>
    <p:sldId id="14683" r:id="rId21"/>
    <p:sldId id="14707" r:id="rId22"/>
    <p:sldId id="14708" r:id="rId23"/>
    <p:sldId id="14709" r:id="rId24"/>
    <p:sldId id="14710" r:id="rId25"/>
    <p:sldId id="14711" r:id="rId26"/>
    <p:sldId id="14712" r:id="rId27"/>
    <p:sldId id="14713" r:id="rId28"/>
    <p:sldId id="14714" r:id="rId29"/>
    <p:sldId id="14715" r:id="rId30"/>
    <p:sldId id="14716" r:id="rId31"/>
    <p:sldId id="14717" r:id="rId32"/>
    <p:sldId id="14718" r:id="rId33"/>
    <p:sldId id="14719" r:id="rId34"/>
    <p:sldId id="14720" r:id="rId35"/>
    <p:sldId id="14721" r:id="rId36"/>
    <p:sldId id="14722" r:id="rId37"/>
    <p:sldId id="14723" r:id="rId38"/>
    <p:sldId id="14724" r:id="rId39"/>
    <p:sldId id="14725" r:id="rId40"/>
    <p:sldId id="14726" r:id="rId41"/>
    <p:sldId id="14684" r:id="rId42"/>
    <p:sldId id="14727" r:id="rId43"/>
    <p:sldId id="14728" r:id="rId44"/>
    <p:sldId id="14729" r:id="rId45"/>
    <p:sldId id="14685" r:id="rId46"/>
    <p:sldId id="14740" r:id="rId47"/>
    <p:sldId id="14739" r:id="rId48"/>
  </p:sldIdLst>
  <p:sldSz cx="9144000" cy="6858000" type="screen4x3"/>
  <p:notesSz cx="6858000" cy="9144000"/>
  <p:embeddedFontLst>
    <p:embeddedFont>
      <p:font typeface="Dirty Ego" pitchFamily="2" charset="0"/>
      <p:regular r:id="rId50"/>
    </p:embeddedFont>
    <p:embeddedFont>
      <p:font typeface="Trubble" pitchFamily="2" charset="0"/>
      <p:regular r:id="rId51"/>
    </p:embeddedFont>
    <p:embeddedFont>
      <p:font typeface="Tandelle" pitchFamily="2" charset="0"/>
      <p:regular r:id="rId52"/>
      <p:bold r:id="rId53"/>
      <p:italic r:id="rId54"/>
      <p:boldItalic r:id="rId55"/>
    </p:embeddedFont>
    <p:embeddedFont>
      <p:font typeface="Teen" pitchFamily="2" charset="0"/>
      <p:regular r:id="rId56"/>
      <p:bold r:id="rId57"/>
      <p:italic r:id="rId58"/>
      <p:boldItalic r:id="rId59"/>
    </p:embeddedFont>
    <p:embeddedFont>
      <p:font typeface="Teen Light" pitchFamily="2" charset="0"/>
      <p:regular r:id="rId60"/>
      <p:italic r:id="rId61"/>
    </p:embeddedFont>
    <p:embeddedFont>
      <p:font typeface="Tempus Sans ITC" pitchFamily="82" charset="0"/>
      <p:regular r:id="rId62"/>
    </p:embeddedFont>
    <p:embeddedFont>
      <p:font typeface="Jenkins v2.0" pitchFamily="2" charset="0"/>
      <p:regular r:id="rId63"/>
    </p:embeddedFont>
  </p:embeddedFontLst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CC"/>
    <a:srgbClr val="FFFF99"/>
    <a:srgbClr val="66FFFF"/>
    <a:srgbClr val="BBE0E3"/>
    <a:srgbClr val="FEA144"/>
    <a:srgbClr val="FFFF66"/>
    <a:srgbClr val="CCFFFF"/>
    <a:srgbClr val="FF66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7.fntdata"/><Relationship Id="rId64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26188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6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MINDSET OF THE WISE &amp; THE FOOL</a:t>
            </a:r>
            <a:endParaRPr lang="en-US" sz="76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38559" y="37760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23175" y="36503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1:7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the beginning of knowledge: but fools despise wisdom and instruction.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Accepts Instruction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Rejects</a:t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Instruction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26188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6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MINDSET OF THE WISE &amp; THE FOOL</a:t>
            </a:r>
            <a:endParaRPr lang="en-US" sz="76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38559" y="37760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23175" y="36503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10:8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wise in heart will receive commandments: but a prating fool shall fall.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406747" cy="11753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Receives </a:t>
            </a:r>
            <a:r>
              <a:rPr lang="en-US" sz="43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Commandments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4737253" y="2097152"/>
            <a:ext cx="4406747" cy="11753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Debates</a:t>
            </a:r>
            <a:r>
              <a:rPr lang="en-US" sz="5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43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Commandments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26188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6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MINDSET OF THE WISE &amp; THE FOOL</a:t>
            </a:r>
            <a:endParaRPr lang="en-US" sz="76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38559" y="37760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23175" y="36503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10:14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Wise men lay up knowledge: but the mouth of the foolish is near destruction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406747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Increases In Knowledge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4737253" y="2097152"/>
            <a:ext cx="4406747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Decreases </a:t>
            </a:r>
            <a:r>
              <a:rPr lang="en-US" sz="5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In Knowledge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26188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6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MINDSET OF THE WISE &amp; THE FOOL</a:t>
            </a:r>
            <a:endParaRPr lang="en-US" sz="76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38559" y="37760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23175" y="36503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12:15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way of a fool is right in his own eyes: but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hearkeneth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unto counsel is wise.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406747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Receives Counsel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4737253" y="2097152"/>
            <a:ext cx="4406747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Rejects Counsel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26188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6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MINDSET OF THE WISE &amp; THE FOOL</a:t>
            </a:r>
            <a:endParaRPr lang="en-US" sz="76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38559" y="37760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23175" y="36503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17:10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 reproof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entereth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more into a wise man than an hundred stripes into a fool.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406747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Receives Correction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4737253" y="2097152"/>
            <a:ext cx="4406747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Rejects Correction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26188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6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MINDSET OF THE WISE &amp; THE FOOL</a:t>
            </a:r>
            <a:endParaRPr lang="en-US" sz="76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38559" y="37760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23175" y="36503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28:26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trusteth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 his own heart is a fool: but whoso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walketh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wisely, he shall be delivered.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406747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Trusts In God’s Ways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4737253" y="2097152"/>
            <a:ext cx="4406747" cy="13035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Trusts In His Own Ways</a:t>
            </a:r>
            <a:endParaRPr lang="en-US" sz="43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26188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6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MINDSET OF THE WISE &amp; THE FOOL</a:t>
            </a:r>
            <a:endParaRPr lang="en-US" sz="76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104499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38559" y="37760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23175" y="36503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1" y="2020033"/>
            <a:ext cx="4082266" cy="8998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Accepts instruction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23175" y="2020033"/>
            <a:ext cx="4120825" cy="8998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Rejects</a:t>
            </a:r>
            <a:b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Instruction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1" y="2899547"/>
            <a:ext cx="4082266" cy="8998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Receives Commandments</a:t>
            </a:r>
            <a:endParaRPr lang="en-US" sz="28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3" name="Text Box 1026"/>
          <p:cNvSpPr txBox="1">
            <a:spLocks noChangeArrowheads="1"/>
          </p:cNvSpPr>
          <p:nvPr/>
        </p:nvSpPr>
        <p:spPr bwMode="auto">
          <a:xfrm>
            <a:off x="5023175" y="2899547"/>
            <a:ext cx="4120825" cy="8998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Debates Commandments</a:t>
            </a:r>
            <a:endParaRPr lang="en-US" sz="28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1" y="3790079"/>
            <a:ext cx="4082266" cy="8998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Increases In Knowledge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5023175" y="3790079"/>
            <a:ext cx="4120825" cy="8998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Decreases In Knowledge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1" y="4699399"/>
            <a:ext cx="4082266" cy="48013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Receives Counsel</a:t>
            </a:r>
            <a:endParaRPr lang="en-US" sz="28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7" name="Text Box 1026"/>
          <p:cNvSpPr txBox="1">
            <a:spLocks noChangeArrowheads="1"/>
          </p:cNvSpPr>
          <p:nvPr/>
        </p:nvSpPr>
        <p:spPr bwMode="auto">
          <a:xfrm>
            <a:off x="5023175" y="4699399"/>
            <a:ext cx="4120825" cy="48013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Rejects Counsel</a:t>
            </a:r>
            <a:endParaRPr lang="en-US" sz="28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8" name="Text Box 1026"/>
          <p:cNvSpPr txBox="1">
            <a:spLocks noChangeArrowheads="1"/>
          </p:cNvSpPr>
          <p:nvPr/>
        </p:nvSpPr>
        <p:spPr bwMode="auto">
          <a:xfrm>
            <a:off x="1" y="5215840"/>
            <a:ext cx="4082266" cy="48013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Receives Correction</a:t>
            </a:r>
            <a:endParaRPr lang="en-US" sz="28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19" name="Text Box 1026"/>
          <p:cNvSpPr txBox="1">
            <a:spLocks noChangeArrowheads="1"/>
          </p:cNvSpPr>
          <p:nvPr/>
        </p:nvSpPr>
        <p:spPr bwMode="auto">
          <a:xfrm>
            <a:off x="5023175" y="5215840"/>
            <a:ext cx="4120825" cy="48013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Rejects Correction</a:t>
            </a:r>
            <a:endParaRPr lang="en-US" sz="28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20" name="Text Box 1026"/>
          <p:cNvSpPr txBox="1">
            <a:spLocks noChangeArrowheads="1"/>
          </p:cNvSpPr>
          <p:nvPr/>
        </p:nvSpPr>
        <p:spPr bwMode="auto">
          <a:xfrm>
            <a:off x="-38559" y="5718005"/>
            <a:ext cx="4082266" cy="8998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Trusts In</a:t>
            </a:r>
            <a:b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God’s Ways</a:t>
            </a:r>
            <a:endParaRPr lang="en-US" sz="28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sp>
        <p:nvSpPr>
          <p:cNvPr id="21" name="Text Box 1026"/>
          <p:cNvSpPr txBox="1">
            <a:spLocks noChangeArrowheads="1"/>
          </p:cNvSpPr>
          <p:nvPr/>
        </p:nvSpPr>
        <p:spPr bwMode="auto">
          <a:xfrm>
            <a:off x="4984615" y="5718005"/>
            <a:ext cx="4120825" cy="8998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Trusts In His</a:t>
            </a:r>
            <a:b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3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>Own Ways</a:t>
            </a:r>
            <a:endParaRPr lang="en-US" sz="28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 Light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572000" y="1044992"/>
            <a:ext cx="0" cy="55728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2502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5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3:35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wise shall inherit glory: but shame shall be the promotion of fools.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142192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Glory / promotion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75713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shame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24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0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10:1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The proverbs of Solomon. A wise son </a:t>
            </a:r>
            <a:r>
              <a:rPr lang="en-US" sz="3800" b="0" dirty="0" err="1">
                <a:solidFill>
                  <a:schemeClr val="bg1"/>
                </a:solidFill>
                <a:latin typeface="Teen" pitchFamily="2" charset="0"/>
              </a:rPr>
              <a:t>maketh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 a glad father: but a foolish son is the heaviness of his mother.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Makes parents glad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Makes parents sad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5257581"/>
            <a:ext cx="8724901" cy="160041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5257562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10:21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lips of the righteous feed many: but fools die for want of wisdom.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53084"/>
            <a:ext cx="4076241" cy="171739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Encourage many with their words</a:t>
            </a:r>
            <a:endParaRPr lang="en-US" sz="4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53084"/>
            <a:ext cx="4076241" cy="27515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6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Destroy themselves and others because they have no common sense</a:t>
            </a:r>
            <a:endParaRPr lang="en-US" sz="36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10:23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It is as sport to a fool to do mischief: but a man of understanding hath wisdom.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2590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Living sensibly brings them pleasure</a:t>
            </a:r>
            <a:endParaRPr lang="en-US" sz="4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8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Doing wrong is their fun</a:t>
            </a:r>
            <a:endParaRPr lang="en-US" sz="48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4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11:29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He that </a:t>
            </a:r>
            <a:r>
              <a:rPr lang="en-US" sz="3900" b="0" dirty="0" err="1">
                <a:solidFill>
                  <a:schemeClr val="bg1"/>
                </a:solidFill>
                <a:latin typeface="Teen" pitchFamily="2" charset="0"/>
              </a:rPr>
              <a:t>troubleth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 his own house shall inherit the wind: and the fool shall be servant to the wise of heart.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142192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Will be leaders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Will only be laborers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13:20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walketh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with wise men shall be wise: but a companion of fools shall be destroyed.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2590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8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Lifestyle blesses others</a:t>
            </a:r>
            <a:br>
              <a:rPr lang="en-US" sz="48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3200" spc="-3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(wise bless wise)</a:t>
            </a:r>
            <a:endParaRPr lang="en-US" sz="3200" spc="-3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2590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8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Lifestyle is destructive to others</a:t>
            </a:r>
            <a:br>
              <a:rPr lang="en-US" sz="48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3200" spc="-3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(fools destroy fools)</a:t>
            </a:r>
            <a:endParaRPr lang="en-US" sz="3200" spc="-3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14:1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Every wise woman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buildeth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her house: but the foolish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plucketh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it down with her hands.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142192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Builds up family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Tears down family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14:3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In the mouth of the foolish is a rod of pride: but the lips of the wise shall preserve them.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Words protect them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142192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Words bite them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14:8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wisdom of the prudent is to understand his way: but the folly of fools is deceit.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Have direction in life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Have no direction in life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14:16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 wise man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feareth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departeth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from evil: but the fool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rageth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and is confident.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0497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Cautious </a:t>
            </a:r>
            <a:r>
              <a:rPr lang="en-US" sz="5100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and avoids </a:t>
            </a: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danger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Reckless and over confident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14:24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crown of the wise is their riches: but the foolishness of fools is folly.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Efforts lead to </a:t>
            </a:r>
            <a:r>
              <a:rPr lang="en-US" sz="5400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prosperity</a:t>
            </a:r>
            <a:endParaRPr lang="en-US" sz="5400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Efforts lead to poverty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272696"/>
            <a:ext cx="8724901" cy="258530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272677"/>
            <a:ext cx="861604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14:33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Wisdom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resteth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 the heart of him that hath understanding: but that which is in the midst of fools is made known.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142192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Have peace</a:t>
            </a:r>
            <a:endParaRPr lang="en-US" sz="5400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142192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Have no peace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21186" y="-840662"/>
            <a:ext cx="8901628" cy="50475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322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WISE</a:t>
            </a:r>
            <a:endParaRPr lang="en-US" sz="322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3704577"/>
            <a:ext cx="8901628" cy="252992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One who shows knowledge and has good judgment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15:2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tongue of the wise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useth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knowledge aright: but the mouth of fools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poureth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out foolishness.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09016"/>
            <a:ext cx="4076241" cy="255454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Words of instruction are appealing</a:t>
            </a:r>
            <a:endParaRPr lang="en-US" sz="5000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09016"/>
            <a:ext cx="4076241" cy="255454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Words of instruction are disgusting</a:t>
            </a:r>
            <a:endParaRPr lang="en-US" sz="50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15:7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lips of the wise disperse knowledge: but the heart of the foolish doeth not so.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142192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Gives out </a:t>
            </a:r>
            <a:r>
              <a:rPr lang="en-US" sz="5400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knowledge</a:t>
            </a:r>
            <a:endParaRPr lang="en-US" sz="5400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0867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Has no </a:t>
            </a:r>
            <a:r>
              <a:rPr lang="en-US" sz="5400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knowledge</a:t>
            </a:r>
            <a:r>
              <a:rPr lang="en-US" sz="5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 to give</a:t>
            </a:r>
            <a:endParaRPr lang="en-US" sz="5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17:24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Wisdom is before him that hath understanding; but the eyes of a fool are in the ends of the earth.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Eyes are focused on the right decisions</a:t>
            </a:r>
            <a:endParaRPr lang="en-US" sz="4400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2590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Eyes cannot focus on what is right</a:t>
            </a:r>
            <a:endParaRPr lang="en-US" sz="4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21:26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fool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coveteth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greedily all the day long: but the righteous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giveth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spareth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not.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2590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Saves and becomes secure financially</a:t>
            </a:r>
            <a:endParaRPr lang="en-US" sz="4400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80076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Spends everything and has no financial security</a:t>
            </a:r>
            <a:endParaRPr lang="en-US" sz="4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4765138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3979" y="4765119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29:11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 fool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uttereth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all his mind: but a wise man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keepeth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it in till afterwards.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097152"/>
            <a:ext cx="4076241" cy="22590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Controls their tongue and temper when angry</a:t>
            </a:r>
            <a:endParaRPr lang="en-US" sz="4400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5067759" y="2097152"/>
            <a:ext cx="4076241" cy="280076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44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Cannot control their tongue or temper when angry</a:t>
            </a:r>
            <a:endParaRPr lang="en-US" sz="44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1" y="1931897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Glory / promotion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3" name="Text Box 1026"/>
          <p:cNvSpPr txBox="1">
            <a:spLocks noChangeArrowheads="1"/>
          </p:cNvSpPr>
          <p:nvPr/>
        </p:nvSpPr>
        <p:spPr bwMode="auto">
          <a:xfrm>
            <a:off x="5023175" y="1931897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shame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1" y="2436833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Glad parents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5023175" y="2436833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Sad parents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1" y="2963804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Encouraging words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7" name="Text Box 1026"/>
          <p:cNvSpPr txBox="1">
            <a:spLocks noChangeArrowheads="1"/>
          </p:cNvSpPr>
          <p:nvPr/>
        </p:nvSpPr>
        <p:spPr bwMode="auto">
          <a:xfrm>
            <a:off x="5023175" y="2963804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No common sense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572000" y="1044992"/>
            <a:ext cx="0" cy="55728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25" name="Text Box 1026"/>
          <p:cNvSpPr txBox="1">
            <a:spLocks noChangeArrowheads="1"/>
          </p:cNvSpPr>
          <p:nvPr/>
        </p:nvSpPr>
        <p:spPr bwMode="auto">
          <a:xfrm>
            <a:off x="1" y="3513085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Sensible pleasures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6" name="Text Box 1026"/>
          <p:cNvSpPr txBox="1">
            <a:spLocks noChangeArrowheads="1"/>
          </p:cNvSpPr>
          <p:nvPr/>
        </p:nvSpPr>
        <p:spPr bwMode="auto">
          <a:xfrm>
            <a:off x="5023175" y="3513085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Fun in Wrong doing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7" name="Text Box 1026"/>
          <p:cNvSpPr txBox="1">
            <a:spLocks noChangeArrowheads="1"/>
          </p:cNvSpPr>
          <p:nvPr/>
        </p:nvSpPr>
        <p:spPr bwMode="auto">
          <a:xfrm>
            <a:off x="1" y="4040056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leaders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8" name="Text Box 1026"/>
          <p:cNvSpPr txBox="1">
            <a:spLocks noChangeArrowheads="1"/>
          </p:cNvSpPr>
          <p:nvPr/>
        </p:nvSpPr>
        <p:spPr bwMode="auto">
          <a:xfrm>
            <a:off x="5023175" y="4040056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laborers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9" name="Text Box 1026"/>
          <p:cNvSpPr txBox="1">
            <a:spLocks noChangeArrowheads="1"/>
          </p:cNvSpPr>
          <p:nvPr/>
        </p:nvSpPr>
        <p:spPr bwMode="auto">
          <a:xfrm>
            <a:off x="-1" y="4532460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Blessing lifestyle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5023173" y="4532460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Destructive lifestyle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1" name="Text Box 1026"/>
          <p:cNvSpPr txBox="1">
            <a:spLocks noChangeArrowheads="1"/>
          </p:cNvSpPr>
          <p:nvPr/>
        </p:nvSpPr>
        <p:spPr bwMode="auto">
          <a:xfrm>
            <a:off x="-1" y="5059431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Builds up families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2" name="Text Box 1026"/>
          <p:cNvSpPr txBox="1">
            <a:spLocks noChangeArrowheads="1"/>
          </p:cNvSpPr>
          <p:nvPr/>
        </p:nvSpPr>
        <p:spPr bwMode="auto">
          <a:xfrm>
            <a:off x="5023173" y="5059431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Tears down families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-1" y="5608712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Words protect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4" name="Text Box 1026"/>
          <p:cNvSpPr txBox="1">
            <a:spLocks noChangeArrowheads="1"/>
          </p:cNvSpPr>
          <p:nvPr/>
        </p:nvSpPr>
        <p:spPr bwMode="auto">
          <a:xfrm>
            <a:off x="5023173" y="5608712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Words bite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5" name="Text Box 1026"/>
          <p:cNvSpPr txBox="1">
            <a:spLocks noChangeArrowheads="1"/>
          </p:cNvSpPr>
          <p:nvPr/>
        </p:nvSpPr>
        <p:spPr bwMode="auto">
          <a:xfrm>
            <a:off x="-1" y="6135683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Has life direction 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6" name="Text Box 1026"/>
          <p:cNvSpPr txBox="1">
            <a:spLocks noChangeArrowheads="1"/>
          </p:cNvSpPr>
          <p:nvPr/>
        </p:nvSpPr>
        <p:spPr bwMode="auto">
          <a:xfrm>
            <a:off x="5023173" y="6135683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No life direction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3080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9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MARKS OF THE WISE &amp; THE FOOL</a:t>
            </a:r>
            <a:endParaRPr lang="en-US" sz="79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759" y="956856"/>
            <a:ext cx="4076241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-1" y="432690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067759" y="420117"/>
            <a:ext cx="4076241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endParaRPr lang="en-US" sz="9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1" y="1931897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Avoids danger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3" name="Text Box 1026"/>
          <p:cNvSpPr txBox="1">
            <a:spLocks noChangeArrowheads="1"/>
          </p:cNvSpPr>
          <p:nvPr/>
        </p:nvSpPr>
        <p:spPr bwMode="auto">
          <a:xfrm>
            <a:off x="5023175" y="1931897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Reckless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1" y="2436833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Prosperous efforts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5023175" y="2436833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poverty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1" y="2963804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Has peace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7" name="Text Box 1026"/>
          <p:cNvSpPr txBox="1">
            <a:spLocks noChangeArrowheads="1"/>
          </p:cNvSpPr>
          <p:nvPr/>
        </p:nvSpPr>
        <p:spPr bwMode="auto">
          <a:xfrm>
            <a:off x="5023175" y="2963804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Has no peace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572000" y="1044992"/>
            <a:ext cx="0" cy="55728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25" name="Text Box 1026"/>
          <p:cNvSpPr txBox="1">
            <a:spLocks noChangeArrowheads="1"/>
          </p:cNvSpPr>
          <p:nvPr/>
        </p:nvSpPr>
        <p:spPr bwMode="auto">
          <a:xfrm>
            <a:off x="1" y="3513085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Instruction appealing</a:t>
            </a:r>
            <a:endParaRPr lang="en-US" sz="2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6" name="Text Box 1026"/>
          <p:cNvSpPr txBox="1">
            <a:spLocks noChangeArrowheads="1"/>
          </p:cNvSpPr>
          <p:nvPr/>
        </p:nvSpPr>
        <p:spPr bwMode="auto">
          <a:xfrm>
            <a:off x="5023175" y="3513085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Instruction disgusting</a:t>
            </a:r>
            <a:endParaRPr lang="en-US" sz="2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7" name="Text Box 1026"/>
          <p:cNvSpPr txBox="1">
            <a:spLocks noChangeArrowheads="1"/>
          </p:cNvSpPr>
          <p:nvPr/>
        </p:nvSpPr>
        <p:spPr bwMode="auto">
          <a:xfrm>
            <a:off x="1" y="4040056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Gives knowledge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8" name="Text Box 1026"/>
          <p:cNvSpPr txBox="1">
            <a:spLocks noChangeArrowheads="1"/>
          </p:cNvSpPr>
          <p:nvPr/>
        </p:nvSpPr>
        <p:spPr bwMode="auto">
          <a:xfrm>
            <a:off x="5023175" y="4040056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spc="-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No knowledge to give</a:t>
            </a:r>
            <a:endParaRPr lang="en-US" sz="2000" spc="-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9" name="Text Box 1026"/>
          <p:cNvSpPr txBox="1">
            <a:spLocks noChangeArrowheads="1"/>
          </p:cNvSpPr>
          <p:nvPr/>
        </p:nvSpPr>
        <p:spPr bwMode="auto">
          <a:xfrm>
            <a:off x="-1" y="4532460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Eyes focused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5023173" y="4532460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Eyes cannot focus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1" name="Text Box 1026"/>
          <p:cNvSpPr txBox="1">
            <a:spLocks noChangeArrowheads="1"/>
          </p:cNvSpPr>
          <p:nvPr/>
        </p:nvSpPr>
        <p:spPr bwMode="auto">
          <a:xfrm>
            <a:off x="-1" y="5059431"/>
            <a:ext cx="4082266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Saves up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2" name="Text Box 1026"/>
          <p:cNvSpPr txBox="1">
            <a:spLocks noChangeArrowheads="1"/>
          </p:cNvSpPr>
          <p:nvPr/>
        </p:nvSpPr>
        <p:spPr bwMode="auto">
          <a:xfrm>
            <a:off x="5023173" y="5059431"/>
            <a:ext cx="4120825" cy="4370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Spends everything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-1" y="5608712"/>
            <a:ext cx="4082266" cy="11264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Controls tongue/temper when angry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4" name="Text Box 1026"/>
          <p:cNvSpPr txBox="1">
            <a:spLocks noChangeArrowheads="1"/>
          </p:cNvSpPr>
          <p:nvPr/>
        </p:nvSpPr>
        <p:spPr bwMode="auto">
          <a:xfrm>
            <a:off x="5023173" y="5608712"/>
            <a:ext cx="4120825" cy="11264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Cannot control tongue/temper when angry</a:t>
            </a:r>
            <a:endParaRPr lang="en-US" sz="2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39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752448"/>
            <a:ext cx="8901628" cy="207210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nkins v2.0" pitchFamily="2" charset="0"/>
              </a:rPr>
              <a:t>Do The Math!</a:t>
            </a:r>
            <a:endParaRPr lang="en-US" sz="16600" b="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nkins v2.0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2462708"/>
            <a:ext cx="8901628" cy="29427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39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nkins v2.0" pitchFamily="2" charset="0"/>
              </a:rPr>
              <a:t>HERO?</a:t>
            </a: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410059"/>
            <a:ext cx="8901628" cy="246567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9900" b="0" dirty="0" smtClean="0">
                <a:solidFill>
                  <a:srgbClr val="99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nkins v2.0" pitchFamily="2" charset="0"/>
              </a:rPr>
              <a:t>Or ZERO?</a:t>
            </a:r>
          </a:p>
        </p:txBody>
      </p:sp>
    </p:spTree>
    <p:extLst>
      <p:ext uri="{BB962C8B-B14F-4D97-AF65-F5344CB8AC3E}">
        <p14:creationId xmlns:p14="http://schemas.microsoft.com/office/powerpoint/2010/main" val="46132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752448"/>
            <a:ext cx="8901628" cy="207210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nkins v2.0" pitchFamily="2" charset="0"/>
              </a:rPr>
              <a:t>Do The Math!</a:t>
            </a:r>
            <a:endParaRPr lang="en-US" sz="16600" b="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nkins v2.0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2286436"/>
            <a:ext cx="8901628" cy="29427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39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nkins v2.0" pitchFamily="2" charset="0"/>
              </a:rPr>
              <a:t>W1SE?</a:t>
            </a: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410059"/>
            <a:ext cx="8901628" cy="246567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9900" b="0" dirty="0" smtClean="0">
                <a:solidFill>
                  <a:srgbClr val="99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nkins v2.0" pitchFamily="2" charset="0"/>
              </a:rPr>
              <a:t>Or FOOL?</a:t>
            </a: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21186" y="3726459"/>
            <a:ext cx="8901628" cy="11264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nkins v2.0" pitchFamily="2" charset="0"/>
              </a:rPr>
              <a:t>100%</a:t>
            </a: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5342754"/>
            <a:ext cx="8901628" cy="11264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nkins v2.0" pitchFamily="2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5726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21186" y="-840662"/>
            <a:ext cx="8901628" cy="50475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32200" b="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FOOL</a:t>
            </a:r>
            <a:endParaRPr lang="en-US" sz="32200" b="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3704577"/>
            <a:ext cx="8901628" cy="252992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One who is deceived and has bad judgment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21186" y="-840662"/>
            <a:ext cx="8901628" cy="50475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322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WISE</a:t>
            </a:r>
            <a:endParaRPr lang="en-US" sz="322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550" y="3817676"/>
            <a:ext cx="8724901" cy="2092862"/>
          </a:xfrm>
          <a:prstGeom prst="rect">
            <a:avLst/>
          </a:prstGeom>
          <a:solidFill>
            <a:schemeClr val="tx1">
              <a:alpha val="9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979" y="3817657"/>
            <a:ext cx="8616043" cy="20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15:24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way of life is above to the wise, that he may depart from hell beneath.</a:t>
            </a:r>
          </a:p>
        </p:txBody>
      </p:sp>
    </p:spTree>
    <p:extLst>
      <p:ext uri="{BB962C8B-B14F-4D97-AF65-F5344CB8AC3E}">
        <p14:creationId xmlns:p14="http://schemas.microsoft.com/office/powerpoint/2010/main" val="19988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21186" y="-840662"/>
            <a:ext cx="8901628" cy="50475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32200" b="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FOOL</a:t>
            </a:r>
            <a:endParaRPr lang="en-US" sz="32200" b="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550" y="3817675"/>
            <a:ext cx="8724901" cy="2577097"/>
          </a:xfrm>
          <a:prstGeom prst="rect">
            <a:avLst/>
          </a:prstGeom>
          <a:solidFill>
            <a:schemeClr val="tx1">
              <a:alpha val="9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979" y="3817657"/>
            <a:ext cx="8616043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14:1a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fool hath said in his heart, There is no God.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They are corrupt, they have done abominable works, there is none that doeth good. </a:t>
            </a:r>
          </a:p>
        </p:txBody>
      </p:sp>
    </p:spTree>
    <p:extLst>
      <p:ext uri="{BB962C8B-B14F-4D97-AF65-F5344CB8AC3E}">
        <p14:creationId xmlns:p14="http://schemas.microsoft.com/office/powerpoint/2010/main" val="26667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3"/>
          </a:xfrm>
          <a:prstGeom prst="rect">
            <a:avLst/>
          </a:prstGeom>
          <a:solidFill>
            <a:schemeClr val="tx1">
              <a:alpha val="9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1 John 5:12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that hath the Son hath life; and he that hath not the Son of God hath not life.</a:t>
            </a:r>
          </a:p>
        </p:txBody>
      </p:sp>
    </p:spTree>
    <p:extLst>
      <p:ext uri="{BB962C8B-B14F-4D97-AF65-F5344CB8AC3E}">
        <p14:creationId xmlns:p14="http://schemas.microsoft.com/office/powerpoint/2010/main" val="33298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3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017112"/>
            <a:ext cx="8901628" cy="513986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There is no such thing</a:t>
            </a:r>
            <a:br>
              <a:rPr lang="en-US" sz="8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as a WISE FOOL or a FOOLISH WISE MAN</a:t>
            </a:r>
            <a:endParaRPr lang="en-US" sz="82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85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665441"/>
            <a:ext cx="8901628" cy="35271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86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AIN’T HAPPENING!</a:t>
            </a:r>
            <a:endParaRPr lang="en-US" sz="186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321005"/>
            <a:ext cx="8901628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i="1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It’s one or the other...</a:t>
            </a:r>
            <a:endParaRPr lang="en-US" sz="138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851645"/>
            <a:ext cx="8901628" cy="315471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9900" b="0" i="1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So...</a:t>
            </a:r>
            <a:endParaRPr lang="en-US" sz="19900" b="0" i="1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5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932979"/>
            <a:ext cx="8901628" cy="526297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Lets Look At Scriptures In</a:t>
            </a:r>
            <a:br>
              <a:rPr lang="en-US" sz="10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0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The Book Of Proverbs, That Mention </a:t>
            </a:r>
            <a:r>
              <a:rPr lang="en-US" sz="10500" i="1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Both The </a:t>
            </a:r>
            <a:r>
              <a:rPr lang="en-US" sz="1050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WISE</a:t>
            </a:r>
            <a:r>
              <a:rPr lang="en-US" sz="10500" i="1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 And The </a:t>
            </a:r>
            <a:r>
              <a:rPr lang="en-US" sz="1050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FOOL</a:t>
            </a:r>
            <a:r>
              <a:rPr lang="en-US" sz="10500" i="1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...</a:t>
            </a:r>
            <a:endParaRPr lang="en-US" sz="10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74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74462</TotalTime>
  <Words>706</Words>
  <Application>Microsoft Office PowerPoint</Application>
  <PresentationFormat>On-screen Show (4:3)</PresentationFormat>
  <Paragraphs>259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Dirty Ego</vt:lpstr>
      <vt:lpstr>Trubble</vt:lpstr>
      <vt:lpstr>Tandelle</vt:lpstr>
      <vt:lpstr>Teen</vt:lpstr>
      <vt:lpstr>Teen Light</vt:lpstr>
      <vt:lpstr>Tempus Sans ITC</vt:lpstr>
      <vt:lpstr>Jenkins v2.0</vt:lpstr>
      <vt:lpstr>Default Design</vt:lpstr>
      <vt:lpstr>3_Default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4710</cp:revision>
  <dcterms:created xsi:type="dcterms:W3CDTF">2005-02-19T02:02:57Z</dcterms:created>
  <dcterms:modified xsi:type="dcterms:W3CDTF">2012-08-19T03:55:34Z</dcterms:modified>
</cp:coreProperties>
</file>