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</p:sldMasterIdLst>
  <p:notesMasterIdLst>
    <p:notesMasterId r:id="rId66"/>
  </p:notesMasterIdLst>
  <p:sldIdLst>
    <p:sldId id="13281" r:id="rId4"/>
    <p:sldId id="14066" r:id="rId5"/>
    <p:sldId id="14508" r:id="rId6"/>
    <p:sldId id="14574" r:id="rId7"/>
    <p:sldId id="14575" r:id="rId8"/>
    <p:sldId id="14576" r:id="rId9"/>
    <p:sldId id="14577" r:id="rId10"/>
    <p:sldId id="14578" r:id="rId11"/>
    <p:sldId id="14579" r:id="rId12"/>
    <p:sldId id="14580" r:id="rId13"/>
    <p:sldId id="14581" r:id="rId14"/>
    <p:sldId id="14555" r:id="rId15"/>
    <p:sldId id="14556" r:id="rId16"/>
    <p:sldId id="14582" r:id="rId17"/>
    <p:sldId id="14583" r:id="rId18"/>
    <p:sldId id="14584" r:id="rId19"/>
    <p:sldId id="14557" r:id="rId20"/>
    <p:sldId id="14558" r:id="rId21"/>
    <p:sldId id="14559" r:id="rId22"/>
    <p:sldId id="14560" r:id="rId23"/>
    <p:sldId id="14561" r:id="rId24"/>
    <p:sldId id="14562" r:id="rId25"/>
    <p:sldId id="14585" r:id="rId26"/>
    <p:sldId id="14586" r:id="rId27"/>
    <p:sldId id="14563" r:id="rId28"/>
    <p:sldId id="14587" r:id="rId29"/>
    <p:sldId id="14620" r:id="rId30"/>
    <p:sldId id="14564" r:id="rId31"/>
    <p:sldId id="14588" r:id="rId32"/>
    <p:sldId id="14565" r:id="rId33"/>
    <p:sldId id="14589" r:id="rId34"/>
    <p:sldId id="14590" r:id="rId35"/>
    <p:sldId id="14591" r:id="rId36"/>
    <p:sldId id="14592" r:id="rId37"/>
    <p:sldId id="14566" r:id="rId38"/>
    <p:sldId id="14593" r:id="rId39"/>
    <p:sldId id="14567" r:id="rId40"/>
    <p:sldId id="14594" r:id="rId41"/>
    <p:sldId id="14596" r:id="rId42"/>
    <p:sldId id="14595" r:id="rId43"/>
    <p:sldId id="14597" r:id="rId44"/>
    <p:sldId id="14598" r:id="rId45"/>
    <p:sldId id="14599" r:id="rId46"/>
    <p:sldId id="14600" r:id="rId47"/>
    <p:sldId id="14601" r:id="rId48"/>
    <p:sldId id="14602" r:id="rId49"/>
    <p:sldId id="14603" r:id="rId50"/>
    <p:sldId id="14604" r:id="rId51"/>
    <p:sldId id="14605" r:id="rId52"/>
    <p:sldId id="14606" r:id="rId53"/>
    <p:sldId id="14607" r:id="rId54"/>
    <p:sldId id="14609" r:id="rId55"/>
    <p:sldId id="14610" r:id="rId56"/>
    <p:sldId id="14612" r:id="rId57"/>
    <p:sldId id="14613" r:id="rId58"/>
    <p:sldId id="14614" r:id="rId59"/>
    <p:sldId id="14616" r:id="rId60"/>
    <p:sldId id="14617" r:id="rId61"/>
    <p:sldId id="14619" r:id="rId62"/>
    <p:sldId id="14568" r:id="rId63"/>
    <p:sldId id="14621" r:id="rId64"/>
    <p:sldId id="14331" r:id="rId65"/>
  </p:sldIdLst>
  <p:sldSz cx="9144000" cy="6858000" type="screen4x3"/>
  <p:notesSz cx="6858000" cy="9144000"/>
  <p:embeddedFontLst>
    <p:embeddedFont>
      <p:font typeface="Tempus Sans ITC" pitchFamily="82" charset="0"/>
      <p:regular r:id="rId67"/>
    </p:embeddedFont>
    <p:embeddedFont>
      <p:font typeface="Dirty Ego" pitchFamily="2" charset="0"/>
      <p:regular r:id="rId68"/>
    </p:embeddedFont>
    <p:embeddedFont>
      <p:font typeface="Teen" pitchFamily="2" charset="0"/>
      <p:regular r:id="rId69"/>
      <p:bold r:id="rId70"/>
      <p:italic r:id="rId71"/>
      <p:boldItalic r:id="rId72"/>
    </p:embeddedFont>
    <p:embeddedFont>
      <p:font typeface="Trubble" pitchFamily="2" charset="0"/>
      <p:regular r:id="rId73"/>
    </p:embeddedFont>
    <p:embeddedFont>
      <p:font typeface="Tandelle" pitchFamily="2" charset="0"/>
      <p:regular r:id="rId74"/>
      <p:bold r:id="rId75"/>
      <p:italic r:id="rId76"/>
      <p:boldItalic r:id="rId77"/>
    </p:embeddedFont>
  </p:embeddedFontLst>
  <p:custDataLst>
    <p:tags r:id="rId7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99FF99"/>
    <a:srgbClr val="FFFF99"/>
    <a:srgbClr val="99FFCC"/>
    <a:srgbClr val="CCFFFF"/>
    <a:srgbClr val="FF66CC"/>
    <a:srgbClr val="FFFFCC"/>
    <a:srgbClr val="D20000"/>
    <a:srgbClr val="FEA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0" autoAdjust="0"/>
    <p:restoredTop sz="94101" autoAdjust="0"/>
  </p:normalViewPr>
  <p:slideViewPr>
    <p:cSldViewPr snapToGrid="0">
      <p:cViewPr varScale="1">
        <p:scale>
          <a:sx n="86" d="100"/>
          <a:sy n="86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font" Target="fonts/font2.fntdata"/><Relationship Id="rId76" Type="http://schemas.openxmlformats.org/officeDocument/2006/relationships/font" Target="fonts/font10.fntdata"/><Relationship Id="rId7" Type="http://schemas.openxmlformats.org/officeDocument/2006/relationships/slide" Target="slides/slide4.xml"/><Relationship Id="rId71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74" Type="http://schemas.openxmlformats.org/officeDocument/2006/relationships/font" Target="fonts/font8.fntdata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7.fntdata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6.fntdata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1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5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007202"/>
            <a:ext cx="8901628" cy="36471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</a:t>
            </a:r>
            <a:r>
              <a:rPr lang="en-US" sz="18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SELF-EXISTENT!</a:t>
            </a:r>
            <a:endParaRPr lang="en-US" sz="18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321120"/>
            <a:ext cx="8901628" cy="18735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Free From Dependency</a:t>
            </a:r>
            <a:endParaRPr lang="en-US" sz="88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4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007202"/>
            <a:ext cx="8901628" cy="36471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</a:t>
            </a:r>
            <a:r>
              <a:rPr lang="en-US" sz="18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SELF-SUFFICIENT!</a:t>
            </a:r>
            <a:endParaRPr lang="en-US" sz="18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321120"/>
            <a:ext cx="8901628" cy="185281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Free From needs</a:t>
            </a:r>
            <a:endParaRPr lang="en-US" sz="88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1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962354"/>
            <a:ext cx="8901628" cy="333969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rgbClr val="FFFF66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Has Never</a:t>
            </a:r>
            <a:br>
              <a:rPr lang="en-US" sz="15000" b="0" dirty="0" smtClean="0">
                <a:solidFill>
                  <a:srgbClr val="FFFF66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5000" b="0" dirty="0" smtClean="0">
                <a:solidFill>
                  <a:srgbClr val="FFFF66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Been Wrong!</a:t>
            </a:r>
            <a:endParaRPr lang="en-US" sz="15000" b="0" i="1" dirty="0">
              <a:solidFill>
                <a:srgbClr val="FFFF66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117139"/>
            <a:ext cx="8901628" cy="493981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Created Everything That Is</a:t>
            </a:r>
            <a:br>
              <a:rPr lang="en-US" sz="150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50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- </a:t>
            </a:r>
            <a:r>
              <a:rPr lang="en-US" sz="1500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EVEN YOU!</a:t>
            </a:r>
            <a:endParaRPr lang="en-US" sz="15000" b="0" i="1" dirty="0">
              <a:solidFill>
                <a:srgbClr val="FFC0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5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117139"/>
            <a:ext cx="8901628" cy="493981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Gave His One </a:t>
            </a:r>
            <a:r>
              <a:rPr lang="en-US" sz="15000" b="0" spc="-15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And Only Son, So You </a:t>
            </a:r>
            <a:r>
              <a:rPr lang="en-US" sz="15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Could Be Saved!</a:t>
            </a:r>
            <a:endParaRPr lang="en-US" sz="150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8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755674"/>
            <a:ext cx="8901628" cy="38207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Wrote All This Down In A Book So You Could See It And Read It For Yourself!</a:t>
            </a:r>
            <a:endParaRPr lang="en-US" sz="11500" b="0" i="1" dirty="0">
              <a:solidFill>
                <a:srgbClr val="99FFCC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2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238256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238256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1:7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is the beginning of knowledge: but fools despise wisdom and instruction.</a:t>
            </a:r>
          </a:p>
        </p:txBody>
      </p:sp>
    </p:spTree>
    <p:extLst>
      <p:ext uri="{BB962C8B-B14F-4D97-AF65-F5344CB8AC3E}">
        <p14:creationId xmlns:p14="http://schemas.microsoft.com/office/powerpoint/2010/main" val="2874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153959"/>
            <a:ext cx="8901628" cy="522604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900" b="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 FEAR OF THE LORD IS THE BEGINNING OF KNOWLEDGE!</a:t>
            </a:r>
            <a:endParaRPr lang="en-US" sz="13900" b="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6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962354"/>
            <a:ext cx="8901628" cy="333969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What Does It Mean To PUT GOD FIRST?</a:t>
            </a:r>
            <a:endParaRPr lang="en-US" sz="150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8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1074936"/>
            <a:ext cx="9144000" cy="286232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80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FEAR THE LORD!</a:t>
            </a:r>
            <a:endParaRPr lang="en-US" sz="180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361555"/>
            <a:ext cx="8901628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Reverence!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4371919"/>
            <a:ext cx="8901628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Respect!</a:t>
            </a:r>
            <a:endParaRPr lang="en-US" sz="88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3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2228672"/>
            <a:ext cx="8901628" cy="240065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GIVE GOD FIRST PLACE</a:t>
            </a:r>
            <a:endParaRPr lang="en-US" sz="150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2228672"/>
            <a:ext cx="8901628" cy="240065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GIVE GOD PRIORITY</a:t>
            </a:r>
            <a:endParaRPr lang="en-US" sz="150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1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2052666"/>
            <a:ext cx="8901628" cy="333969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5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GIVE GOD HIS RIGHTFUL POSITION</a:t>
            </a:r>
            <a:endParaRPr lang="en-US" sz="150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7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2574920"/>
            <a:ext cx="8901628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Why Should I... Put God First?</a:t>
            </a:r>
            <a:endParaRPr lang="en-US" sz="105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4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1990145"/>
            <a:ext cx="8901628" cy="287771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810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WELL...</a:t>
            </a:r>
            <a:endParaRPr lang="en-US" sz="18100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2018935"/>
            <a:ext cx="8901628" cy="282013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26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It’s The Beginning</a:t>
            </a:r>
            <a:br>
              <a:rPr lang="en-US" sz="126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26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Of Knowledge!</a:t>
            </a:r>
            <a:endParaRPr lang="en-US" sz="12600" b="0" dirty="0">
              <a:solidFill>
                <a:srgbClr val="FFC0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0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437558"/>
            <a:ext cx="8901628" cy="398288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20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It’s The Foundation Of True Knowledge And Understanding</a:t>
            </a:r>
            <a:endParaRPr lang="en-US" sz="12000" b="0" dirty="0">
              <a:solidFill>
                <a:srgbClr val="FFC0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0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2246241"/>
            <a:ext cx="8901628" cy="282013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26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You Will Be Wise</a:t>
            </a:r>
            <a:br>
              <a:rPr lang="en-US" sz="126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26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And Not A Fool!</a:t>
            </a:r>
            <a:endParaRPr lang="en-US" sz="12600" b="0" dirty="0">
              <a:solidFill>
                <a:srgbClr val="FFC0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1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199115"/>
            <a:ext cx="8901628" cy="332398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1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HOLY!</a:t>
            </a:r>
            <a:endParaRPr lang="en-US" sz="210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3824404"/>
            <a:ext cx="8901628" cy="101566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Absolutely perfect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EFFORT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49273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Verse One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My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son, if thou wilt receive my words, and hide my commandments with thee;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2926" y="1425608"/>
            <a:ext cx="4308021" cy="5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2:1-5</a:t>
            </a:r>
            <a:endParaRPr lang="en-US" sz="3300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4784966"/>
            <a:ext cx="8901628" cy="21706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Listen To And</a:t>
            </a:r>
            <a:b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Treasure God’s Word</a:t>
            </a:r>
            <a:endParaRPr lang="en-US" sz="96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8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4" grpId="0"/>
      <p:bldP spid="6" grpId="0" animBg="1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EFFORT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49273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Verse Two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So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that thou incline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ear unto wisdom, and apply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 to understanding;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2926" y="1425608"/>
            <a:ext cx="4308021" cy="5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2:1-5</a:t>
            </a:r>
            <a:endParaRPr lang="en-US" sz="3300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4784966"/>
            <a:ext cx="8901628" cy="21706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Tune In And Concentrate</a:t>
            </a:r>
            <a:b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On God’s Word</a:t>
            </a:r>
            <a:endParaRPr lang="en-US" sz="96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4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EFFORT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49273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Verse Three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Yea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if 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criest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after knowledge,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liftest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up thy voice for understanding;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2926" y="1425608"/>
            <a:ext cx="4308021" cy="5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2:1-5</a:t>
            </a:r>
            <a:endParaRPr lang="en-US" sz="3300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4762932"/>
            <a:ext cx="8901628" cy="21706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Pray For Insight And Understanding</a:t>
            </a:r>
            <a:endParaRPr lang="en-US" sz="96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4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EFFORT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49273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Verse Four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If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seekest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her as silver,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searchest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for her as for hid treasures;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2926" y="1425608"/>
            <a:ext cx="4308021" cy="5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2:1-5</a:t>
            </a:r>
            <a:endParaRPr lang="en-US" sz="3300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4762932"/>
            <a:ext cx="8901628" cy="21706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Seek And Search For</a:t>
            </a:r>
            <a:b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96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Hidden Treasures</a:t>
            </a:r>
            <a:endParaRPr lang="en-US" sz="96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7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EFFORT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49273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Verse Five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Then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shalt thou understand the fear of the LORD, and find the knowledge of God.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2926" y="1425608"/>
            <a:ext cx="4308021" cy="5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300" b="0" dirty="0" smtClean="0"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2:1-5</a:t>
            </a:r>
            <a:endParaRPr lang="en-US" sz="3300" b="0" dirty="0">
              <a:latin typeface="Teen" pitchFamily="2" charset="0"/>
            </a:endParaRP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121186" y="4762932"/>
            <a:ext cx="8901628" cy="21706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i="1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Then You Will Understand</a:t>
            </a:r>
            <a:br>
              <a:rPr lang="en-US" sz="9600" b="0" i="1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9600" b="0" i="1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The Fear Of The Lord</a:t>
            </a:r>
            <a:endParaRPr lang="en-US" sz="9600" b="0" i="1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2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 rot="21283745">
            <a:off x="783824" y="-326363"/>
            <a:ext cx="5827922" cy="332398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1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LISTEN</a:t>
            </a:r>
            <a:endParaRPr lang="en-US" sz="210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 rot="161065">
            <a:off x="-133497" y="1540645"/>
            <a:ext cx="9409767" cy="332398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1000" b="0" spc="-3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CONCENTRATE</a:t>
            </a:r>
            <a:endParaRPr lang="en-US" sz="21000" b="0" spc="-3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40357" y="3161911"/>
            <a:ext cx="5827922" cy="332398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1000" b="0" spc="-150" dirty="0" smtClean="0">
                <a:solidFill>
                  <a:srgbClr val="99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PRAY</a:t>
            </a:r>
            <a:endParaRPr lang="en-US" sz="21000" b="0" spc="-150" dirty="0">
              <a:solidFill>
                <a:srgbClr val="99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 rot="21292606">
            <a:off x="3288698" y="3400417"/>
            <a:ext cx="5827922" cy="332398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10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SEEK</a:t>
            </a:r>
            <a:endParaRPr lang="en-US" sz="21000" b="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1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407350"/>
            <a:ext cx="8901628" cy="471821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7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PUTTING GOD FIRST TAKES EFFORT!</a:t>
            </a:r>
            <a:endParaRPr lang="en-US" sz="167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9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HUMILITY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9550" y="2492739"/>
            <a:ext cx="8724901" cy="156965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>Proverbs 3:7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wise in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own eyes: fear the LORD, and depart from evil.</a:t>
            </a:r>
          </a:p>
        </p:txBody>
      </p:sp>
    </p:spTree>
    <p:extLst>
      <p:ext uri="{BB962C8B-B14F-4D97-AF65-F5344CB8AC3E}">
        <p14:creationId xmlns:p14="http://schemas.microsoft.com/office/powerpoint/2010/main" val="395614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4" grpId="0"/>
      <p:bldP spid="20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HUMILITY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10" name="Text Box 1026"/>
          <p:cNvSpPr txBox="1">
            <a:spLocks noChangeArrowheads="1"/>
          </p:cNvSpPr>
          <p:nvPr/>
        </p:nvSpPr>
        <p:spPr bwMode="auto">
          <a:xfrm>
            <a:off x="121186" y="2745689"/>
            <a:ext cx="8901628" cy="388792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Don’t be impressed with your</a:t>
            </a:r>
            <a:b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own wisdom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895">
            <a:off x="445008" y="2500831"/>
            <a:ext cx="2925631" cy="16915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213">
            <a:off x="3152409" y="2401243"/>
            <a:ext cx="2460193" cy="184514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24" y="2383406"/>
            <a:ext cx="3744703" cy="128520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746">
            <a:off x="5761811" y="3684394"/>
            <a:ext cx="2925631" cy="16285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3" y="4138228"/>
            <a:ext cx="2669233" cy="21634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872">
            <a:off x="3853827" y="3599294"/>
            <a:ext cx="2004836" cy="305213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578">
            <a:off x="1883925" y="5042518"/>
            <a:ext cx="2270011" cy="15062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73" y="5125363"/>
            <a:ext cx="1683694" cy="1666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2959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153959"/>
            <a:ext cx="8901628" cy="37856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OMNIPOTENT!</a:t>
            </a:r>
            <a:endParaRPr lang="en-US" sz="200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230808"/>
            <a:ext cx="8901628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All powerful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4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HUMILITY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2316726"/>
            <a:ext cx="8901628" cy="26314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6500" b="0" spc="-300" dirty="0" smtClean="0">
                <a:solidFill>
                  <a:srgbClr val="99FF99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PLAIN ENGLISH:</a:t>
            </a:r>
            <a:endParaRPr lang="en-US" sz="16500" b="0" spc="-300" dirty="0">
              <a:solidFill>
                <a:srgbClr val="99FF99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4614634"/>
            <a:ext cx="8901628" cy="143077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200" spc="-15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Don’t be impressed with you!</a:t>
            </a:r>
            <a:endParaRPr lang="en-US" sz="6200" spc="-150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3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HUMILITY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3490900"/>
            <a:ext cx="8901628" cy="15696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Instead…</a:t>
            </a:r>
            <a:endParaRPr lang="en-US" sz="9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4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HUMILITY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2563631"/>
            <a:ext cx="8901628" cy="317009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00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Fear The Lord!</a:t>
            </a:r>
            <a:endParaRPr lang="en-US" sz="200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0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HATE!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9550" y="2492739"/>
            <a:ext cx="8724901" cy="2554536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3979" y="2492730"/>
            <a:ext cx="86160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>Proverbs 8:13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is to hate evil: pride,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arrogancy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and the evil way, and the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froward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mouth, do I hate.</a:t>
            </a:r>
          </a:p>
        </p:txBody>
      </p:sp>
    </p:spTree>
    <p:extLst>
      <p:ext uri="{BB962C8B-B14F-4D97-AF65-F5344CB8AC3E}">
        <p14:creationId xmlns:p14="http://schemas.microsoft.com/office/powerpoint/2010/main" val="199303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HATE!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2662784"/>
            <a:ext cx="8901628" cy="317009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00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Hate Evil!</a:t>
            </a:r>
            <a:endParaRPr lang="en-US" sz="200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9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HATE!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2662784"/>
            <a:ext cx="8901628" cy="317009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00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Hate Pride!</a:t>
            </a:r>
            <a:endParaRPr lang="en-US" sz="200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6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HATE!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2820830"/>
            <a:ext cx="8901628" cy="286232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75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Hate Arrogance!</a:t>
            </a:r>
            <a:endParaRPr lang="en-US" sz="175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6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HATE!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2820830"/>
            <a:ext cx="8901628" cy="286232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7500" b="0" i="1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Hate Corruption!</a:t>
            </a:r>
            <a:endParaRPr lang="en-US" sz="17500" b="0" i="1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6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PUT GOD FIRST?</a:t>
            </a:r>
            <a:endParaRPr lang="en-US" sz="11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IT TAKES HATE!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2820830"/>
            <a:ext cx="8901628" cy="26314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6500" b="0" i="1" spc="-300" dirty="0" smtClean="0">
                <a:solidFill>
                  <a:srgbClr val="99FF99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Hate Stubbornness!</a:t>
            </a:r>
            <a:endParaRPr lang="en-US" sz="16500" b="0" i="1" spc="-300" dirty="0">
              <a:solidFill>
                <a:srgbClr val="99FF99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4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4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153959"/>
            <a:ext cx="8901628" cy="37856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OMNISCIENT!</a:t>
            </a:r>
            <a:endParaRPr lang="en-US" sz="200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230808"/>
            <a:ext cx="8901628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All knowing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1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30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1524112"/>
            <a:ext cx="1659467" cy="178510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0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10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1669083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UNDERSTANDING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9550" y="3363082"/>
            <a:ext cx="8724901" cy="2554536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3979" y="3363073"/>
            <a:ext cx="86160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>Proverbs 9:10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is the beginning of wisdom: and the knowledge of the holy is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14088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  <p:bldP spid="4" grpId="0"/>
      <p:bldP spid="20" grpId="0" animBg="1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30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1524112"/>
            <a:ext cx="1659467" cy="178510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0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10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1669083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UNDERSTANDING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3445385"/>
            <a:ext cx="8901628" cy="313932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Good judgment</a:t>
            </a:r>
            <a:b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and making right decisions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30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1524112"/>
            <a:ext cx="1659467" cy="178510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0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10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1669083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LONGER LIFE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9550" y="3363082"/>
            <a:ext cx="8724901" cy="206209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3979" y="3363073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>Proverbs 10:27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prolongeth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days: but the years of the wicked shall be shortened.</a:t>
            </a:r>
          </a:p>
        </p:txBody>
      </p:sp>
    </p:spTree>
    <p:extLst>
      <p:ext uri="{BB962C8B-B14F-4D97-AF65-F5344CB8AC3E}">
        <p14:creationId xmlns:p14="http://schemas.microsoft.com/office/powerpoint/2010/main" val="320354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30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248356" y="1524112"/>
            <a:ext cx="1659467" cy="178510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0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10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1669083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LONGER LIFE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3445385"/>
            <a:ext cx="8901628" cy="255454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I’m </a:t>
            </a:r>
            <a:r>
              <a:rPr lang="en-US" sz="8000" spc="-15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gonna</a:t>
            </a: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/>
            </a:r>
            <a:b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live longer!</a:t>
            </a:r>
            <a:endParaRPr lang="en-US" sz="8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6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29"/>
            <a:ext cx="8065909" cy="135960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38186" y="1854622"/>
            <a:ext cx="1659467" cy="212365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2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2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2208916"/>
            <a:ext cx="7969955" cy="193899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BE SHARP AND ESCAPE THE TRAPS OF THE DEVIL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9550" y="4178340"/>
            <a:ext cx="8724901" cy="206209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3979" y="4178331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>Proverbs 14:27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is a fountain of life, to depart from the snares of death.</a:t>
            </a:r>
          </a:p>
        </p:txBody>
      </p:sp>
    </p:spTree>
    <p:extLst>
      <p:ext uri="{BB962C8B-B14F-4D97-AF65-F5344CB8AC3E}">
        <p14:creationId xmlns:p14="http://schemas.microsoft.com/office/powerpoint/2010/main" val="274069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20" grpId="0" animBg="1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29"/>
            <a:ext cx="8065909" cy="135960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38186" y="1854622"/>
            <a:ext cx="1659467" cy="212365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2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2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2208916"/>
            <a:ext cx="7969955" cy="193899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BE SHARP AND ESCAPE THE TRAPS OF THE DEVIL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1" y="4055399"/>
            <a:ext cx="7184418" cy="2625733"/>
          </a:xfrm>
          <a:prstGeom prst="rect">
            <a:avLst/>
          </a:prstGeom>
          <a:effectLst>
            <a:glow rad="317500">
              <a:schemeClr val="accent4">
                <a:satMod val="175000"/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2041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29"/>
            <a:ext cx="8065909" cy="135960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38186" y="1854622"/>
            <a:ext cx="1659467" cy="212365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2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2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2208916"/>
            <a:ext cx="7969955" cy="193899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BE SHARP AND ESCAPE THE TRAPS OF THE DEVIL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121186" y="4062336"/>
            <a:ext cx="8901628" cy="255454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I’m </a:t>
            </a:r>
            <a:r>
              <a:rPr lang="en-US" sz="8000" spc="-15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gonna</a:t>
            </a: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/>
            </a:r>
            <a:b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escape!</a:t>
            </a:r>
            <a:endParaRPr lang="en-US" sz="8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0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29"/>
            <a:ext cx="8065909" cy="135960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38186" y="1854622"/>
            <a:ext cx="1659467" cy="212365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2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4.</a:t>
            </a:r>
            <a:endParaRPr lang="en-US" sz="132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2208916"/>
            <a:ext cx="7969955" cy="198798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BLESSED LIFE, BE SATISFIED, BE SAFE!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9550" y="4178339"/>
            <a:ext cx="8724901" cy="2580441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3979" y="4178331"/>
            <a:ext cx="8616043" cy="25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>Proverbs 19:23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tendeth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to life: and he that hath it shall abide satisfied; he shall not be visited with evil.</a:t>
            </a:r>
          </a:p>
        </p:txBody>
      </p:sp>
    </p:spTree>
    <p:extLst>
      <p:ext uri="{BB962C8B-B14F-4D97-AF65-F5344CB8AC3E}">
        <p14:creationId xmlns:p14="http://schemas.microsoft.com/office/powerpoint/2010/main" val="87785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270695"/>
            <a:ext cx="9144000" cy="2043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PUTTING GOD FIRST DO FOR ME?</a:t>
            </a:r>
            <a:endParaRPr lang="en-US" sz="11500" b="0" spc="-3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8089" y="2253929"/>
            <a:ext cx="8065909" cy="1359603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38186" y="1854622"/>
            <a:ext cx="1659467" cy="212365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200" b="0" spc="300" dirty="0" smtClean="0">
                <a:ln w="28575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4.</a:t>
            </a:r>
            <a:endParaRPr lang="en-US" sz="13200" b="0" spc="300" dirty="0">
              <a:ln w="28575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174044" y="2208916"/>
            <a:ext cx="7969955" cy="198798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BLESSED LIFE, BE SATISFIED, BE SAFE!</a:t>
            </a:r>
            <a:endParaRPr lang="en-US" sz="100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121186" y="4062336"/>
            <a:ext cx="8901628" cy="255454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Blessed, satisfied, safe!</a:t>
            </a:r>
            <a:endParaRPr lang="en-US" sz="8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3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238256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238256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1:7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fear of the LORD is the beginning of knowledge: but fools despise wisdom and instruction.</a:t>
            </a:r>
          </a:p>
        </p:txBody>
      </p:sp>
    </p:spTree>
    <p:extLst>
      <p:ext uri="{BB962C8B-B14F-4D97-AF65-F5344CB8AC3E}">
        <p14:creationId xmlns:p14="http://schemas.microsoft.com/office/powerpoint/2010/main" val="411587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007202"/>
            <a:ext cx="8901628" cy="36471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</a:t>
            </a:r>
            <a:r>
              <a:rPr lang="en-US" sz="18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OMNIPRESENT!</a:t>
            </a:r>
            <a:endParaRPr lang="en-US" sz="18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321120"/>
            <a:ext cx="8901628" cy="18735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Ever present</a:t>
            </a: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,</a:t>
            </a:r>
            <a:r>
              <a:rPr lang="en-US" sz="8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/>
            </a:r>
            <a:br>
              <a:rPr lang="en-US" sz="8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everywhere</a:t>
            </a:r>
          </a:p>
        </p:txBody>
      </p:sp>
    </p:spTree>
    <p:extLst>
      <p:ext uri="{BB962C8B-B14F-4D97-AF65-F5344CB8AC3E}">
        <p14:creationId xmlns:p14="http://schemas.microsoft.com/office/powerpoint/2010/main" val="135558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5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1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007202"/>
            <a:ext cx="8901628" cy="36471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</a:t>
            </a:r>
            <a:r>
              <a:rPr lang="en-US" sz="18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IMMUTABLE!</a:t>
            </a:r>
            <a:endParaRPr lang="en-US" sz="18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321120"/>
            <a:ext cx="8901628" cy="179164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Consistent,</a:t>
            </a:r>
            <a:b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never changing</a:t>
            </a:r>
            <a:endParaRPr lang="en-US" sz="80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7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153959"/>
            <a:ext cx="8901628" cy="37856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ETERNAL!</a:t>
            </a:r>
            <a:endParaRPr lang="en-US" sz="200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230808"/>
            <a:ext cx="8901628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Free from time</a:t>
            </a:r>
            <a:endParaRPr lang="en-US" sz="8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8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007202"/>
            <a:ext cx="8901628" cy="364715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200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GOD IS </a:t>
            </a:r>
            <a:r>
              <a:rPr lang="en-US" sz="18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INFINITE!</a:t>
            </a:r>
            <a:endParaRPr lang="en-US" sz="18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4321120"/>
            <a:ext cx="8901628" cy="18735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Free From Limitations</a:t>
            </a:r>
            <a:endParaRPr lang="en-US" sz="88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3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LEVATE-03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73545</TotalTime>
  <Words>716</Words>
  <Application>Microsoft Office PowerPoint</Application>
  <PresentationFormat>On-screen Show (4:3)</PresentationFormat>
  <Paragraphs>214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Tempus Sans ITC</vt:lpstr>
      <vt:lpstr>Dirty Ego</vt:lpstr>
      <vt:lpstr>Teen</vt:lpstr>
      <vt:lpstr>Trubble</vt:lpstr>
      <vt:lpstr>Tandelle</vt:lpstr>
      <vt:lpstr>Default Design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PRAYER: Our Opportunity</dc:title>
  <dc:creator>RDJ</dc:creator>
  <cp:lastModifiedBy>Roger J</cp:lastModifiedBy>
  <cp:revision>4644</cp:revision>
  <dcterms:created xsi:type="dcterms:W3CDTF">2005-02-19T02:02:57Z</dcterms:created>
  <dcterms:modified xsi:type="dcterms:W3CDTF">2012-07-28T23:12:09Z</dcterms:modified>
</cp:coreProperties>
</file>