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</p:sldMasterIdLst>
  <p:notesMasterIdLst>
    <p:notesMasterId r:id="rId58"/>
  </p:notesMasterIdLst>
  <p:sldIdLst>
    <p:sldId id="13281" r:id="rId4"/>
    <p:sldId id="14066" r:id="rId5"/>
    <p:sldId id="14508" r:id="rId6"/>
    <p:sldId id="14620" r:id="rId7"/>
    <p:sldId id="14639" r:id="rId8"/>
    <p:sldId id="14640" r:id="rId9"/>
    <p:sldId id="14641" r:id="rId10"/>
    <p:sldId id="14642" r:id="rId11"/>
    <p:sldId id="14621" r:id="rId12"/>
    <p:sldId id="14643" r:id="rId13"/>
    <p:sldId id="14622" r:id="rId14"/>
    <p:sldId id="14623" r:id="rId15"/>
    <p:sldId id="14644" r:id="rId16"/>
    <p:sldId id="14646" r:id="rId17"/>
    <p:sldId id="14645" r:id="rId18"/>
    <p:sldId id="14624" r:id="rId19"/>
    <p:sldId id="14625" r:id="rId20"/>
    <p:sldId id="14647" r:id="rId21"/>
    <p:sldId id="14648" r:id="rId22"/>
    <p:sldId id="14649" r:id="rId23"/>
    <p:sldId id="14626" r:id="rId24"/>
    <p:sldId id="14650" r:id="rId25"/>
    <p:sldId id="14651" r:id="rId26"/>
    <p:sldId id="14652" r:id="rId27"/>
    <p:sldId id="14653" r:id="rId28"/>
    <p:sldId id="14654" r:id="rId29"/>
    <p:sldId id="14627" r:id="rId30"/>
    <p:sldId id="14655" r:id="rId31"/>
    <p:sldId id="14656" r:id="rId32"/>
    <p:sldId id="14658" r:id="rId33"/>
    <p:sldId id="14657" r:id="rId34"/>
    <p:sldId id="14659" r:id="rId35"/>
    <p:sldId id="14660" r:id="rId36"/>
    <p:sldId id="14661" r:id="rId37"/>
    <p:sldId id="14662" r:id="rId38"/>
    <p:sldId id="14628" r:id="rId39"/>
    <p:sldId id="14663" r:id="rId40"/>
    <p:sldId id="14664" r:id="rId41"/>
    <p:sldId id="14665" r:id="rId42"/>
    <p:sldId id="14666" r:id="rId43"/>
    <p:sldId id="14667" r:id="rId44"/>
    <p:sldId id="14668" r:id="rId45"/>
    <p:sldId id="14669" r:id="rId46"/>
    <p:sldId id="14670" r:id="rId47"/>
    <p:sldId id="14671" r:id="rId48"/>
    <p:sldId id="14672" r:id="rId49"/>
    <p:sldId id="14673" r:id="rId50"/>
    <p:sldId id="14674" r:id="rId51"/>
    <p:sldId id="14675" r:id="rId52"/>
    <p:sldId id="14676" r:id="rId53"/>
    <p:sldId id="14677" r:id="rId54"/>
    <p:sldId id="14629" r:id="rId55"/>
    <p:sldId id="14630" r:id="rId56"/>
    <p:sldId id="14331" r:id="rId57"/>
  </p:sldIdLst>
  <p:sldSz cx="9144000" cy="6858000" type="screen4x3"/>
  <p:notesSz cx="6858000" cy="9144000"/>
  <p:embeddedFontLst>
    <p:embeddedFont>
      <p:font typeface="Tempus Sans ITC" pitchFamily="82" charset="0"/>
      <p:regular r:id="rId59"/>
    </p:embeddedFont>
    <p:embeddedFont>
      <p:font typeface="Trubble" pitchFamily="2" charset="0"/>
      <p:regular r:id="rId60"/>
    </p:embeddedFont>
    <p:embeddedFont>
      <p:font typeface="Dirty Ego" pitchFamily="2" charset="0"/>
      <p:regular r:id="rId61"/>
    </p:embeddedFont>
    <p:embeddedFont>
      <p:font typeface="Tandelle" pitchFamily="2" charset="0"/>
      <p:regular r:id="rId62"/>
      <p:bold r:id="rId63"/>
      <p:italic r:id="rId64"/>
      <p:boldItalic r:id="rId65"/>
    </p:embeddedFont>
    <p:embeddedFont>
      <p:font typeface="Teen" pitchFamily="2" charset="0"/>
      <p:regular r:id="rId66"/>
      <p:bold r:id="rId67"/>
      <p:italic r:id="rId68"/>
      <p:boldItalic r:id="rId69"/>
    </p:embeddedFont>
  </p:embeddedFontLst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BE0E3"/>
    <a:srgbClr val="FEA144"/>
    <a:srgbClr val="FFFF66"/>
    <a:srgbClr val="99FF99"/>
    <a:srgbClr val="FFFF99"/>
    <a:srgbClr val="99FFCC"/>
    <a:srgbClr val="CCFFFF"/>
    <a:srgbClr val="FF66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4.fntdata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g"/><Relationship Id="rId7" Type="http://schemas.openxmlformats.org/officeDocument/2006/relationships/image" Target="../media/image20.jp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13696"/>
            <a:ext cx="8901628" cy="50595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Has Never Been Wrong, And God Has Never Done Anybody Wrong, And God </a:t>
            </a:r>
            <a:r>
              <a:rPr lang="en-US" sz="115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Ain’t</a:t>
            </a: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 </a:t>
            </a:r>
            <a:r>
              <a:rPr lang="en-US" sz="115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Gonna</a:t>
            </a: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 Do Me Wrong!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1135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968922"/>
            <a:ext cx="8901628" cy="25819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TO PUT GOD FIRST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IS THE BEGINNING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604891"/>
            <a:ext cx="8901628" cy="25819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To Trust God With All Your Heart Is The </a:t>
            </a:r>
            <a:r>
              <a:rPr lang="en-US" sz="11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BLESSING </a:t>
            </a:r>
            <a:r>
              <a:rPr lang="en-US" sz="11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1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968922"/>
            <a:ext cx="8901628" cy="25819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PUT GOD FIRST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BECAUSE HE’S RIGHT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604891"/>
            <a:ext cx="8901628" cy="23544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Trust God With All My Heart Because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KNOW HE’S RIGHT </a:t>
            </a: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0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561293"/>
            <a:ext cx="8901628" cy="256993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PUT GOD FIRST BECAUSE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HE SAYS SO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197262"/>
            <a:ext cx="8901628" cy="348557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Trust God With All My</a:t>
            </a:r>
            <a:b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Heart Because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KNOW</a:t>
            </a:r>
            <a:b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WHAT HE SAYS IS SO </a:t>
            </a: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0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660446"/>
            <a:ext cx="8901628" cy="225728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PUT GOD FIRST BECAUSE I KNOW WHAT HAPPENS IF I DON’T</a:t>
            </a:r>
            <a:endParaRPr lang="en-US" sz="10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164211"/>
            <a:ext cx="8901628" cy="348557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Trust God With All My Heart Because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KNOW WHAT HAPPENS WHEN I DO </a:t>
            </a: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0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1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93">
            <a:off x="170709" y="5199961"/>
            <a:ext cx="1166806" cy="154339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359006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181002"/>
            <a:ext cx="9144000" cy="1061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3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THERE’S A LOT OF PLACES I CAN PUT MY TRUST</a:t>
            </a:r>
            <a:endParaRPr lang="en-US" sz="63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338">
            <a:off x="1166692" y="4977523"/>
            <a:ext cx="1994655" cy="11000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61" y="5689410"/>
            <a:ext cx="1651713" cy="11000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237">
            <a:off x="3410360" y="5188373"/>
            <a:ext cx="1547234" cy="11604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57">
            <a:off x="4750980" y="5755146"/>
            <a:ext cx="1547234" cy="9685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58">
            <a:off x="5376469" y="5188719"/>
            <a:ext cx="1547234" cy="7867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58">
            <a:off x="6705936" y="5282941"/>
            <a:ext cx="927063" cy="13774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361">
            <a:off x="7592080" y="5621208"/>
            <a:ext cx="1370344" cy="9696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5413" y="1023806"/>
            <a:ext cx="9018587" cy="438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chariots </a:t>
            </a: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(Psalms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20:7)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bow </a:t>
            </a:r>
            <a:r>
              <a:rPr lang="en-US" sz="2400" b="1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(Psalms </a:t>
            </a:r>
            <a:r>
              <a:rPr lang="en-US" sz="2400" b="1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44:6)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armor </a:t>
            </a: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(Luke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11:22)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government </a:t>
            </a:r>
            <a:r>
              <a:rPr lang="en-US" sz="2400" b="1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(Psalms </a:t>
            </a:r>
            <a:r>
              <a:rPr lang="en-US" sz="2400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146:3)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idols </a:t>
            </a: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(Isaiah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42:17)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vanity </a:t>
            </a:r>
            <a:r>
              <a:rPr lang="en-US" sz="2400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(Isaiah 59:4)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beauty 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(Ezekiel 16:15)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lies </a:t>
            </a:r>
            <a:r>
              <a:rPr lang="en-US" sz="2400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(Jeremiah 7:4; 28:15</a:t>
            </a:r>
            <a:r>
              <a:rPr lang="en-US" sz="2400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)</a:t>
            </a:r>
            <a:endParaRPr lang="en-US" sz="2400" dirty="0">
              <a:solidFill>
                <a:srgbClr val="BBE0E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21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359006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181002"/>
            <a:ext cx="9144000" cy="1061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3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THERE’S A LOT OF PLACES I CAN PUT MY TRUST</a:t>
            </a:r>
            <a:endParaRPr lang="en-US" sz="63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93">
            <a:off x="115624" y="5530014"/>
            <a:ext cx="1166806" cy="11697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779">
            <a:off x="935230" y="5695436"/>
            <a:ext cx="1166806" cy="8751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6">
            <a:off x="1990994" y="5735137"/>
            <a:ext cx="1438255" cy="96054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48">
            <a:off x="3232031" y="5493041"/>
            <a:ext cx="1195343" cy="1069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09" y="5631280"/>
            <a:ext cx="1069518" cy="1069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31" y="5188944"/>
            <a:ext cx="1826933" cy="11875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515">
            <a:off x="6066750" y="5738628"/>
            <a:ext cx="1367280" cy="1025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719">
            <a:off x="7142943" y="4910099"/>
            <a:ext cx="1040020" cy="1025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9" y="5723369"/>
            <a:ext cx="1227860" cy="1045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5413" y="880585"/>
            <a:ext cx="9018587" cy="47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wickedness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(Isaiah 47:10)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spc="-150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self righteousness </a:t>
            </a:r>
            <a:r>
              <a:rPr lang="en-US" sz="2400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</a:t>
            </a:r>
            <a:r>
              <a:rPr lang="en-US" sz="2400" b="1" spc="-150" dirty="0" err="1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Ez</a:t>
            </a:r>
            <a:r>
              <a:rPr lang="en-US" sz="2400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33:13)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works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(Jeremiah 48:7)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friends </a:t>
            </a:r>
            <a:r>
              <a:rPr lang="en-US" sz="2400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(Micah 7:5)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riches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(Mk 7:5,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Prov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11:28, 1 Tim 6:17)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myself </a:t>
            </a:r>
            <a:r>
              <a:rPr lang="en-US" sz="240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(2 Corinthians 1:9, 10:7)</a:t>
            </a:r>
            <a:endParaRPr lang="en-US" sz="2400" dirty="0"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flesh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(Philippians 3:4)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own heart </a:t>
            </a:r>
            <a:r>
              <a:rPr lang="en-US" sz="2400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(Proverbs 28:26)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man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(Jeremiah 17:5)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9093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8" y="-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1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Give it everything you have… 100%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27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Don’t hold</a:t>
            </a:r>
            <a:b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anything back!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 all the way in… with both feet!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27515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Believe without reservation or hesitation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21975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Sell out completely to </a:t>
            </a:r>
            <a:r>
              <a:rPr lang="en-US" sz="8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G</a:t>
            </a: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od!!!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1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2926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LEAN ON YOUR OWN UNDERSTANDING</a:t>
            </a:r>
            <a:endParaRPr lang="en-US" sz="7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46206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IN ALL YOUR WAYS ACKNOWLEDGE HIM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In all thy ways acknowledge him, and he shall direct thy paths.</a:t>
            </a:r>
          </a:p>
        </p:txBody>
      </p:sp>
    </p:spTree>
    <p:extLst>
      <p:ext uri="{BB962C8B-B14F-4D97-AF65-F5344CB8AC3E}">
        <p14:creationId xmlns:p14="http://schemas.microsoft.com/office/powerpoint/2010/main" val="6307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BE WISE IN YOUR OWN EYES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3:7a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not wise in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eyes: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fear the LORD, and depart from evil.</a:t>
            </a:r>
          </a:p>
        </p:txBody>
      </p:sp>
    </p:spTree>
    <p:extLst>
      <p:ext uri="{BB962C8B-B14F-4D97-AF65-F5344CB8AC3E}">
        <p14:creationId xmlns:p14="http://schemas.microsoft.com/office/powerpoint/2010/main" val="30687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99115"/>
            <a:ext cx="8901628" cy="24776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Put God First</a:t>
            </a:r>
            <a:endParaRPr lang="en-US" sz="15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010506"/>
            <a:ext cx="8901628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Is the Foundation</a:t>
            </a:r>
            <a:endParaRPr lang="en-US" sz="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BE WISE IN YOUR OWN EYES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393586"/>
            <a:ext cx="8724901" cy="406264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393577"/>
            <a:ext cx="861604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Isaiah 55:8-9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thoughts are not your thoughts, neither are your ways my ways,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LORD.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as the heavens are higher than the earth, so are my ways higher than your ways, and my thoughts than your thoughts.</a:t>
            </a:r>
          </a:p>
        </p:txBody>
      </p:sp>
    </p:spTree>
    <p:extLst>
      <p:ext uri="{BB962C8B-B14F-4D97-AF65-F5344CB8AC3E}">
        <p14:creationId xmlns:p14="http://schemas.microsoft.com/office/powerpoint/2010/main" val="24299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FEAR THE LORD AND DEPART FROM EVIL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3:7b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Be not wise in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own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eyes: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fear the LORD, and depart from evil.</a:t>
            </a:r>
          </a:p>
        </p:txBody>
      </p:sp>
    </p:spTree>
    <p:extLst>
      <p:ext uri="{BB962C8B-B14F-4D97-AF65-F5344CB8AC3E}">
        <p14:creationId xmlns:p14="http://schemas.microsoft.com/office/powerpoint/2010/main" val="1437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1185106"/>
            <a:ext cx="9144000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HONOR THE LORD WITH THE FIRSTFRUITS OF ALL YOUR INCREASE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24189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241886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LORD with thy substance, and with the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firstfruits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of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increase</a:t>
            </a:r>
          </a:p>
        </p:txBody>
      </p:sp>
    </p:spTree>
    <p:extLst>
      <p:ext uri="{BB962C8B-B14F-4D97-AF65-F5344CB8AC3E}">
        <p14:creationId xmlns:p14="http://schemas.microsoft.com/office/powerpoint/2010/main" val="34513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1185106"/>
            <a:ext cx="9144000" cy="187897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DESPISE HIS CHASTENING, OR GET WEARY OF HIS CORRECTION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098673"/>
            <a:ext cx="8724901" cy="357019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098665"/>
            <a:ext cx="8616043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3:11-12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11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My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son, despise not the chastening of the LORD; neither be weary of his correction: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12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whom the LORD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loveth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correcteth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; even as a father the son in whom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delighteth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3542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2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LET KNOWLEDGE DEPART FROM YOU</a:t>
            </a:r>
            <a:endParaRPr lang="en-US" sz="82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son, let not them depart from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eyes: keep sound wisdom and discretion:</a:t>
            </a:r>
          </a:p>
        </p:txBody>
      </p:sp>
    </p:spTree>
    <p:extLst>
      <p:ext uri="{BB962C8B-B14F-4D97-AF65-F5344CB8AC3E}">
        <p14:creationId xmlns:p14="http://schemas.microsoft.com/office/powerpoint/2010/main" val="33652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5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HAPPY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Happy is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wisdom, and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getteth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144363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HAPPY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She is a tree of life to them that lay hold upon her: and happy is every one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retaineth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her.</a:t>
            </a:r>
          </a:p>
        </p:txBody>
      </p:sp>
    </p:spTree>
    <p:extLst>
      <p:ext uri="{BB962C8B-B14F-4D97-AF65-F5344CB8AC3E}">
        <p14:creationId xmlns:p14="http://schemas.microsoft.com/office/powerpoint/2010/main" val="5950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WISDOM</a:t>
            </a:r>
            <a:b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AND UNDERSTANDING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Happy is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wisdom, and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getteth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9572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AND HEALTHIER LIFE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Length of days is in her right hand; and in her left hand riches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1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99115"/>
            <a:ext cx="8901628" cy="24776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Put God First</a:t>
            </a:r>
            <a:endParaRPr lang="en-US" sz="15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010506"/>
            <a:ext cx="8901628" cy="110799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It’s the beginning</a:t>
            </a:r>
            <a:endParaRPr lang="en-US" sz="6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AND HEALTHIER LIFE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It shall be health to thy navel, and marrow to thy bones.</a:t>
            </a:r>
          </a:p>
        </p:txBody>
      </p:sp>
    </p:spTree>
    <p:extLst>
      <p:ext uri="{BB962C8B-B14F-4D97-AF65-F5344CB8AC3E}">
        <p14:creationId xmlns:p14="http://schemas.microsoft.com/office/powerpoint/2010/main" val="20884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RICHES &amp; HONOR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 shall thy barns be filled with plenty, and thy presses shall burst out with new wine.</a:t>
            </a:r>
          </a:p>
        </p:txBody>
      </p:sp>
    </p:spTree>
    <p:extLst>
      <p:ext uri="{BB962C8B-B14F-4D97-AF65-F5344CB8AC3E}">
        <p14:creationId xmlns:p14="http://schemas.microsoft.com/office/powerpoint/2010/main" val="39373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RICHES &amp; HONOR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Length of days is in her right hand; and in her left hand riches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8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5.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</a:t>
            </a: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PLEASENTNESS</a:t>
            </a: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 AND PEACE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Her ways are ways of pleasantness, and all her paths are peace.</a:t>
            </a:r>
          </a:p>
        </p:txBody>
      </p:sp>
    </p:spTree>
    <p:extLst>
      <p:ext uri="{BB962C8B-B14F-4D97-AF65-F5344CB8AC3E}">
        <p14:creationId xmlns:p14="http://schemas.microsoft.com/office/powerpoint/2010/main" val="30974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6.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WALK SAFELY AND NOT STUMBLE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shalt thou walk in thy way safely, and thy foot shall not stumble.</a:t>
            </a:r>
          </a:p>
        </p:txBody>
      </p:sp>
    </p:spTree>
    <p:extLst>
      <p:ext uri="{BB962C8B-B14F-4D97-AF65-F5344CB8AC3E}">
        <p14:creationId xmlns:p14="http://schemas.microsoft.com/office/powerpoint/2010/main" val="20805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7.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722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NOT BE AFRAID &amp;</a:t>
            </a:r>
            <a:b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SLEEP SWEETLY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3:24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When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liest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down, thou shalt not be afraid: yea, thou shalt lie down, and thy sleep shall be sweet.</a:t>
            </a:r>
          </a:p>
        </p:txBody>
      </p:sp>
    </p:spTree>
    <p:extLst>
      <p:ext uri="{BB962C8B-B14F-4D97-AF65-F5344CB8AC3E}">
        <p14:creationId xmlns:p14="http://schemas.microsoft.com/office/powerpoint/2010/main" val="2981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8.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GOD WILL BE MY CONFIDENCE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the LORD shall be thy confidence, and shall keep thy foot from being taken.</a:t>
            </a:r>
          </a:p>
        </p:txBody>
      </p:sp>
    </p:spTree>
    <p:extLst>
      <p:ext uri="{BB962C8B-B14F-4D97-AF65-F5344CB8AC3E}">
        <p14:creationId xmlns:p14="http://schemas.microsoft.com/office/powerpoint/2010/main" val="4581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8.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GOD WILL BE MY CONFIDENCE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can do all things through Christ which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strengtheneth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me.</a:t>
            </a:r>
          </a:p>
        </p:txBody>
      </p:sp>
    </p:spTree>
    <p:extLst>
      <p:ext uri="{BB962C8B-B14F-4D97-AF65-F5344CB8AC3E}">
        <p14:creationId xmlns:p14="http://schemas.microsoft.com/office/powerpoint/2010/main" val="296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9.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ABLE TO DO GOOD TO OTHERS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241894"/>
            <a:ext cx="8724901" cy="357019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241886"/>
            <a:ext cx="8616043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3:27-28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Withhold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good from them to whom it is due, when it is in the power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hand to do it.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Say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unto thy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neighbour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Go, and come again, and to morrow I will give; when thou hast it by thee.</a:t>
            </a:r>
          </a:p>
        </p:txBody>
      </p:sp>
    </p:spTree>
    <p:extLst>
      <p:ext uri="{BB962C8B-B14F-4D97-AF65-F5344CB8AC3E}">
        <p14:creationId xmlns:p14="http://schemas.microsoft.com/office/powerpoint/2010/main" val="33339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-49919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10.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75644" y="1283488"/>
            <a:ext cx="78683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DWELL SECURELY WITH MY NEIGHBORS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414359"/>
            <a:ext cx="8724901" cy="332397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414350"/>
            <a:ext cx="861604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3:29-30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29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Devise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evil against thy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neighbour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seeing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dwelleth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securely by thee. </a:t>
            </a:r>
          </a:p>
          <a:p>
            <a:pPr>
              <a:lnSpc>
                <a:spcPct val="75000"/>
              </a:lnSpc>
            </a:pPr>
            <a:r>
              <a:rPr lang="en-US" b="0" baseline="30000" dirty="0" smtClean="0">
                <a:solidFill>
                  <a:srgbClr val="FFFF00"/>
                </a:solidFill>
                <a:latin typeface="Teen" pitchFamily="2" charset="0"/>
              </a:rPr>
              <a:t>30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Strive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with a man without cause, if he have done thee no harm.</a:t>
            </a:r>
          </a:p>
        </p:txBody>
      </p:sp>
    </p:spTree>
    <p:extLst>
      <p:ext uri="{BB962C8B-B14F-4D97-AF65-F5344CB8AC3E}">
        <p14:creationId xmlns:p14="http://schemas.microsoft.com/office/powerpoint/2010/main" val="15468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99115"/>
            <a:ext cx="8901628" cy="24776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Put God First</a:t>
            </a:r>
            <a:endParaRPr lang="en-US" sz="15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315309"/>
            <a:ext cx="8901628" cy="190205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It’s to give</a:t>
            </a:r>
            <a:b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9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G</a:t>
            </a:r>
            <a: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OD Priority</a:t>
            </a:r>
          </a:p>
        </p:txBody>
      </p:sp>
    </p:spTree>
    <p:extLst>
      <p:ext uri="{BB962C8B-B14F-4D97-AF65-F5344CB8AC3E}">
        <p14:creationId xmlns:p14="http://schemas.microsoft.com/office/powerpoint/2010/main" val="48687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Envy thou not the oppressor, and choose none of his ways.</a:t>
            </a: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-49919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11.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NOT ENVY THE WICKED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-49919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12.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75644" y="1283488"/>
            <a:ext cx="78683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INHERIT GLORY AND PROMOTION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94983"/>
            <a:ext cx="8724901" cy="208466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94974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wise shall inherit glory: but shame shall be the promotion of fools.</a:t>
            </a:r>
          </a:p>
        </p:txBody>
      </p:sp>
    </p:spTree>
    <p:extLst>
      <p:ext uri="{BB962C8B-B14F-4D97-AF65-F5344CB8AC3E}">
        <p14:creationId xmlns:p14="http://schemas.microsoft.com/office/powerpoint/2010/main" val="41150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969595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3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199115"/>
            <a:ext cx="8901628" cy="247760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5500" b="0" spc="-15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Put God First</a:t>
            </a:r>
            <a:endParaRPr lang="en-US" sz="15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315309"/>
            <a:ext cx="8901628" cy="181588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It’s to give </a:t>
            </a:r>
            <a:r>
              <a:rPr lang="en-US" sz="8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G</a:t>
            </a: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OD </a:t>
            </a:r>
            <a:r>
              <a:rPr lang="en-US" sz="72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H</a:t>
            </a: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is rightful position</a:t>
            </a:r>
          </a:p>
        </p:txBody>
      </p:sp>
    </p:spTree>
    <p:extLst>
      <p:ext uri="{BB962C8B-B14F-4D97-AF65-F5344CB8AC3E}">
        <p14:creationId xmlns:p14="http://schemas.microsoft.com/office/powerpoint/2010/main" val="16547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424895"/>
            <a:ext cx="8901628" cy="258532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500" b="0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TRUST GOD WITH ALL YOUR HEART</a:t>
            </a:r>
            <a:endParaRPr lang="en-US" sz="13500" b="0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676557"/>
            <a:ext cx="8901628" cy="23655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Is To Have ABSOLUTE CONFIDENCE IN GOD</a:t>
            </a:r>
            <a:endParaRPr lang="en-US" sz="105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424895"/>
            <a:ext cx="8901628" cy="258532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500" b="0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TRUST GOD WITH ALL YOUR HEART</a:t>
            </a:r>
            <a:endParaRPr lang="en-US" sz="13500" b="0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676557"/>
            <a:ext cx="8901628" cy="14628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2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Is To Have FAITH IN GOD</a:t>
            </a:r>
            <a:endParaRPr lang="en-US" sz="126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21186" y="978348"/>
            <a:ext cx="8901628" cy="575926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8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Believe God</a:t>
            </a:r>
            <a:br>
              <a:rPr lang="en-US" sz="18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311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PERIOD!</a:t>
            </a:r>
            <a:endParaRPr lang="en-US" sz="311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73800</TotalTime>
  <Words>826</Words>
  <Application>Microsoft Office PowerPoint</Application>
  <PresentationFormat>On-screen Show (4:3)</PresentationFormat>
  <Paragraphs>200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Tempus Sans ITC</vt:lpstr>
      <vt:lpstr>Trubble</vt:lpstr>
      <vt:lpstr>Dirty Ego</vt:lpstr>
      <vt:lpstr>Wingdings</vt:lpstr>
      <vt:lpstr>Tandelle</vt:lpstr>
      <vt:lpstr>Teen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4673</cp:revision>
  <dcterms:created xsi:type="dcterms:W3CDTF">2005-02-19T02:02:57Z</dcterms:created>
  <dcterms:modified xsi:type="dcterms:W3CDTF">2011-10-16T14:24:45Z</dcterms:modified>
</cp:coreProperties>
</file>