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slideLayouts/slideLayout1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55.xml" ContentType="application/vnd.openxmlformats-officedocument.presentationml.notesSlide+xml"/>
  <Override PartName="/ppt/notesSlides/notesSlide56.xml" ContentType="application/vnd.openxmlformats-officedocument.presentationml.notesSlide+xml"/>
  <Override PartName="/ppt/notesSlides/notesSlide57.xml" ContentType="application/vnd.openxmlformats-officedocument.presentationml.notesSlide+xml"/>
  <Override PartName="/ppt/notesSlides/notesSlide58.xml" ContentType="application/vnd.openxmlformats-officedocument.presentationml.notesSlide+xml"/>
  <Override PartName="/ppt/notesSlides/notesSlide59.xml" ContentType="application/vnd.openxmlformats-officedocument.presentationml.notesSlide+xml"/>
  <Override PartName="/ppt/notesSlides/notesSlide60.xml" ContentType="application/vnd.openxmlformats-officedocument.presentationml.notesSlide+xml"/>
  <Override PartName="/ppt/notesSlides/notesSlide61.xml" ContentType="application/vnd.openxmlformats-officedocument.presentationml.notesSlide+xml"/>
  <Override PartName="/ppt/notesSlides/notesSlide62.xml" ContentType="application/vnd.openxmlformats-officedocument.presentationml.notesSlide+xml"/>
  <Override PartName="/ppt/notesSlides/notesSlide63.xml" ContentType="application/vnd.openxmlformats-officedocument.presentationml.notesSlide+xml"/>
  <Override PartName="/ppt/notesSlides/notesSlide6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  <p:sldMasterId id="2147483660" r:id="rId2"/>
    <p:sldMasterId id="2147483662" r:id="rId3"/>
  </p:sldMasterIdLst>
  <p:notesMasterIdLst>
    <p:notesMasterId r:id="rId68"/>
  </p:notesMasterIdLst>
  <p:sldIdLst>
    <p:sldId id="13281" r:id="rId4"/>
    <p:sldId id="14066" r:id="rId5"/>
    <p:sldId id="14508" r:id="rId6"/>
    <p:sldId id="14574" r:id="rId7"/>
    <p:sldId id="14575" r:id="rId8"/>
    <p:sldId id="14576" r:id="rId9"/>
    <p:sldId id="14577" r:id="rId10"/>
    <p:sldId id="14578" r:id="rId11"/>
    <p:sldId id="14579" r:id="rId12"/>
    <p:sldId id="14580" r:id="rId13"/>
    <p:sldId id="14581" r:id="rId14"/>
    <p:sldId id="14555" r:id="rId15"/>
    <p:sldId id="14556" r:id="rId16"/>
    <p:sldId id="14582" r:id="rId17"/>
    <p:sldId id="14583" r:id="rId18"/>
    <p:sldId id="14584" r:id="rId19"/>
    <p:sldId id="14557" r:id="rId20"/>
    <p:sldId id="14558" r:id="rId21"/>
    <p:sldId id="14559" r:id="rId22"/>
    <p:sldId id="14560" r:id="rId23"/>
    <p:sldId id="14561" r:id="rId24"/>
    <p:sldId id="14562" r:id="rId25"/>
    <p:sldId id="14585" r:id="rId26"/>
    <p:sldId id="14586" r:id="rId27"/>
    <p:sldId id="14563" r:id="rId28"/>
    <p:sldId id="14587" r:id="rId29"/>
    <p:sldId id="14564" r:id="rId30"/>
    <p:sldId id="14588" r:id="rId31"/>
    <p:sldId id="14565" r:id="rId32"/>
    <p:sldId id="14589" r:id="rId33"/>
    <p:sldId id="14590" r:id="rId34"/>
    <p:sldId id="14591" r:id="rId35"/>
    <p:sldId id="14592" r:id="rId36"/>
    <p:sldId id="14566" r:id="rId37"/>
    <p:sldId id="14593" r:id="rId38"/>
    <p:sldId id="14567" r:id="rId39"/>
    <p:sldId id="14594" r:id="rId40"/>
    <p:sldId id="14596" r:id="rId41"/>
    <p:sldId id="14595" r:id="rId42"/>
    <p:sldId id="14597" r:id="rId43"/>
    <p:sldId id="14598" r:id="rId44"/>
    <p:sldId id="14599" r:id="rId45"/>
    <p:sldId id="14600" r:id="rId46"/>
    <p:sldId id="14601" r:id="rId47"/>
    <p:sldId id="14602" r:id="rId48"/>
    <p:sldId id="14603" r:id="rId49"/>
    <p:sldId id="14604" r:id="rId50"/>
    <p:sldId id="14605" r:id="rId51"/>
    <p:sldId id="14606" r:id="rId52"/>
    <p:sldId id="14607" r:id="rId53"/>
    <p:sldId id="14608" r:id="rId54"/>
    <p:sldId id="14609" r:id="rId55"/>
    <p:sldId id="14610" r:id="rId56"/>
    <p:sldId id="14611" r:id="rId57"/>
    <p:sldId id="14612" r:id="rId58"/>
    <p:sldId id="14613" r:id="rId59"/>
    <p:sldId id="14614" r:id="rId60"/>
    <p:sldId id="14615" r:id="rId61"/>
    <p:sldId id="14616" r:id="rId62"/>
    <p:sldId id="14617" r:id="rId63"/>
    <p:sldId id="14618" r:id="rId64"/>
    <p:sldId id="14619" r:id="rId65"/>
    <p:sldId id="14568" r:id="rId66"/>
    <p:sldId id="14331" r:id="rId67"/>
  </p:sldIdLst>
  <p:sldSz cx="9144000" cy="6858000" type="screen4x3"/>
  <p:notesSz cx="6858000" cy="9144000"/>
  <p:embeddedFontLst>
    <p:embeddedFont>
      <p:font typeface="Tempus Sans ITC" pitchFamily="82" charset="0"/>
      <p:regular r:id="rId69"/>
    </p:embeddedFont>
    <p:embeddedFont>
      <p:font typeface="Tandelle" pitchFamily="2" charset="0"/>
      <p:regular r:id="rId70"/>
      <p:bold r:id="rId71"/>
      <p:italic r:id="rId72"/>
      <p:boldItalic r:id="rId73"/>
    </p:embeddedFont>
    <p:embeddedFont>
      <p:font typeface="Trubble" pitchFamily="2" charset="0"/>
      <p:regular r:id="rId74"/>
    </p:embeddedFont>
    <p:embeddedFont>
      <p:font typeface="Dirty Ego" pitchFamily="2" charset="0"/>
      <p:regular r:id="rId75"/>
    </p:embeddedFont>
    <p:embeddedFont>
      <p:font typeface="Teen" pitchFamily="2" charset="0"/>
      <p:regular r:id="rId76"/>
      <p:bold r:id="rId77"/>
      <p:italic r:id="rId78"/>
      <p:boldItalic r:id="rId79"/>
    </p:embeddedFont>
  </p:embeddedFontLst>
  <p:custDataLst>
    <p:tags r:id="rId80"/>
  </p:custData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4000" b="1" kern="1200">
        <a:solidFill>
          <a:schemeClr val="tx1"/>
        </a:solidFill>
        <a:latin typeface="Tempus Sans ITC" pitchFamily="82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sz="4000" b="1" kern="1200">
        <a:solidFill>
          <a:schemeClr val="tx1"/>
        </a:solidFill>
        <a:latin typeface="Tempus Sans ITC" pitchFamily="82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sz="4000" b="1" kern="1200">
        <a:solidFill>
          <a:schemeClr val="tx1"/>
        </a:solidFill>
        <a:latin typeface="Tempus Sans ITC" pitchFamily="82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sz="4000" b="1" kern="1200">
        <a:solidFill>
          <a:schemeClr val="tx1"/>
        </a:solidFill>
        <a:latin typeface="Tempus Sans ITC" pitchFamily="82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sz="4000" b="1" kern="1200">
        <a:solidFill>
          <a:schemeClr val="tx1"/>
        </a:solidFill>
        <a:latin typeface="Tempus Sans ITC" pitchFamily="82" charset="0"/>
        <a:ea typeface="+mn-ea"/>
        <a:cs typeface="Arial" charset="0"/>
      </a:defRPr>
    </a:lvl5pPr>
    <a:lvl6pPr marL="2286000" algn="l" defTabSz="914400" rtl="0" eaLnBrk="1" latinLnBrk="0" hangingPunct="1">
      <a:defRPr sz="4000" b="1" kern="1200">
        <a:solidFill>
          <a:schemeClr val="tx1"/>
        </a:solidFill>
        <a:latin typeface="Tempus Sans ITC" pitchFamily="82" charset="0"/>
        <a:ea typeface="+mn-ea"/>
        <a:cs typeface="Arial" charset="0"/>
      </a:defRPr>
    </a:lvl6pPr>
    <a:lvl7pPr marL="2743200" algn="l" defTabSz="914400" rtl="0" eaLnBrk="1" latinLnBrk="0" hangingPunct="1">
      <a:defRPr sz="4000" b="1" kern="1200">
        <a:solidFill>
          <a:schemeClr val="tx1"/>
        </a:solidFill>
        <a:latin typeface="Tempus Sans ITC" pitchFamily="82" charset="0"/>
        <a:ea typeface="+mn-ea"/>
        <a:cs typeface="Arial" charset="0"/>
      </a:defRPr>
    </a:lvl7pPr>
    <a:lvl8pPr marL="3200400" algn="l" defTabSz="914400" rtl="0" eaLnBrk="1" latinLnBrk="0" hangingPunct="1">
      <a:defRPr sz="4000" b="1" kern="1200">
        <a:solidFill>
          <a:schemeClr val="tx1"/>
        </a:solidFill>
        <a:latin typeface="Tempus Sans ITC" pitchFamily="82" charset="0"/>
        <a:ea typeface="+mn-ea"/>
        <a:cs typeface="Arial" charset="0"/>
      </a:defRPr>
    </a:lvl8pPr>
    <a:lvl9pPr marL="3657600" algn="l" defTabSz="914400" rtl="0" eaLnBrk="1" latinLnBrk="0" hangingPunct="1">
      <a:defRPr sz="4000" b="1" kern="1200">
        <a:solidFill>
          <a:schemeClr val="tx1"/>
        </a:solidFill>
        <a:latin typeface="Tempus Sans ITC" pitchFamily="82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66"/>
    <a:srgbClr val="66FFFF"/>
    <a:srgbClr val="99FF99"/>
    <a:srgbClr val="FFFF99"/>
    <a:srgbClr val="99FFCC"/>
    <a:srgbClr val="CCFFFF"/>
    <a:srgbClr val="FF66CC"/>
    <a:srgbClr val="FFFFCC"/>
    <a:srgbClr val="D20000"/>
    <a:srgbClr val="FEA14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0670" autoAdjust="0"/>
    <p:restoredTop sz="94101" autoAdjust="0"/>
  </p:normalViewPr>
  <p:slideViewPr>
    <p:cSldViewPr snapToGrid="0">
      <p:cViewPr varScale="1">
        <p:scale>
          <a:sx n="86" d="100"/>
          <a:sy n="86" d="100"/>
        </p:scale>
        <p:origin x="-732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846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slide" Target="slides/slide36.xml"/><Relationship Id="rId21" Type="http://schemas.openxmlformats.org/officeDocument/2006/relationships/slide" Target="slides/slide18.xml"/><Relationship Id="rId34" Type="http://schemas.openxmlformats.org/officeDocument/2006/relationships/slide" Target="slides/slide31.xml"/><Relationship Id="rId42" Type="http://schemas.openxmlformats.org/officeDocument/2006/relationships/slide" Target="slides/slide39.xml"/><Relationship Id="rId47" Type="http://schemas.openxmlformats.org/officeDocument/2006/relationships/slide" Target="slides/slide44.xml"/><Relationship Id="rId50" Type="http://schemas.openxmlformats.org/officeDocument/2006/relationships/slide" Target="slides/slide47.xml"/><Relationship Id="rId55" Type="http://schemas.openxmlformats.org/officeDocument/2006/relationships/slide" Target="slides/slide52.xml"/><Relationship Id="rId63" Type="http://schemas.openxmlformats.org/officeDocument/2006/relationships/slide" Target="slides/slide60.xml"/><Relationship Id="rId68" Type="http://schemas.openxmlformats.org/officeDocument/2006/relationships/notesMaster" Target="notesMasters/notesMaster1.xml"/><Relationship Id="rId76" Type="http://schemas.openxmlformats.org/officeDocument/2006/relationships/font" Target="fonts/font8.fntdata"/><Relationship Id="rId84" Type="http://schemas.openxmlformats.org/officeDocument/2006/relationships/tableStyles" Target="tableStyles.xml"/><Relationship Id="rId7" Type="http://schemas.openxmlformats.org/officeDocument/2006/relationships/slide" Target="slides/slide4.xml"/><Relationship Id="rId71" Type="http://schemas.openxmlformats.org/officeDocument/2006/relationships/font" Target="fonts/font3.fntdata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9" Type="http://schemas.openxmlformats.org/officeDocument/2006/relationships/slide" Target="slides/slide26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slide" Target="slides/slide34.xml"/><Relationship Id="rId40" Type="http://schemas.openxmlformats.org/officeDocument/2006/relationships/slide" Target="slides/slide37.xml"/><Relationship Id="rId45" Type="http://schemas.openxmlformats.org/officeDocument/2006/relationships/slide" Target="slides/slide42.xml"/><Relationship Id="rId53" Type="http://schemas.openxmlformats.org/officeDocument/2006/relationships/slide" Target="slides/slide50.xml"/><Relationship Id="rId58" Type="http://schemas.openxmlformats.org/officeDocument/2006/relationships/slide" Target="slides/slide55.xml"/><Relationship Id="rId66" Type="http://schemas.openxmlformats.org/officeDocument/2006/relationships/slide" Target="slides/slide63.xml"/><Relationship Id="rId74" Type="http://schemas.openxmlformats.org/officeDocument/2006/relationships/font" Target="fonts/font6.fntdata"/><Relationship Id="rId79" Type="http://schemas.openxmlformats.org/officeDocument/2006/relationships/font" Target="fonts/font11.fntdata"/><Relationship Id="rId5" Type="http://schemas.openxmlformats.org/officeDocument/2006/relationships/slide" Target="slides/slide2.xml"/><Relationship Id="rId61" Type="http://schemas.openxmlformats.org/officeDocument/2006/relationships/slide" Target="slides/slide58.xml"/><Relationship Id="rId82" Type="http://schemas.openxmlformats.org/officeDocument/2006/relationships/viewProps" Target="viewProp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4" Type="http://schemas.openxmlformats.org/officeDocument/2006/relationships/slide" Target="slides/slide41.xml"/><Relationship Id="rId52" Type="http://schemas.openxmlformats.org/officeDocument/2006/relationships/slide" Target="slides/slide49.xml"/><Relationship Id="rId60" Type="http://schemas.openxmlformats.org/officeDocument/2006/relationships/slide" Target="slides/slide57.xml"/><Relationship Id="rId65" Type="http://schemas.openxmlformats.org/officeDocument/2006/relationships/slide" Target="slides/slide62.xml"/><Relationship Id="rId73" Type="http://schemas.openxmlformats.org/officeDocument/2006/relationships/font" Target="fonts/font5.fntdata"/><Relationship Id="rId78" Type="http://schemas.openxmlformats.org/officeDocument/2006/relationships/font" Target="fonts/font10.fntdata"/><Relationship Id="rId81" Type="http://schemas.openxmlformats.org/officeDocument/2006/relationships/presProps" Target="presProp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Relationship Id="rId43" Type="http://schemas.openxmlformats.org/officeDocument/2006/relationships/slide" Target="slides/slide40.xml"/><Relationship Id="rId48" Type="http://schemas.openxmlformats.org/officeDocument/2006/relationships/slide" Target="slides/slide45.xml"/><Relationship Id="rId56" Type="http://schemas.openxmlformats.org/officeDocument/2006/relationships/slide" Target="slides/slide53.xml"/><Relationship Id="rId64" Type="http://schemas.openxmlformats.org/officeDocument/2006/relationships/slide" Target="slides/slide61.xml"/><Relationship Id="rId69" Type="http://schemas.openxmlformats.org/officeDocument/2006/relationships/font" Target="fonts/font1.fntdata"/><Relationship Id="rId77" Type="http://schemas.openxmlformats.org/officeDocument/2006/relationships/font" Target="fonts/font9.fntdata"/><Relationship Id="rId8" Type="http://schemas.openxmlformats.org/officeDocument/2006/relationships/slide" Target="slides/slide5.xml"/><Relationship Id="rId51" Type="http://schemas.openxmlformats.org/officeDocument/2006/relationships/slide" Target="slides/slide48.xml"/><Relationship Id="rId72" Type="http://schemas.openxmlformats.org/officeDocument/2006/relationships/font" Target="fonts/font4.fntdata"/><Relationship Id="rId80" Type="http://schemas.openxmlformats.org/officeDocument/2006/relationships/tags" Target="tags/tag1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slide" Target="slides/slide35.xml"/><Relationship Id="rId46" Type="http://schemas.openxmlformats.org/officeDocument/2006/relationships/slide" Target="slides/slide43.xml"/><Relationship Id="rId59" Type="http://schemas.openxmlformats.org/officeDocument/2006/relationships/slide" Target="slides/slide56.xml"/><Relationship Id="rId67" Type="http://schemas.openxmlformats.org/officeDocument/2006/relationships/slide" Target="slides/slide64.xml"/><Relationship Id="rId20" Type="http://schemas.openxmlformats.org/officeDocument/2006/relationships/slide" Target="slides/slide17.xml"/><Relationship Id="rId41" Type="http://schemas.openxmlformats.org/officeDocument/2006/relationships/slide" Target="slides/slide38.xml"/><Relationship Id="rId54" Type="http://schemas.openxmlformats.org/officeDocument/2006/relationships/slide" Target="slides/slide51.xml"/><Relationship Id="rId62" Type="http://schemas.openxmlformats.org/officeDocument/2006/relationships/slide" Target="slides/slide59.xml"/><Relationship Id="rId70" Type="http://schemas.openxmlformats.org/officeDocument/2006/relationships/font" Target="fonts/font2.fntdata"/><Relationship Id="rId75" Type="http://schemas.openxmlformats.org/officeDocument/2006/relationships/font" Target="fonts/font7.fntdata"/><Relationship Id="rId83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slide" Target="slides/slide33.xml"/><Relationship Id="rId49" Type="http://schemas.openxmlformats.org/officeDocument/2006/relationships/slide" Target="slides/slide46.xml"/><Relationship Id="rId57" Type="http://schemas.openxmlformats.org/officeDocument/2006/relationships/slide" Target="slides/slide5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b="0">
                <a:latin typeface="Arial" charset="0"/>
              </a:defRPr>
            </a:lvl1pPr>
          </a:lstStyle>
          <a:p>
            <a:endParaRPr lang="en-US"/>
          </a:p>
        </p:txBody>
      </p:sp>
      <p:sp>
        <p:nvSpPr>
          <p:cNvPr id="6656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b="0">
                <a:latin typeface="Arial" charset="0"/>
              </a:defRPr>
            </a:lvl1pPr>
          </a:lstStyle>
          <a:p>
            <a:endParaRPr lang="en-US"/>
          </a:p>
        </p:txBody>
      </p:sp>
      <p:sp>
        <p:nvSpPr>
          <p:cNvPr id="6656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6656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6656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b="0">
                <a:latin typeface="Arial" charset="0"/>
              </a:defRPr>
            </a:lvl1pPr>
          </a:lstStyle>
          <a:p>
            <a:endParaRPr lang="en-US"/>
          </a:p>
        </p:txBody>
      </p:sp>
      <p:sp>
        <p:nvSpPr>
          <p:cNvPr id="6656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b="0">
                <a:latin typeface="Arial" charset="0"/>
              </a:defRPr>
            </a:lvl1pPr>
          </a:lstStyle>
          <a:p>
            <a:fld id="{E0EB3348-DC86-4719-9D28-4EC761E61034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703513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5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6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6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6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6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1212657-579D-4BBD-B88B-C7C745ED7550}" type="slidenum">
              <a:rPr lang="en-US">
                <a:solidFill>
                  <a:srgbClr val="000000"/>
                </a:solidFill>
              </a:rPr>
              <a:pPr/>
              <a:t>1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39028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9028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586668D-DB14-4265-A0ED-4F309E1E7025}" type="slidenum">
              <a:rPr lang="en-US">
                <a:solidFill>
                  <a:srgbClr val="000000"/>
                </a:solidFill>
              </a:rPr>
              <a:pPr/>
              <a:t>10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68335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8335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586668D-DB14-4265-A0ED-4F309E1E7025}" type="slidenum">
              <a:rPr lang="en-US">
                <a:solidFill>
                  <a:srgbClr val="000000"/>
                </a:solidFill>
              </a:rPr>
              <a:pPr/>
              <a:t>11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68335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8335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586668D-DB14-4265-A0ED-4F309E1E7025}" type="slidenum">
              <a:rPr lang="en-US">
                <a:solidFill>
                  <a:srgbClr val="000000"/>
                </a:solidFill>
              </a:rPr>
              <a:pPr/>
              <a:t>12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68335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8335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586668D-DB14-4265-A0ED-4F309E1E7025}" type="slidenum">
              <a:rPr lang="en-US">
                <a:solidFill>
                  <a:srgbClr val="000000"/>
                </a:solidFill>
              </a:rPr>
              <a:pPr/>
              <a:t>13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68335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8335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586668D-DB14-4265-A0ED-4F309E1E7025}" type="slidenum">
              <a:rPr lang="en-US">
                <a:solidFill>
                  <a:srgbClr val="000000"/>
                </a:solidFill>
              </a:rPr>
              <a:pPr/>
              <a:t>14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68335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8335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586668D-DB14-4265-A0ED-4F309E1E7025}" type="slidenum">
              <a:rPr lang="en-US">
                <a:solidFill>
                  <a:srgbClr val="000000"/>
                </a:solidFill>
              </a:rPr>
              <a:pPr/>
              <a:t>15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68335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8335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586668D-DB14-4265-A0ED-4F309E1E7025}" type="slidenum">
              <a:rPr lang="en-US">
                <a:solidFill>
                  <a:srgbClr val="000000"/>
                </a:solidFill>
              </a:rPr>
              <a:pPr/>
              <a:t>16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68335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8335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586668D-DB14-4265-A0ED-4F309E1E7025}" type="slidenum">
              <a:rPr lang="en-US">
                <a:solidFill>
                  <a:srgbClr val="000000"/>
                </a:solidFill>
              </a:rPr>
              <a:pPr/>
              <a:t>17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68335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8335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586668D-DB14-4265-A0ED-4F309E1E7025}" type="slidenum">
              <a:rPr lang="en-US">
                <a:solidFill>
                  <a:srgbClr val="000000"/>
                </a:solidFill>
              </a:rPr>
              <a:pPr/>
              <a:t>18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68335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8335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586668D-DB14-4265-A0ED-4F309E1E7025}" type="slidenum">
              <a:rPr lang="en-US">
                <a:solidFill>
                  <a:srgbClr val="000000"/>
                </a:solidFill>
              </a:rPr>
              <a:pPr/>
              <a:t>19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68335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8335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586668D-DB14-4265-A0ED-4F309E1E7025}" type="slidenum">
              <a:rPr lang="en-US"/>
              <a:pPr/>
              <a:t>2</a:t>
            </a:fld>
            <a:endParaRPr lang="en-US" dirty="0"/>
          </a:p>
        </p:txBody>
      </p:sp>
      <p:sp>
        <p:nvSpPr>
          <p:cNvPr id="168335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8335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586668D-DB14-4265-A0ED-4F309E1E7025}" type="slidenum">
              <a:rPr lang="en-US">
                <a:solidFill>
                  <a:srgbClr val="000000"/>
                </a:solidFill>
              </a:rPr>
              <a:pPr/>
              <a:t>20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68335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8335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586668D-DB14-4265-A0ED-4F309E1E7025}" type="slidenum">
              <a:rPr lang="en-US">
                <a:solidFill>
                  <a:srgbClr val="000000"/>
                </a:solidFill>
              </a:rPr>
              <a:pPr/>
              <a:t>21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68335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8335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586668D-DB14-4265-A0ED-4F309E1E7025}" type="slidenum">
              <a:rPr lang="en-US">
                <a:solidFill>
                  <a:srgbClr val="000000"/>
                </a:solidFill>
              </a:rPr>
              <a:pPr/>
              <a:t>22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68335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8335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586668D-DB14-4265-A0ED-4F309E1E7025}" type="slidenum">
              <a:rPr lang="en-US">
                <a:solidFill>
                  <a:srgbClr val="000000"/>
                </a:solidFill>
              </a:rPr>
              <a:pPr/>
              <a:t>23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68335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8335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586668D-DB14-4265-A0ED-4F309E1E7025}" type="slidenum">
              <a:rPr lang="en-US">
                <a:solidFill>
                  <a:srgbClr val="000000"/>
                </a:solidFill>
              </a:rPr>
              <a:pPr/>
              <a:t>24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68335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8335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586668D-DB14-4265-A0ED-4F309E1E7025}" type="slidenum">
              <a:rPr lang="en-US">
                <a:solidFill>
                  <a:srgbClr val="000000"/>
                </a:solidFill>
              </a:rPr>
              <a:pPr/>
              <a:t>25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68335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8335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586668D-DB14-4265-A0ED-4F309E1E7025}" type="slidenum">
              <a:rPr lang="en-US">
                <a:solidFill>
                  <a:srgbClr val="000000"/>
                </a:solidFill>
              </a:rPr>
              <a:pPr/>
              <a:t>26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68335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8335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586668D-DB14-4265-A0ED-4F309E1E7025}" type="slidenum">
              <a:rPr lang="en-US">
                <a:solidFill>
                  <a:srgbClr val="000000"/>
                </a:solidFill>
              </a:rPr>
              <a:pPr/>
              <a:t>27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68335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8335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586668D-DB14-4265-A0ED-4F309E1E7025}" type="slidenum">
              <a:rPr lang="en-US">
                <a:solidFill>
                  <a:srgbClr val="000000"/>
                </a:solidFill>
              </a:rPr>
              <a:pPr/>
              <a:t>28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68335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8335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586668D-DB14-4265-A0ED-4F309E1E7025}" type="slidenum">
              <a:rPr lang="en-US">
                <a:solidFill>
                  <a:srgbClr val="000000"/>
                </a:solidFill>
              </a:rPr>
              <a:pPr/>
              <a:t>29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68335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8335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586668D-DB14-4265-A0ED-4F309E1E7025}" type="slidenum">
              <a:rPr lang="en-US">
                <a:solidFill>
                  <a:srgbClr val="000000"/>
                </a:solidFill>
              </a:rPr>
              <a:pPr/>
              <a:t>3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68335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8335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586668D-DB14-4265-A0ED-4F309E1E7025}" type="slidenum">
              <a:rPr lang="en-US">
                <a:solidFill>
                  <a:srgbClr val="000000"/>
                </a:solidFill>
              </a:rPr>
              <a:pPr/>
              <a:t>30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68335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8335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586668D-DB14-4265-A0ED-4F309E1E7025}" type="slidenum">
              <a:rPr lang="en-US">
                <a:solidFill>
                  <a:srgbClr val="000000"/>
                </a:solidFill>
              </a:rPr>
              <a:pPr/>
              <a:t>31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68335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8335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586668D-DB14-4265-A0ED-4F309E1E7025}" type="slidenum">
              <a:rPr lang="en-US">
                <a:solidFill>
                  <a:srgbClr val="000000"/>
                </a:solidFill>
              </a:rPr>
              <a:pPr/>
              <a:t>32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68335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8335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586668D-DB14-4265-A0ED-4F309E1E7025}" type="slidenum">
              <a:rPr lang="en-US">
                <a:solidFill>
                  <a:srgbClr val="000000"/>
                </a:solidFill>
              </a:rPr>
              <a:pPr/>
              <a:t>33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68335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8335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586668D-DB14-4265-A0ED-4F309E1E7025}" type="slidenum">
              <a:rPr lang="en-US">
                <a:solidFill>
                  <a:srgbClr val="000000"/>
                </a:solidFill>
              </a:rPr>
              <a:pPr/>
              <a:t>34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68335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8335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586668D-DB14-4265-A0ED-4F309E1E7025}" type="slidenum">
              <a:rPr lang="en-US">
                <a:solidFill>
                  <a:srgbClr val="000000"/>
                </a:solidFill>
              </a:rPr>
              <a:pPr/>
              <a:t>35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68335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8335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586668D-DB14-4265-A0ED-4F309E1E7025}" type="slidenum">
              <a:rPr lang="en-US">
                <a:solidFill>
                  <a:srgbClr val="000000"/>
                </a:solidFill>
              </a:rPr>
              <a:pPr/>
              <a:t>36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68335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8335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586668D-DB14-4265-A0ED-4F309E1E7025}" type="slidenum">
              <a:rPr lang="en-US">
                <a:solidFill>
                  <a:srgbClr val="000000"/>
                </a:solidFill>
              </a:rPr>
              <a:pPr/>
              <a:t>37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68335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8335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586668D-DB14-4265-A0ED-4F309E1E7025}" type="slidenum">
              <a:rPr lang="en-US">
                <a:solidFill>
                  <a:srgbClr val="000000"/>
                </a:solidFill>
              </a:rPr>
              <a:pPr/>
              <a:t>38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68335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8335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586668D-DB14-4265-A0ED-4F309E1E7025}" type="slidenum">
              <a:rPr lang="en-US">
                <a:solidFill>
                  <a:srgbClr val="000000"/>
                </a:solidFill>
              </a:rPr>
              <a:pPr/>
              <a:t>39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68335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8335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586668D-DB14-4265-A0ED-4F309E1E7025}" type="slidenum">
              <a:rPr lang="en-US">
                <a:solidFill>
                  <a:srgbClr val="000000"/>
                </a:solidFill>
              </a:rPr>
              <a:pPr/>
              <a:t>4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68335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8335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586668D-DB14-4265-A0ED-4F309E1E7025}" type="slidenum">
              <a:rPr lang="en-US">
                <a:solidFill>
                  <a:srgbClr val="000000"/>
                </a:solidFill>
              </a:rPr>
              <a:pPr/>
              <a:t>40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68335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8335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586668D-DB14-4265-A0ED-4F309E1E7025}" type="slidenum">
              <a:rPr lang="en-US">
                <a:solidFill>
                  <a:srgbClr val="000000"/>
                </a:solidFill>
              </a:rPr>
              <a:pPr/>
              <a:t>41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68335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8335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586668D-DB14-4265-A0ED-4F309E1E7025}" type="slidenum">
              <a:rPr lang="en-US">
                <a:solidFill>
                  <a:srgbClr val="000000"/>
                </a:solidFill>
              </a:rPr>
              <a:pPr/>
              <a:t>42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68335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8335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586668D-DB14-4265-A0ED-4F309E1E7025}" type="slidenum">
              <a:rPr lang="en-US">
                <a:solidFill>
                  <a:srgbClr val="000000"/>
                </a:solidFill>
              </a:rPr>
              <a:pPr/>
              <a:t>43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68335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8335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586668D-DB14-4265-A0ED-4F309E1E7025}" type="slidenum">
              <a:rPr lang="en-US">
                <a:solidFill>
                  <a:srgbClr val="000000"/>
                </a:solidFill>
              </a:rPr>
              <a:pPr/>
              <a:t>44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68335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8335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586668D-DB14-4265-A0ED-4F309E1E7025}" type="slidenum">
              <a:rPr lang="en-US">
                <a:solidFill>
                  <a:srgbClr val="000000"/>
                </a:solidFill>
              </a:rPr>
              <a:pPr/>
              <a:t>45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68335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8335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586668D-DB14-4265-A0ED-4F309E1E7025}" type="slidenum">
              <a:rPr lang="en-US">
                <a:solidFill>
                  <a:srgbClr val="000000"/>
                </a:solidFill>
              </a:rPr>
              <a:pPr/>
              <a:t>46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68335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8335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586668D-DB14-4265-A0ED-4F309E1E7025}" type="slidenum">
              <a:rPr lang="en-US">
                <a:solidFill>
                  <a:srgbClr val="000000"/>
                </a:solidFill>
              </a:rPr>
              <a:pPr/>
              <a:t>47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68335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8335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586668D-DB14-4265-A0ED-4F309E1E7025}" type="slidenum">
              <a:rPr lang="en-US">
                <a:solidFill>
                  <a:srgbClr val="000000"/>
                </a:solidFill>
              </a:rPr>
              <a:pPr/>
              <a:t>48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68335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8335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586668D-DB14-4265-A0ED-4F309E1E7025}" type="slidenum">
              <a:rPr lang="en-US">
                <a:solidFill>
                  <a:srgbClr val="000000"/>
                </a:solidFill>
              </a:rPr>
              <a:pPr/>
              <a:t>49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68335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8335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586668D-DB14-4265-A0ED-4F309E1E7025}" type="slidenum">
              <a:rPr lang="en-US">
                <a:solidFill>
                  <a:srgbClr val="000000"/>
                </a:solidFill>
              </a:rPr>
              <a:pPr/>
              <a:t>5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68335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8335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586668D-DB14-4265-A0ED-4F309E1E7025}" type="slidenum">
              <a:rPr lang="en-US">
                <a:solidFill>
                  <a:srgbClr val="000000"/>
                </a:solidFill>
              </a:rPr>
              <a:pPr/>
              <a:t>50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68335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8335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586668D-DB14-4265-A0ED-4F309E1E7025}" type="slidenum">
              <a:rPr lang="en-US">
                <a:solidFill>
                  <a:srgbClr val="000000"/>
                </a:solidFill>
              </a:rPr>
              <a:pPr/>
              <a:t>51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68335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8335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586668D-DB14-4265-A0ED-4F309E1E7025}" type="slidenum">
              <a:rPr lang="en-US">
                <a:solidFill>
                  <a:srgbClr val="000000"/>
                </a:solidFill>
              </a:rPr>
              <a:pPr/>
              <a:t>52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68335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8335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586668D-DB14-4265-A0ED-4F309E1E7025}" type="slidenum">
              <a:rPr lang="en-US">
                <a:solidFill>
                  <a:srgbClr val="000000"/>
                </a:solidFill>
              </a:rPr>
              <a:pPr/>
              <a:t>53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68335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8335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586668D-DB14-4265-A0ED-4F309E1E7025}" type="slidenum">
              <a:rPr lang="en-US">
                <a:solidFill>
                  <a:srgbClr val="000000"/>
                </a:solidFill>
              </a:rPr>
              <a:pPr/>
              <a:t>54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68335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8335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586668D-DB14-4265-A0ED-4F309E1E7025}" type="slidenum">
              <a:rPr lang="en-US">
                <a:solidFill>
                  <a:srgbClr val="000000"/>
                </a:solidFill>
              </a:rPr>
              <a:pPr/>
              <a:t>55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68335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8335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586668D-DB14-4265-A0ED-4F309E1E7025}" type="slidenum">
              <a:rPr lang="en-US">
                <a:solidFill>
                  <a:srgbClr val="000000"/>
                </a:solidFill>
              </a:rPr>
              <a:pPr/>
              <a:t>56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68335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8335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586668D-DB14-4265-A0ED-4F309E1E7025}" type="slidenum">
              <a:rPr lang="en-US">
                <a:solidFill>
                  <a:srgbClr val="000000"/>
                </a:solidFill>
              </a:rPr>
              <a:pPr/>
              <a:t>57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68335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8335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586668D-DB14-4265-A0ED-4F309E1E7025}" type="slidenum">
              <a:rPr lang="en-US">
                <a:solidFill>
                  <a:srgbClr val="000000"/>
                </a:solidFill>
              </a:rPr>
              <a:pPr/>
              <a:t>58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68335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8335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586668D-DB14-4265-A0ED-4F309E1E7025}" type="slidenum">
              <a:rPr lang="en-US">
                <a:solidFill>
                  <a:srgbClr val="000000"/>
                </a:solidFill>
              </a:rPr>
              <a:pPr/>
              <a:t>59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68335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8335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586668D-DB14-4265-A0ED-4F309E1E7025}" type="slidenum">
              <a:rPr lang="en-US">
                <a:solidFill>
                  <a:srgbClr val="000000"/>
                </a:solidFill>
              </a:rPr>
              <a:pPr/>
              <a:t>6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68335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8335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586668D-DB14-4265-A0ED-4F309E1E7025}" type="slidenum">
              <a:rPr lang="en-US">
                <a:solidFill>
                  <a:srgbClr val="000000"/>
                </a:solidFill>
              </a:rPr>
              <a:pPr/>
              <a:t>60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68335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8335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6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586668D-DB14-4265-A0ED-4F309E1E7025}" type="slidenum">
              <a:rPr lang="en-US">
                <a:solidFill>
                  <a:srgbClr val="000000"/>
                </a:solidFill>
              </a:rPr>
              <a:pPr/>
              <a:t>61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68335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8335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6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586668D-DB14-4265-A0ED-4F309E1E7025}" type="slidenum">
              <a:rPr lang="en-US">
                <a:solidFill>
                  <a:srgbClr val="000000"/>
                </a:solidFill>
              </a:rPr>
              <a:pPr/>
              <a:t>62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68335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8335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6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586668D-DB14-4265-A0ED-4F309E1E7025}" type="slidenum">
              <a:rPr lang="en-US">
                <a:solidFill>
                  <a:srgbClr val="000000"/>
                </a:solidFill>
              </a:rPr>
              <a:pPr/>
              <a:t>63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68335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8335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6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586668D-DB14-4265-A0ED-4F309E1E7025}" type="slidenum">
              <a:rPr lang="en-US"/>
              <a:pPr/>
              <a:t>64</a:t>
            </a:fld>
            <a:endParaRPr lang="en-US" dirty="0"/>
          </a:p>
        </p:txBody>
      </p:sp>
      <p:sp>
        <p:nvSpPr>
          <p:cNvPr id="168335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8335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586668D-DB14-4265-A0ED-4F309E1E7025}" type="slidenum">
              <a:rPr lang="en-US">
                <a:solidFill>
                  <a:srgbClr val="000000"/>
                </a:solidFill>
              </a:rPr>
              <a:pPr/>
              <a:t>7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68335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8335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586668D-DB14-4265-A0ED-4F309E1E7025}" type="slidenum">
              <a:rPr lang="en-US">
                <a:solidFill>
                  <a:srgbClr val="000000"/>
                </a:solidFill>
              </a:rPr>
              <a:pPr/>
              <a:t>8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68335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8335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586668D-DB14-4265-A0ED-4F309E1E7025}" type="slidenum">
              <a:rPr lang="en-US">
                <a:solidFill>
                  <a:srgbClr val="000000"/>
                </a:solidFill>
              </a:rPr>
              <a:pPr/>
              <a:t>9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68335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8335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8DD673A-F5FD-4BD3-8DB5-14812BF4A67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EAE8013-45C1-497E-BD44-9E5921139442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8D20B47-F8D5-495C-A854-6539A82AC211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48D4EA1-4817-4FC7-BBD5-3146F0E31287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48D4EA1-4817-4FC7-BBD5-3146F0E31287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56FD5E0-B52A-41B2-8F68-7FF3B1E66ABD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DF4D951-8D69-4FEB-B813-26BAC8B6900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5CDBB75-8885-45C0-BD4E-C9BA718307D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9920C27-276B-4574-87E5-3DCD07631901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DA3D20D-9913-43A5-BCB3-620972D33C7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48D4EA1-4817-4FC7-BBD5-3146F0E3128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B86639A-8853-43F7-9980-B63B5056331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CA3ABBC-BB52-4AE5-8A5A-DCA8EB26F6CD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12.xml"/></Relationships>
</file>

<file path=ppt/slideMasters/_rels/slideMaster3.xml.rels><?xml version="1.0" encoding="UTF-8" standalone="yes"?>
<Relationships xmlns="http://schemas.openxmlformats.org/package/2006/relationships"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1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b="0"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b="0"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b="0">
                <a:latin typeface="+mn-lt"/>
              </a:defRPr>
            </a:lvl1pPr>
          </a:lstStyle>
          <a:p>
            <a:fld id="{B0884DA0-4777-4982-A29C-10499DBB5297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b="0">
                <a:latin typeface="+mn-lt"/>
              </a:defRPr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b="0">
                <a:latin typeface="+mn-lt"/>
              </a:defRPr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b="0">
                <a:latin typeface="+mn-lt"/>
              </a:defRPr>
            </a:lvl1pPr>
          </a:lstStyle>
          <a:p>
            <a:fld id="{B0884DA0-4777-4982-A29C-10499DBB5297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b="0">
                <a:latin typeface="+mn-lt"/>
              </a:defRPr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b="0">
                <a:latin typeface="+mn-lt"/>
              </a:defRPr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b="0">
                <a:latin typeface="+mn-lt"/>
              </a:defRPr>
            </a:lvl1pPr>
          </a:lstStyle>
          <a:p>
            <a:fld id="{B0884DA0-4777-4982-A29C-10499DBB5297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</p:sldLayoutIdLst>
  <p:timing>
    <p:tnLst>
      <p:par>
        <p:cTn id="1" dur="indefinite" restart="never" nodeType="tmRoot"/>
      </p:par>
    </p:tnLst>
  </p:timing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4.jpg"/><Relationship Id="rId4" Type="http://schemas.openxmlformats.org/officeDocument/2006/relationships/image" Target="../media/image3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6.jpg"/><Relationship Id="rId5" Type="http://schemas.openxmlformats.org/officeDocument/2006/relationships/image" Target="../media/image5.jpg"/><Relationship Id="rId4" Type="http://schemas.openxmlformats.org/officeDocument/2006/relationships/image" Target="../media/image9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7.jp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jpg"/><Relationship Id="rId5" Type="http://schemas.openxmlformats.org/officeDocument/2006/relationships/image" Target="../media/image6.jpg"/><Relationship Id="rId4" Type="http://schemas.openxmlformats.org/officeDocument/2006/relationships/image" Target="../media/image5.jp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3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3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0.jp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3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3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3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3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13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13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13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13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6.jp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13.xml"/></Relationships>
</file>

<file path=ppt/slides/_rels/slide3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g"/><Relationship Id="rId3" Type="http://schemas.openxmlformats.org/officeDocument/2006/relationships/image" Target="../media/image8.jpg"/><Relationship Id="rId7" Type="http://schemas.openxmlformats.org/officeDocument/2006/relationships/image" Target="../media/image14.JP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3.jpeg"/><Relationship Id="rId11" Type="http://schemas.openxmlformats.org/officeDocument/2006/relationships/image" Target="../media/image18.jpg"/><Relationship Id="rId5" Type="http://schemas.openxmlformats.org/officeDocument/2006/relationships/image" Target="../media/image12.jpg"/><Relationship Id="rId10" Type="http://schemas.openxmlformats.org/officeDocument/2006/relationships/image" Target="../media/image17.jpg"/><Relationship Id="rId4" Type="http://schemas.openxmlformats.org/officeDocument/2006/relationships/image" Target="../media/image11.JPG"/><Relationship Id="rId9" Type="http://schemas.openxmlformats.org/officeDocument/2006/relationships/image" Target="../media/image16.jp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13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13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13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13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13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13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13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13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6.jpg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13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13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13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13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13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13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56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9.png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57.xml"/><Relationship Id="rId1" Type="http://schemas.openxmlformats.org/officeDocument/2006/relationships/slideLayout" Target="../slideLayouts/slideLayout13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58.xml"/><Relationship Id="rId1" Type="http://schemas.openxmlformats.org/officeDocument/2006/relationships/slideLayout" Target="../slideLayouts/slideLayout13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59.xml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60.xml"/><Relationship Id="rId1" Type="http://schemas.openxmlformats.org/officeDocument/2006/relationships/slideLayout" Target="../slideLayouts/slideLayout13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61.xml"/><Relationship Id="rId1" Type="http://schemas.openxmlformats.org/officeDocument/2006/relationships/slideLayout" Target="../slideLayouts/slideLayout13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62.xml"/><Relationship Id="rId1" Type="http://schemas.openxmlformats.org/officeDocument/2006/relationships/slideLayout" Target="../slideLayouts/slideLayout13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63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6.jpg"/><Relationship Id="rId5" Type="http://schemas.openxmlformats.org/officeDocument/2006/relationships/image" Target="../media/image5.jpg"/><Relationship Id="rId4" Type="http://schemas.openxmlformats.org/officeDocument/2006/relationships/image" Target="../media/image9.jpg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64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1026"/>
          <p:cNvSpPr txBox="1">
            <a:spLocks noChangeArrowheads="1"/>
          </p:cNvSpPr>
          <p:nvPr/>
        </p:nvSpPr>
        <p:spPr bwMode="auto">
          <a:xfrm>
            <a:off x="121186" y="1007202"/>
            <a:ext cx="8901628" cy="3647152"/>
          </a:xfrm>
          <a:prstGeom prst="rect">
            <a:avLst/>
          </a:prstGeom>
          <a:noFill/>
          <a:ln>
            <a:noFill/>
          </a:ln>
          <a:effectLst>
            <a:glow rad="317500">
              <a:schemeClr val="accent4">
                <a:satMod val="175000"/>
                <a:alpha val="7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>
              <a:lnSpc>
                <a:spcPct val="60000"/>
              </a:lnSpc>
              <a:spcAft>
                <a:spcPct val="40000"/>
              </a:spcAft>
              <a:buClr>
                <a:srgbClr val="FFFF99"/>
              </a:buClr>
            </a:pPr>
            <a:r>
              <a:rPr lang="en-US" sz="20000" b="0" spc="-150" dirty="0" smtClean="0">
                <a:solidFill>
                  <a:srgbClr val="66FFFF"/>
                </a:solidFill>
                <a:effectLst>
                  <a:glow rad="228600">
                    <a:schemeClr val="accent4">
                      <a:satMod val="175000"/>
                      <a:alpha val="85000"/>
                    </a:schemeClr>
                  </a:glow>
                </a:effectLst>
                <a:latin typeface="Dirty Ego" pitchFamily="2" charset="0"/>
              </a:rPr>
              <a:t>GOD IS </a:t>
            </a:r>
            <a:r>
              <a:rPr lang="en-US" sz="18500" b="0" spc="-150" dirty="0" smtClean="0">
                <a:solidFill>
                  <a:srgbClr val="66FFFF"/>
                </a:solidFill>
                <a:effectLst>
                  <a:glow rad="228600">
                    <a:schemeClr val="accent4">
                      <a:satMod val="175000"/>
                      <a:alpha val="85000"/>
                    </a:schemeClr>
                  </a:glow>
                </a:effectLst>
                <a:latin typeface="Dirty Ego" pitchFamily="2" charset="0"/>
              </a:rPr>
              <a:t>SELF-EXISTENT!</a:t>
            </a:r>
            <a:endParaRPr lang="en-US" sz="18500" b="0" spc="-150" dirty="0">
              <a:solidFill>
                <a:srgbClr val="66FFFF"/>
              </a:solidFill>
              <a:effectLst>
                <a:glow rad="228600">
                  <a:schemeClr val="accent4">
                    <a:satMod val="175000"/>
                    <a:alpha val="85000"/>
                  </a:schemeClr>
                </a:glow>
              </a:effectLst>
              <a:latin typeface="Dirty Ego" pitchFamily="2" charset="0"/>
            </a:endParaRPr>
          </a:p>
        </p:txBody>
      </p:sp>
      <p:sp>
        <p:nvSpPr>
          <p:cNvPr id="5" name="Text Box 1026"/>
          <p:cNvSpPr txBox="1">
            <a:spLocks noChangeArrowheads="1"/>
          </p:cNvSpPr>
          <p:nvPr/>
        </p:nvSpPr>
        <p:spPr bwMode="auto">
          <a:xfrm>
            <a:off x="121186" y="4321120"/>
            <a:ext cx="8901628" cy="1873526"/>
          </a:xfrm>
          <a:prstGeom prst="rect">
            <a:avLst/>
          </a:prstGeom>
          <a:noFill/>
          <a:ln>
            <a:noFill/>
          </a:ln>
          <a:effectLst>
            <a:glow rad="317500">
              <a:schemeClr val="accent4">
                <a:satMod val="175000"/>
                <a:alpha val="7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>
              <a:lnSpc>
                <a:spcPct val="65000"/>
              </a:lnSpc>
              <a:spcAft>
                <a:spcPct val="40000"/>
              </a:spcAft>
              <a:buClr>
                <a:srgbClr val="FFFF99"/>
              </a:buClr>
            </a:pPr>
            <a:r>
              <a:rPr lang="en-US" sz="8800" spc="-150" dirty="0" smtClean="0">
                <a:solidFill>
                  <a:schemeClr val="bg1"/>
                </a:solidFill>
                <a:effectLst>
                  <a:glow rad="228600">
                    <a:schemeClr val="accent4">
                      <a:satMod val="175000"/>
                      <a:alpha val="85000"/>
                    </a:schemeClr>
                  </a:glow>
                </a:effectLst>
                <a:latin typeface="Trubble" pitchFamily="2" charset="0"/>
              </a:rPr>
              <a:t>Free From Dependency</a:t>
            </a:r>
            <a:endParaRPr lang="en-US" sz="8800" dirty="0" smtClean="0">
              <a:solidFill>
                <a:schemeClr val="bg1"/>
              </a:solidFill>
              <a:effectLst>
                <a:glow rad="228600">
                  <a:schemeClr val="accent4">
                    <a:satMod val="175000"/>
                    <a:alpha val="85000"/>
                  </a:schemeClr>
                </a:glow>
              </a:effectLst>
              <a:latin typeface="Trubble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3174017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50">
        <p:fade/>
      </p:transition>
    </mc:Choice>
    <mc:Fallback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27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28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1026"/>
          <p:cNvSpPr txBox="1">
            <a:spLocks noChangeArrowheads="1"/>
          </p:cNvSpPr>
          <p:nvPr/>
        </p:nvSpPr>
        <p:spPr bwMode="auto">
          <a:xfrm>
            <a:off x="121186" y="1007202"/>
            <a:ext cx="8901628" cy="3647152"/>
          </a:xfrm>
          <a:prstGeom prst="rect">
            <a:avLst/>
          </a:prstGeom>
          <a:noFill/>
          <a:ln>
            <a:noFill/>
          </a:ln>
          <a:effectLst>
            <a:glow rad="317500">
              <a:schemeClr val="accent4">
                <a:satMod val="175000"/>
                <a:alpha val="7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>
              <a:lnSpc>
                <a:spcPct val="60000"/>
              </a:lnSpc>
              <a:spcAft>
                <a:spcPct val="40000"/>
              </a:spcAft>
              <a:buClr>
                <a:srgbClr val="FFFF99"/>
              </a:buClr>
            </a:pPr>
            <a:r>
              <a:rPr lang="en-US" sz="20000" b="0" spc="-150" dirty="0" smtClean="0">
                <a:solidFill>
                  <a:srgbClr val="66FFFF"/>
                </a:solidFill>
                <a:effectLst>
                  <a:glow rad="228600">
                    <a:schemeClr val="accent4">
                      <a:satMod val="175000"/>
                      <a:alpha val="85000"/>
                    </a:schemeClr>
                  </a:glow>
                </a:effectLst>
                <a:latin typeface="Dirty Ego" pitchFamily="2" charset="0"/>
              </a:rPr>
              <a:t>GOD IS </a:t>
            </a:r>
            <a:r>
              <a:rPr lang="en-US" sz="18500" b="0" spc="-150" dirty="0" smtClean="0">
                <a:solidFill>
                  <a:srgbClr val="66FFFF"/>
                </a:solidFill>
                <a:effectLst>
                  <a:glow rad="228600">
                    <a:schemeClr val="accent4">
                      <a:satMod val="175000"/>
                      <a:alpha val="85000"/>
                    </a:schemeClr>
                  </a:glow>
                </a:effectLst>
                <a:latin typeface="Dirty Ego" pitchFamily="2" charset="0"/>
              </a:rPr>
              <a:t>SELF-SUFFICIENT!</a:t>
            </a:r>
            <a:endParaRPr lang="en-US" sz="18500" b="0" spc="-150" dirty="0">
              <a:solidFill>
                <a:srgbClr val="66FFFF"/>
              </a:solidFill>
              <a:effectLst>
                <a:glow rad="228600">
                  <a:schemeClr val="accent4">
                    <a:satMod val="175000"/>
                    <a:alpha val="85000"/>
                  </a:schemeClr>
                </a:glow>
              </a:effectLst>
              <a:latin typeface="Dirty Ego" pitchFamily="2" charset="0"/>
            </a:endParaRPr>
          </a:p>
        </p:txBody>
      </p:sp>
      <p:sp>
        <p:nvSpPr>
          <p:cNvPr id="5" name="Text Box 1026"/>
          <p:cNvSpPr txBox="1">
            <a:spLocks noChangeArrowheads="1"/>
          </p:cNvSpPr>
          <p:nvPr/>
        </p:nvSpPr>
        <p:spPr bwMode="auto">
          <a:xfrm>
            <a:off x="121186" y="4321120"/>
            <a:ext cx="8901628" cy="1852815"/>
          </a:xfrm>
          <a:prstGeom prst="rect">
            <a:avLst/>
          </a:prstGeom>
          <a:noFill/>
          <a:ln>
            <a:noFill/>
          </a:ln>
          <a:effectLst>
            <a:glow rad="317500">
              <a:schemeClr val="accent4">
                <a:satMod val="175000"/>
                <a:alpha val="7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>
              <a:lnSpc>
                <a:spcPct val="65000"/>
              </a:lnSpc>
              <a:spcAft>
                <a:spcPct val="40000"/>
              </a:spcAft>
              <a:buClr>
                <a:srgbClr val="FFFF99"/>
              </a:buClr>
            </a:pPr>
            <a:r>
              <a:rPr lang="en-US" sz="8800" spc="-150" dirty="0" smtClean="0">
                <a:solidFill>
                  <a:schemeClr val="bg1"/>
                </a:solidFill>
                <a:effectLst>
                  <a:glow rad="228600">
                    <a:schemeClr val="accent4">
                      <a:satMod val="175000"/>
                      <a:alpha val="85000"/>
                    </a:schemeClr>
                  </a:glow>
                </a:effectLst>
                <a:latin typeface="Trubble" pitchFamily="2" charset="0"/>
              </a:rPr>
              <a:t>Free From needs</a:t>
            </a:r>
            <a:endParaRPr lang="en-US" sz="8800" dirty="0" smtClean="0">
              <a:solidFill>
                <a:schemeClr val="bg1"/>
              </a:solidFill>
              <a:effectLst>
                <a:glow rad="228600">
                  <a:schemeClr val="accent4">
                    <a:satMod val="175000"/>
                    <a:alpha val="85000"/>
                  </a:schemeClr>
                </a:glow>
              </a:effectLst>
              <a:latin typeface="Trubble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7821567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50">
        <p:fade/>
      </p:transition>
    </mc:Choice>
    <mc:Fallback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27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28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5998964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1026"/>
          <p:cNvSpPr txBox="1">
            <a:spLocks noChangeArrowheads="1"/>
          </p:cNvSpPr>
          <p:nvPr/>
        </p:nvSpPr>
        <p:spPr bwMode="auto">
          <a:xfrm>
            <a:off x="121186" y="1962354"/>
            <a:ext cx="8901628" cy="3339697"/>
          </a:xfrm>
          <a:prstGeom prst="rect">
            <a:avLst/>
          </a:prstGeom>
          <a:noFill/>
          <a:ln>
            <a:noFill/>
          </a:ln>
          <a:effectLst>
            <a:glow rad="317500">
              <a:schemeClr val="accent4">
                <a:satMod val="175000"/>
                <a:alpha val="7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>
              <a:lnSpc>
                <a:spcPct val="70000"/>
              </a:lnSpc>
              <a:spcAft>
                <a:spcPct val="40000"/>
              </a:spcAft>
              <a:buClr>
                <a:srgbClr val="FFFF99"/>
              </a:buClr>
            </a:pPr>
            <a:r>
              <a:rPr lang="en-US" sz="15000" b="0" dirty="0" smtClean="0">
                <a:solidFill>
                  <a:srgbClr val="FFFF66"/>
                </a:solidFill>
                <a:effectLst>
                  <a:glow rad="317500">
                    <a:schemeClr val="accent4">
                      <a:satMod val="175000"/>
                      <a:alpha val="85000"/>
                    </a:schemeClr>
                  </a:glow>
                </a:effectLst>
                <a:latin typeface="Tandelle" pitchFamily="2" charset="0"/>
              </a:rPr>
              <a:t>God Has Never</a:t>
            </a:r>
            <a:br>
              <a:rPr lang="en-US" sz="15000" b="0" dirty="0" smtClean="0">
                <a:solidFill>
                  <a:srgbClr val="FFFF66"/>
                </a:solidFill>
                <a:effectLst>
                  <a:glow rad="317500">
                    <a:schemeClr val="accent4">
                      <a:satMod val="175000"/>
                      <a:alpha val="85000"/>
                    </a:schemeClr>
                  </a:glow>
                </a:effectLst>
                <a:latin typeface="Tandelle" pitchFamily="2" charset="0"/>
              </a:rPr>
            </a:br>
            <a:r>
              <a:rPr lang="en-US" sz="15000" b="0" dirty="0" smtClean="0">
                <a:solidFill>
                  <a:srgbClr val="FFFF66"/>
                </a:solidFill>
                <a:effectLst>
                  <a:glow rad="317500">
                    <a:schemeClr val="accent4">
                      <a:satMod val="175000"/>
                      <a:alpha val="85000"/>
                    </a:schemeClr>
                  </a:glow>
                </a:effectLst>
                <a:latin typeface="Tandelle" pitchFamily="2" charset="0"/>
              </a:rPr>
              <a:t>Been Wrong!</a:t>
            </a:r>
            <a:endParaRPr lang="en-US" sz="15000" b="0" i="1" dirty="0">
              <a:solidFill>
                <a:srgbClr val="FFFF66"/>
              </a:solidFill>
              <a:effectLst>
                <a:glow rad="317500">
                  <a:schemeClr val="accent4">
                    <a:satMod val="175000"/>
                    <a:alpha val="85000"/>
                  </a:schemeClr>
                </a:glow>
              </a:effectLst>
              <a:latin typeface="Tandelle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3536647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1026"/>
          <p:cNvSpPr txBox="1">
            <a:spLocks noChangeArrowheads="1"/>
          </p:cNvSpPr>
          <p:nvPr/>
        </p:nvSpPr>
        <p:spPr bwMode="auto">
          <a:xfrm>
            <a:off x="121186" y="1117139"/>
            <a:ext cx="8901628" cy="4939814"/>
          </a:xfrm>
          <a:prstGeom prst="rect">
            <a:avLst/>
          </a:prstGeom>
          <a:noFill/>
          <a:ln>
            <a:noFill/>
          </a:ln>
          <a:effectLst>
            <a:glow rad="317500">
              <a:schemeClr val="accent4">
                <a:satMod val="175000"/>
                <a:alpha val="7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>
              <a:lnSpc>
                <a:spcPct val="70000"/>
              </a:lnSpc>
              <a:spcAft>
                <a:spcPct val="40000"/>
              </a:spcAft>
              <a:buClr>
                <a:srgbClr val="FFFF99"/>
              </a:buClr>
            </a:pPr>
            <a:r>
              <a:rPr lang="en-US" sz="15000" b="0" dirty="0" smtClean="0">
                <a:solidFill>
                  <a:srgbClr val="99FFCC"/>
                </a:solidFill>
                <a:effectLst>
                  <a:glow rad="317500">
                    <a:schemeClr val="accent4">
                      <a:satMod val="175000"/>
                      <a:alpha val="85000"/>
                    </a:schemeClr>
                  </a:glow>
                </a:effectLst>
                <a:latin typeface="Tandelle" pitchFamily="2" charset="0"/>
              </a:rPr>
              <a:t>God Created Everything That Is</a:t>
            </a:r>
            <a:br>
              <a:rPr lang="en-US" sz="15000" b="0" dirty="0" smtClean="0">
                <a:solidFill>
                  <a:srgbClr val="99FFCC"/>
                </a:solidFill>
                <a:effectLst>
                  <a:glow rad="317500">
                    <a:schemeClr val="accent4">
                      <a:satMod val="175000"/>
                      <a:alpha val="85000"/>
                    </a:schemeClr>
                  </a:glow>
                </a:effectLst>
                <a:latin typeface="Tandelle" pitchFamily="2" charset="0"/>
              </a:rPr>
            </a:br>
            <a:r>
              <a:rPr lang="en-US" sz="15000" b="0" dirty="0" smtClean="0">
                <a:solidFill>
                  <a:srgbClr val="99FFCC"/>
                </a:solidFill>
                <a:effectLst>
                  <a:glow rad="317500">
                    <a:schemeClr val="accent4">
                      <a:satMod val="175000"/>
                      <a:alpha val="85000"/>
                    </a:schemeClr>
                  </a:glow>
                </a:effectLst>
                <a:latin typeface="Tandelle" pitchFamily="2" charset="0"/>
              </a:rPr>
              <a:t>- </a:t>
            </a:r>
            <a:r>
              <a:rPr lang="en-US" sz="15000" dirty="0" smtClean="0">
                <a:solidFill>
                  <a:srgbClr val="FFC000"/>
                </a:solidFill>
                <a:effectLst>
                  <a:glow rad="317500">
                    <a:schemeClr val="accent4">
                      <a:satMod val="175000"/>
                      <a:alpha val="85000"/>
                    </a:schemeClr>
                  </a:glow>
                </a:effectLst>
                <a:latin typeface="Tandelle" pitchFamily="2" charset="0"/>
              </a:rPr>
              <a:t>EVEN YOU!</a:t>
            </a:r>
            <a:endParaRPr lang="en-US" sz="15000" b="0" i="1" dirty="0">
              <a:solidFill>
                <a:srgbClr val="FFC000"/>
              </a:solidFill>
              <a:effectLst>
                <a:glow rad="317500">
                  <a:schemeClr val="accent4">
                    <a:satMod val="175000"/>
                    <a:alpha val="85000"/>
                  </a:schemeClr>
                </a:glow>
              </a:effectLst>
              <a:latin typeface="Tandelle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9825877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50">
        <p:fade/>
      </p:transition>
    </mc:Choice>
    <mc:Fallback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1026"/>
          <p:cNvSpPr txBox="1">
            <a:spLocks noChangeArrowheads="1"/>
          </p:cNvSpPr>
          <p:nvPr/>
        </p:nvSpPr>
        <p:spPr bwMode="auto">
          <a:xfrm>
            <a:off x="121186" y="1117139"/>
            <a:ext cx="8901628" cy="4939814"/>
          </a:xfrm>
          <a:prstGeom prst="rect">
            <a:avLst/>
          </a:prstGeom>
          <a:noFill/>
          <a:ln>
            <a:noFill/>
          </a:ln>
          <a:effectLst>
            <a:glow rad="317500">
              <a:schemeClr val="accent4">
                <a:satMod val="175000"/>
                <a:alpha val="7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>
              <a:lnSpc>
                <a:spcPct val="70000"/>
              </a:lnSpc>
              <a:spcAft>
                <a:spcPct val="40000"/>
              </a:spcAft>
              <a:buClr>
                <a:srgbClr val="FFFF99"/>
              </a:buClr>
            </a:pPr>
            <a:r>
              <a:rPr lang="en-US" sz="15000" b="0" dirty="0" smtClean="0">
                <a:solidFill>
                  <a:schemeClr val="bg1"/>
                </a:solidFill>
                <a:effectLst>
                  <a:glow rad="317500">
                    <a:schemeClr val="accent4">
                      <a:satMod val="175000"/>
                      <a:alpha val="85000"/>
                    </a:schemeClr>
                  </a:glow>
                </a:effectLst>
                <a:latin typeface="Tandelle" pitchFamily="2" charset="0"/>
              </a:rPr>
              <a:t>God Gave His One </a:t>
            </a:r>
            <a:r>
              <a:rPr lang="en-US" sz="15000" b="0" spc="-150" dirty="0" smtClean="0">
                <a:solidFill>
                  <a:schemeClr val="bg1"/>
                </a:solidFill>
                <a:effectLst>
                  <a:glow rad="317500">
                    <a:schemeClr val="accent4">
                      <a:satMod val="175000"/>
                      <a:alpha val="85000"/>
                    </a:schemeClr>
                  </a:glow>
                </a:effectLst>
                <a:latin typeface="Tandelle" pitchFamily="2" charset="0"/>
              </a:rPr>
              <a:t>And Only Son, So You </a:t>
            </a:r>
            <a:r>
              <a:rPr lang="en-US" sz="15000" b="0" dirty="0" smtClean="0">
                <a:solidFill>
                  <a:schemeClr val="bg1"/>
                </a:solidFill>
                <a:effectLst>
                  <a:glow rad="317500">
                    <a:schemeClr val="accent4">
                      <a:satMod val="175000"/>
                      <a:alpha val="85000"/>
                    </a:schemeClr>
                  </a:glow>
                </a:effectLst>
                <a:latin typeface="Tandelle" pitchFamily="2" charset="0"/>
              </a:rPr>
              <a:t>Could Be Saved!</a:t>
            </a:r>
            <a:endParaRPr lang="en-US" sz="15000" b="0" i="1" dirty="0">
              <a:solidFill>
                <a:schemeClr val="bg1"/>
              </a:solidFill>
              <a:effectLst>
                <a:glow rad="317500">
                  <a:schemeClr val="accent4">
                    <a:satMod val="175000"/>
                    <a:alpha val="85000"/>
                  </a:schemeClr>
                </a:glow>
              </a:effectLst>
              <a:latin typeface="Tandelle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7758830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50">
        <p:fade/>
      </p:transition>
    </mc:Choice>
    <mc:Fallback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1026"/>
          <p:cNvSpPr txBox="1">
            <a:spLocks noChangeArrowheads="1"/>
          </p:cNvSpPr>
          <p:nvPr/>
        </p:nvSpPr>
        <p:spPr bwMode="auto">
          <a:xfrm>
            <a:off x="121186" y="1755674"/>
            <a:ext cx="8901628" cy="3820790"/>
          </a:xfrm>
          <a:prstGeom prst="rect">
            <a:avLst/>
          </a:prstGeom>
          <a:noFill/>
          <a:ln>
            <a:noFill/>
          </a:ln>
          <a:effectLst>
            <a:glow rad="317500">
              <a:schemeClr val="accent4">
                <a:satMod val="175000"/>
                <a:alpha val="7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>
              <a:lnSpc>
                <a:spcPct val="70000"/>
              </a:lnSpc>
              <a:spcAft>
                <a:spcPct val="40000"/>
              </a:spcAft>
              <a:buClr>
                <a:srgbClr val="FFFF99"/>
              </a:buClr>
            </a:pPr>
            <a:r>
              <a:rPr lang="en-US" sz="11500" b="0" dirty="0" smtClean="0">
                <a:solidFill>
                  <a:srgbClr val="99FFCC"/>
                </a:solidFill>
                <a:effectLst>
                  <a:glow rad="317500">
                    <a:schemeClr val="accent4">
                      <a:satMod val="175000"/>
                      <a:alpha val="85000"/>
                    </a:schemeClr>
                  </a:glow>
                </a:effectLst>
                <a:latin typeface="Tandelle" pitchFamily="2" charset="0"/>
              </a:rPr>
              <a:t>God Wrote All This Down In A Book So You Could See It And Read It For Yourself!</a:t>
            </a:r>
            <a:endParaRPr lang="en-US" sz="11500" b="0" i="1" dirty="0">
              <a:solidFill>
                <a:srgbClr val="99FFCC"/>
              </a:solidFill>
              <a:effectLst>
                <a:glow rad="317500">
                  <a:schemeClr val="accent4">
                    <a:satMod val="175000"/>
                    <a:alpha val="85000"/>
                  </a:schemeClr>
                </a:glow>
              </a:effectLst>
              <a:latin typeface="Tandelle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4922743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50">
        <p:fade/>
      </p:transition>
    </mc:Choice>
    <mc:Fallback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765191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50">
        <p:fade/>
      </p:transition>
    </mc:Choice>
    <mc:Fallback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209550" y="2382569"/>
            <a:ext cx="8724901" cy="2092862"/>
          </a:xfrm>
          <a:prstGeom prst="rect">
            <a:avLst/>
          </a:prstGeom>
          <a:solidFill>
            <a:schemeClr val="tx1">
              <a:alpha val="75000"/>
            </a:schemeClr>
          </a:solidFill>
          <a:ln w="9525" cap="rnd">
            <a:noFill/>
            <a:prstDash val="sysDot"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b="0" dirty="0">
              <a:solidFill>
                <a:srgbClr val="000000"/>
              </a:solidFill>
              <a:latin typeface="Teen" pitchFamily="2" charset="0"/>
            </a:endParaRPr>
          </a:p>
        </p:txBody>
      </p:sp>
      <p:sp>
        <p:nvSpPr>
          <p:cNvPr id="3" name="Text Box 3"/>
          <p:cNvSpPr txBox="1">
            <a:spLocks noChangeArrowheads="1"/>
          </p:cNvSpPr>
          <p:nvPr/>
        </p:nvSpPr>
        <p:spPr bwMode="auto">
          <a:xfrm>
            <a:off x="263979" y="2382560"/>
            <a:ext cx="8616043" cy="20928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lnSpc>
                <a:spcPct val="80000"/>
              </a:lnSpc>
            </a:pPr>
            <a:r>
              <a:rPr lang="en-US" b="0" dirty="0" smtClean="0">
                <a:solidFill>
                  <a:srgbClr val="FFFF00"/>
                </a:solidFill>
                <a:effectLst>
                  <a:outerShdw blurRad="50800" dist="50800" dir="5400000" algn="ctr" rotWithShape="0">
                    <a:srgbClr val="000000"/>
                  </a:outerShdw>
                  <a:reflection blurRad="6350" stA="60000" endA="900" endPos="58000" dir="5400000" sy="-100000" algn="bl" rotWithShape="0"/>
                </a:effectLst>
                <a:latin typeface="Teen" pitchFamily="2" charset="0"/>
              </a:rPr>
              <a:t>Proverbs 1</a:t>
            </a:r>
            <a:r>
              <a:rPr lang="en-US" b="0" dirty="0" smtClean="0">
                <a:solidFill>
                  <a:srgbClr val="FFFF00"/>
                </a:solidFill>
                <a:effectLst>
                  <a:outerShdw blurRad="50800" dist="50800" dir="5400000" algn="ctr" rotWithShape="0">
                    <a:srgbClr val="000000"/>
                  </a:outerShdw>
                  <a:reflection blurRad="6350" stA="60000" endA="900" endPos="58000" dir="5400000" sy="-100000" algn="bl" rotWithShape="0"/>
                </a:effectLst>
                <a:latin typeface="Teen" pitchFamily="2" charset="0"/>
              </a:rPr>
              <a:t>:7</a:t>
            </a:r>
            <a:r>
              <a:rPr lang="en-US" b="0" dirty="0">
                <a:solidFill>
                  <a:srgbClr val="FFFF00"/>
                </a:solidFill>
                <a:effectLst>
                  <a:outerShdw blurRad="50800" dist="50800" dir="5400000" algn="ctr" rotWithShape="0">
                    <a:srgbClr val="000000"/>
                  </a:outerShdw>
                </a:effectLst>
                <a:latin typeface="Teen" pitchFamily="2" charset="0"/>
              </a:rPr>
              <a:t/>
            </a:r>
            <a:br>
              <a:rPr lang="en-US" b="0" dirty="0">
                <a:solidFill>
                  <a:srgbClr val="FFFF00"/>
                </a:solidFill>
                <a:effectLst>
                  <a:outerShdw blurRad="50800" dist="50800" dir="5400000" algn="ctr" rotWithShape="0">
                    <a:srgbClr val="000000"/>
                  </a:outerShdw>
                </a:effectLst>
                <a:latin typeface="Teen" pitchFamily="2" charset="0"/>
              </a:rPr>
            </a:br>
            <a:r>
              <a:rPr lang="en-US" b="0" dirty="0">
                <a:solidFill>
                  <a:schemeClr val="bg1"/>
                </a:solidFill>
                <a:latin typeface="Teen" pitchFamily="2" charset="0"/>
              </a:rPr>
              <a:t>The fear of the LORD is the beginning of knowledge: but fools despise wisdom and instruction.</a:t>
            </a:r>
            <a:endParaRPr lang="en-US" b="0" dirty="0">
              <a:solidFill>
                <a:schemeClr val="bg1"/>
              </a:solidFill>
              <a:latin typeface="Tee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74417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50">
        <p:fade/>
      </p:transition>
    </mc:Choice>
    <mc:Fallback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1026"/>
          <p:cNvSpPr txBox="1">
            <a:spLocks noChangeArrowheads="1"/>
          </p:cNvSpPr>
          <p:nvPr/>
        </p:nvSpPr>
        <p:spPr bwMode="auto">
          <a:xfrm>
            <a:off x="121186" y="1153959"/>
            <a:ext cx="8901628" cy="5226046"/>
          </a:xfrm>
          <a:prstGeom prst="rect">
            <a:avLst/>
          </a:prstGeom>
          <a:noFill/>
          <a:ln>
            <a:noFill/>
          </a:ln>
          <a:effectLst>
            <a:glow rad="317500">
              <a:schemeClr val="accent4">
                <a:satMod val="175000"/>
                <a:alpha val="7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>
              <a:lnSpc>
                <a:spcPct val="60000"/>
              </a:lnSpc>
              <a:spcAft>
                <a:spcPct val="40000"/>
              </a:spcAft>
              <a:buClr>
                <a:srgbClr val="FFFF99"/>
              </a:buClr>
            </a:pPr>
            <a:r>
              <a:rPr lang="en-US" sz="13900" b="0" dirty="0" smtClean="0">
                <a:solidFill>
                  <a:srgbClr val="FFFF00"/>
                </a:solidFill>
                <a:effectLst>
                  <a:glow rad="228600">
                    <a:schemeClr val="accent4">
                      <a:satMod val="175000"/>
                      <a:alpha val="85000"/>
                    </a:schemeClr>
                  </a:glow>
                </a:effectLst>
                <a:latin typeface="Dirty Ego" pitchFamily="2" charset="0"/>
              </a:rPr>
              <a:t>THE FEAR OF THE LORD IS THE BEGINNING OF KNOWLEDGE!</a:t>
            </a:r>
            <a:endParaRPr lang="en-US" sz="13900" b="0" dirty="0">
              <a:solidFill>
                <a:srgbClr val="FFFF00"/>
              </a:solidFill>
              <a:effectLst>
                <a:glow rad="228600">
                  <a:schemeClr val="accent4">
                    <a:satMod val="175000"/>
                    <a:alpha val="85000"/>
                  </a:schemeClr>
                </a:glow>
              </a:effectLst>
              <a:latin typeface="Dirty Ego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1226554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50">
        <p:fade/>
      </p:transition>
    </mc:Choice>
    <mc:Fallback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27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1018" y="-1"/>
            <a:ext cx="9155017" cy="686626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508" y="-4131"/>
            <a:ext cx="9155016" cy="686626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508" y="-4131"/>
            <a:ext cx="9155016" cy="68662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96832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1026"/>
          <p:cNvSpPr txBox="1">
            <a:spLocks noChangeArrowheads="1"/>
          </p:cNvSpPr>
          <p:nvPr/>
        </p:nvSpPr>
        <p:spPr bwMode="auto">
          <a:xfrm>
            <a:off x="121186" y="1962354"/>
            <a:ext cx="8901628" cy="3339697"/>
          </a:xfrm>
          <a:prstGeom prst="rect">
            <a:avLst/>
          </a:prstGeom>
          <a:noFill/>
          <a:ln>
            <a:noFill/>
          </a:ln>
          <a:effectLst>
            <a:glow rad="317500">
              <a:schemeClr val="accent4">
                <a:satMod val="175000"/>
                <a:alpha val="7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>
              <a:lnSpc>
                <a:spcPct val="70000"/>
              </a:lnSpc>
              <a:spcAft>
                <a:spcPct val="40000"/>
              </a:spcAft>
              <a:buClr>
                <a:srgbClr val="FFFF99"/>
              </a:buClr>
            </a:pPr>
            <a:r>
              <a:rPr lang="en-US" sz="15000" b="0" dirty="0" smtClean="0">
                <a:solidFill>
                  <a:schemeClr val="bg1"/>
                </a:solidFill>
                <a:effectLst>
                  <a:glow rad="317500">
                    <a:schemeClr val="accent4">
                      <a:satMod val="175000"/>
                      <a:alpha val="85000"/>
                    </a:schemeClr>
                  </a:glow>
                </a:effectLst>
                <a:latin typeface="Tandelle" pitchFamily="2" charset="0"/>
              </a:rPr>
              <a:t>What Does It Mean To PUT GOD FIRST?</a:t>
            </a:r>
            <a:endParaRPr lang="en-US" sz="15000" b="0" i="1" dirty="0">
              <a:solidFill>
                <a:schemeClr val="bg1"/>
              </a:solidFill>
              <a:effectLst>
                <a:glow rad="317500">
                  <a:schemeClr val="accent4">
                    <a:satMod val="175000"/>
                    <a:alpha val="85000"/>
                  </a:schemeClr>
                </a:glow>
              </a:effectLst>
              <a:latin typeface="Tandelle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3658514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50">
        <p:fade/>
      </p:transition>
    </mc:Choice>
    <mc:Fallback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1026"/>
          <p:cNvSpPr txBox="1">
            <a:spLocks noChangeArrowheads="1"/>
          </p:cNvSpPr>
          <p:nvPr/>
        </p:nvSpPr>
        <p:spPr bwMode="auto">
          <a:xfrm>
            <a:off x="0" y="1074936"/>
            <a:ext cx="9144000" cy="2862322"/>
          </a:xfrm>
          <a:prstGeom prst="rect">
            <a:avLst/>
          </a:prstGeom>
          <a:noFill/>
          <a:ln>
            <a:noFill/>
          </a:ln>
          <a:effectLst>
            <a:glow rad="317500">
              <a:schemeClr val="accent4">
                <a:satMod val="175000"/>
                <a:alpha val="7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>
              <a:spcAft>
                <a:spcPct val="40000"/>
              </a:spcAft>
              <a:buClr>
                <a:srgbClr val="FFFF99"/>
              </a:buClr>
            </a:pPr>
            <a:r>
              <a:rPr lang="en-US" sz="18000" b="0" spc="-300" dirty="0" smtClean="0">
                <a:solidFill>
                  <a:srgbClr val="66FFFF"/>
                </a:solidFill>
                <a:effectLst>
                  <a:glow rad="228600">
                    <a:schemeClr val="accent4">
                      <a:satMod val="175000"/>
                      <a:alpha val="85000"/>
                    </a:schemeClr>
                  </a:glow>
                </a:effectLst>
                <a:latin typeface="Dirty Ego" pitchFamily="2" charset="0"/>
              </a:rPr>
              <a:t>FEAR THE LORD!</a:t>
            </a:r>
            <a:endParaRPr lang="en-US" sz="18000" b="0" spc="-300" dirty="0">
              <a:solidFill>
                <a:srgbClr val="66FFFF"/>
              </a:solidFill>
              <a:effectLst>
                <a:glow rad="228600">
                  <a:schemeClr val="accent4">
                    <a:satMod val="175000"/>
                    <a:alpha val="85000"/>
                  </a:schemeClr>
                </a:glow>
              </a:effectLst>
              <a:latin typeface="Dirty Ego" pitchFamily="2" charset="0"/>
            </a:endParaRPr>
          </a:p>
        </p:txBody>
      </p:sp>
      <p:sp>
        <p:nvSpPr>
          <p:cNvPr id="3" name="Text Box 1026"/>
          <p:cNvSpPr txBox="1">
            <a:spLocks noChangeArrowheads="1"/>
          </p:cNvSpPr>
          <p:nvPr/>
        </p:nvSpPr>
        <p:spPr bwMode="auto">
          <a:xfrm>
            <a:off x="121186" y="3361555"/>
            <a:ext cx="8901628" cy="1446550"/>
          </a:xfrm>
          <a:prstGeom prst="rect">
            <a:avLst/>
          </a:prstGeom>
          <a:noFill/>
          <a:ln>
            <a:noFill/>
          </a:ln>
          <a:effectLst>
            <a:glow rad="317500">
              <a:schemeClr val="accent4">
                <a:satMod val="175000"/>
                <a:alpha val="7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>
              <a:spcAft>
                <a:spcPct val="40000"/>
              </a:spcAft>
              <a:buClr>
                <a:srgbClr val="FFFF99"/>
              </a:buClr>
            </a:pPr>
            <a:r>
              <a:rPr lang="en-US" sz="8800" dirty="0" smtClean="0">
                <a:solidFill>
                  <a:schemeClr val="bg1"/>
                </a:solidFill>
                <a:effectLst>
                  <a:glow rad="228600">
                    <a:schemeClr val="accent4">
                      <a:satMod val="175000"/>
                      <a:alpha val="85000"/>
                    </a:schemeClr>
                  </a:glow>
                </a:effectLst>
                <a:latin typeface="Trubble" pitchFamily="2" charset="0"/>
              </a:rPr>
              <a:t>Reverence!</a:t>
            </a:r>
            <a:endParaRPr lang="en-US" sz="8800" dirty="0">
              <a:solidFill>
                <a:schemeClr val="bg1"/>
              </a:solidFill>
              <a:effectLst>
                <a:glow rad="228600">
                  <a:schemeClr val="accent4">
                    <a:satMod val="175000"/>
                    <a:alpha val="85000"/>
                  </a:schemeClr>
                </a:glow>
              </a:effectLst>
              <a:latin typeface="Trubble" pitchFamily="2" charset="0"/>
            </a:endParaRPr>
          </a:p>
        </p:txBody>
      </p:sp>
      <p:sp>
        <p:nvSpPr>
          <p:cNvPr id="4" name="Text Box 1026"/>
          <p:cNvSpPr txBox="1">
            <a:spLocks noChangeArrowheads="1"/>
          </p:cNvSpPr>
          <p:nvPr/>
        </p:nvSpPr>
        <p:spPr bwMode="auto">
          <a:xfrm>
            <a:off x="121186" y="4371919"/>
            <a:ext cx="8901628" cy="1446550"/>
          </a:xfrm>
          <a:prstGeom prst="rect">
            <a:avLst/>
          </a:prstGeom>
          <a:noFill/>
          <a:ln>
            <a:noFill/>
          </a:ln>
          <a:effectLst>
            <a:glow rad="317500">
              <a:schemeClr val="accent4">
                <a:satMod val="175000"/>
                <a:alpha val="7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>
              <a:spcAft>
                <a:spcPct val="40000"/>
              </a:spcAft>
              <a:buClr>
                <a:srgbClr val="FFFF99"/>
              </a:buClr>
            </a:pPr>
            <a:r>
              <a:rPr lang="en-US" sz="8800" dirty="0" smtClean="0">
                <a:solidFill>
                  <a:srgbClr val="FFFF66"/>
                </a:solidFill>
                <a:effectLst>
                  <a:glow rad="228600">
                    <a:schemeClr val="accent4">
                      <a:satMod val="175000"/>
                      <a:alpha val="85000"/>
                    </a:schemeClr>
                  </a:glow>
                </a:effectLst>
                <a:latin typeface="Trubble" pitchFamily="2" charset="0"/>
              </a:rPr>
              <a:t>Respect!</a:t>
            </a:r>
            <a:endParaRPr lang="en-US" sz="8800" dirty="0">
              <a:solidFill>
                <a:srgbClr val="FFFF66"/>
              </a:solidFill>
              <a:effectLst>
                <a:glow rad="228600">
                  <a:schemeClr val="accent4">
                    <a:satMod val="175000"/>
                    <a:alpha val="85000"/>
                  </a:schemeClr>
                </a:glow>
              </a:effectLst>
              <a:latin typeface="Trubble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6023244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50">
        <p:fade/>
      </p:transition>
    </mc:Choice>
    <mc:Fallback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27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28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28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1026"/>
          <p:cNvSpPr txBox="1">
            <a:spLocks noChangeArrowheads="1"/>
          </p:cNvSpPr>
          <p:nvPr/>
        </p:nvSpPr>
        <p:spPr bwMode="auto">
          <a:xfrm>
            <a:off x="121186" y="2228672"/>
            <a:ext cx="8901628" cy="2400657"/>
          </a:xfrm>
          <a:prstGeom prst="rect">
            <a:avLst/>
          </a:prstGeom>
          <a:noFill/>
          <a:ln>
            <a:noFill/>
          </a:ln>
          <a:effectLst>
            <a:glow rad="317500">
              <a:schemeClr val="accent4">
                <a:satMod val="175000"/>
                <a:alpha val="7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>
              <a:spcAft>
                <a:spcPct val="40000"/>
              </a:spcAft>
              <a:buClr>
                <a:srgbClr val="FFFF99"/>
              </a:buClr>
            </a:pPr>
            <a:r>
              <a:rPr lang="en-US" sz="15000" b="0" dirty="0" smtClean="0">
                <a:solidFill>
                  <a:schemeClr val="bg1"/>
                </a:solidFill>
                <a:effectLst>
                  <a:glow rad="317500">
                    <a:schemeClr val="accent4">
                      <a:satMod val="175000"/>
                      <a:alpha val="85000"/>
                    </a:schemeClr>
                  </a:glow>
                </a:effectLst>
                <a:latin typeface="Tandelle" pitchFamily="2" charset="0"/>
              </a:rPr>
              <a:t>GIVE GOD FIRST PLACE</a:t>
            </a:r>
            <a:endParaRPr lang="en-US" sz="15000" b="0" i="1" dirty="0">
              <a:solidFill>
                <a:schemeClr val="bg1"/>
              </a:solidFill>
              <a:effectLst>
                <a:glow rad="317500">
                  <a:schemeClr val="accent4">
                    <a:satMod val="175000"/>
                    <a:alpha val="85000"/>
                  </a:schemeClr>
                </a:glow>
              </a:effectLst>
              <a:latin typeface="Tandelle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954757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50">
        <p:fade/>
      </p:transition>
    </mc:Choice>
    <mc:Fallback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1026"/>
          <p:cNvSpPr txBox="1">
            <a:spLocks noChangeArrowheads="1"/>
          </p:cNvSpPr>
          <p:nvPr/>
        </p:nvSpPr>
        <p:spPr bwMode="auto">
          <a:xfrm>
            <a:off x="121186" y="2228672"/>
            <a:ext cx="8901628" cy="2400657"/>
          </a:xfrm>
          <a:prstGeom prst="rect">
            <a:avLst/>
          </a:prstGeom>
          <a:noFill/>
          <a:ln>
            <a:noFill/>
          </a:ln>
          <a:effectLst>
            <a:glow rad="317500">
              <a:schemeClr val="accent4">
                <a:satMod val="175000"/>
                <a:alpha val="7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>
              <a:spcAft>
                <a:spcPct val="40000"/>
              </a:spcAft>
              <a:buClr>
                <a:srgbClr val="FFFF99"/>
              </a:buClr>
            </a:pPr>
            <a:r>
              <a:rPr lang="en-US" sz="15000" b="0" dirty="0" smtClean="0">
                <a:solidFill>
                  <a:schemeClr val="bg1"/>
                </a:solidFill>
                <a:effectLst>
                  <a:glow rad="317500">
                    <a:schemeClr val="accent4">
                      <a:satMod val="175000"/>
                      <a:alpha val="85000"/>
                    </a:schemeClr>
                  </a:glow>
                </a:effectLst>
                <a:latin typeface="Tandelle" pitchFamily="2" charset="0"/>
              </a:rPr>
              <a:t>GIVE GOD PRIORITY</a:t>
            </a:r>
            <a:endParaRPr lang="en-US" sz="15000" b="0" i="1" dirty="0">
              <a:solidFill>
                <a:schemeClr val="bg1"/>
              </a:solidFill>
              <a:effectLst>
                <a:glow rad="317500">
                  <a:schemeClr val="accent4">
                    <a:satMod val="175000"/>
                    <a:alpha val="85000"/>
                  </a:schemeClr>
                </a:glow>
              </a:effectLst>
              <a:latin typeface="Tandelle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2901419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50">
        <p:fade/>
      </p:transition>
    </mc:Choice>
    <mc:Fallback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1026"/>
          <p:cNvSpPr txBox="1">
            <a:spLocks noChangeArrowheads="1"/>
          </p:cNvSpPr>
          <p:nvPr/>
        </p:nvSpPr>
        <p:spPr bwMode="auto">
          <a:xfrm>
            <a:off x="121186" y="2052666"/>
            <a:ext cx="8901628" cy="3339697"/>
          </a:xfrm>
          <a:prstGeom prst="rect">
            <a:avLst/>
          </a:prstGeom>
          <a:noFill/>
          <a:ln>
            <a:noFill/>
          </a:ln>
          <a:effectLst>
            <a:glow rad="317500">
              <a:schemeClr val="accent4">
                <a:satMod val="175000"/>
                <a:alpha val="7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>
              <a:lnSpc>
                <a:spcPct val="70000"/>
              </a:lnSpc>
              <a:spcAft>
                <a:spcPct val="40000"/>
              </a:spcAft>
              <a:buClr>
                <a:srgbClr val="FFFF99"/>
              </a:buClr>
            </a:pPr>
            <a:r>
              <a:rPr lang="en-US" sz="15000" b="0" dirty="0" smtClean="0">
                <a:solidFill>
                  <a:schemeClr val="bg1"/>
                </a:solidFill>
                <a:effectLst>
                  <a:glow rad="317500">
                    <a:schemeClr val="accent4">
                      <a:satMod val="175000"/>
                      <a:alpha val="85000"/>
                    </a:schemeClr>
                  </a:glow>
                </a:effectLst>
                <a:latin typeface="Tandelle" pitchFamily="2" charset="0"/>
              </a:rPr>
              <a:t>GIVE GOD HIS RIGHTFUL POSITION</a:t>
            </a:r>
            <a:endParaRPr lang="en-US" sz="15000" b="0" i="1" dirty="0">
              <a:solidFill>
                <a:schemeClr val="bg1"/>
              </a:solidFill>
              <a:effectLst>
                <a:glow rad="317500">
                  <a:schemeClr val="accent4">
                    <a:satMod val="175000"/>
                    <a:alpha val="85000"/>
                  </a:schemeClr>
                </a:glow>
              </a:effectLst>
              <a:latin typeface="Tandelle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6807753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50">
        <p:fade/>
      </p:transition>
    </mc:Choice>
    <mc:Fallback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1026"/>
          <p:cNvSpPr txBox="1">
            <a:spLocks noChangeArrowheads="1"/>
          </p:cNvSpPr>
          <p:nvPr/>
        </p:nvSpPr>
        <p:spPr bwMode="auto">
          <a:xfrm>
            <a:off x="121186" y="2574920"/>
            <a:ext cx="8901628" cy="1708160"/>
          </a:xfrm>
          <a:prstGeom prst="rect">
            <a:avLst/>
          </a:prstGeom>
          <a:noFill/>
          <a:ln>
            <a:noFill/>
          </a:ln>
          <a:effectLst>
            <a:glow rad="317500">
              <a:schemeClr val="accent4">
                <a:satMod val="175000"/>
                <a:alpha val="7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>
              <a:spcAft>
                <a:spcPct val="40000"/>
              </a:spcAft>
              <a:buClr>
                <a:srgbClr val="FFFF99"/>
              </a:buClr>
            </a:pPr>
            <a:r>
              <a:rPr lang="en-US" sz="10500" b="0" i="1" dirty="0" smtClean="0">
                <a:solidFill>
                  <a:srgbClr val="99FF99"/>
                </a:solidFill>
                <a:effectLst>
                  <a:glow rad="317500">
                    <a:schemeClr val="accent4">
                      <a:satMod val="175000"/>
                      <a:alpha val="85000"/>
                    </a:schemeClr>
                  </a:glow>
                </a:effectLst>
                <a:latin typeface="Tandelle" pitchFamily="2" charset="0"/>
              </a:rPr>
              <a:t>Why Should I... Put God First?</a:t>
            </a:r>
            <a:endParaRPr lang="en-US" sz="10500" b="0" i="1" dirty="0">
              <a:solidFill>
                <a:srgbClr val="99FF99"/>
              </a:solidFill>
              <a:effectLst>
                <a:glow rad="317500">
                  <a:schemeClr val="accent4">
                    <a:satMod val="175000"/>
                    <a:alpha val="85000"/>
                  </a:schemeClr>
                </a:glow>
              </a:effectLst>
              <a:latin typeface="Tandelle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0064551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50">
        <p:fade/>
      </p:transition>
    </mc:Choice>
    <mc:Fallback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1026"/>
          <p:cNvSpPr txBox="1">
            <a:spLocks noChangeArrowheads="1"/>
          </p:cNvSpPr>
          <p:nvPr/>
        </p:nvSpPr>
        <p:spPr bwMode="auto">
          <a:xfrm>
            <a:off x="121186" y="1990145"/>
            <a:ext cx="8901628" cy="2877711"/>
          </a:xfrm>
          <a:prstGeom prst="rect">
            <a:avLst/>
          </a:prstGeom>
          <a:noFill/>
          <a:ln>
            <a:noFill/>
          </a:ln>
          <a:effectLst>
            <a:glow rad="317500">
              <a:schemeClr val="accent4">
                <a:satMod val="175000"/>
                <a:alpha val="7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>
              <a:spcAft>
                <a:spcPct val="40000"/>
              </a:spcAft>
              <a:buClr>
                <a:srgbClr val="FFFF99"/>
              </a:buClr>
            </a:pPr>
            <a:r>
              <a:rPr lang="en-US" sz="18100" dirty="0" smtClean="0">
                <a:solidFill>
                  <a:srgbClr val="FFFF00"/>
                </a:solidFill>
                <a:effectLst>
                  <a:glow rad="317500">
                    <a:schemeClr val="accent4">
                      <a:satMod val="175000"/>
                      <a:alpha val="85000"/>
                    </a:schemeClr>
                  </a:glow>
                </a:effectLst>
                <a:latin typeface="Trubble" pitchFamily="2" charset="0"/>
              </a:rPr>
              <a:t>WELL...</a:t>
            </a:r>
            <a:endParaRPr lang="en-US" sz="18100" dirty="0">
              <a:solidFill>
                <a:srgbClr val="FFFF00"/>
              </a:solidFill>
              <a:effectLst>
                <a:glow rad="317500">
                  <a:schemeClr val="accent4">
                    <a:satMod val="175000"/>
                    <a:alpha val="85000"/>
                  </a:schemeClr>
                </a:glow>
              </a:effectLst>
              <a:latin typeface="Trubble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9144000" cy="6858000"/>
          </a:xfrm>
          <a:prstGeom prst="rect">
            <a:avLst/>
          </a:prstGeom>
        </p:spPr>
      </p:pic>
      <p:sp>
        <p:nvSpPr>
          <p:cNvPr id="4" name="Text Box 1026"/>
          <p:cNvSpPr txBox="1">
            <a:spLocks noChangeArrowheads="1"/>
          </p:cNvSpPr>
          <p:nvPr/>
        </p:nvSpPr>
        <p:spPr bwMode="auto">
          <a:xfrm>
            <a:off x="121186" y="4344286"/>
            <a:ext cx="8901628" cy="2365519"/>
          </a:xfrm>
          <a:prstGeom prst="rect">
            <a:avLst/>
          </a:prstGeom>
          <a:noFill/>
          <a:ln>
            <a:noFill/>
          </a:ln>
          <a:effectLst>
            <a:glow rad="317500">
              <a:schemeClr val="accent4">
                <a:satMod val="175000"/>
                <a:alpha val="7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>
              <a:lnSpc>
                <a:spcPct val="70000"/>
              </a:lnSpc>
              <a:spcAft>
                <a:spcPct val="40000"/>
              </a:spcAft>
              <a:buClr>
                <a:srgbClr val="FFFF99"/>
              </a:buClr>
            </a:pPr>
            <a:r>
              <a:rPr lang="en-US" sz="10500" b="0" dirty="0" smtClean="0">
                <a:solidFill>
                  <a:srgbClr val="FFC000"/>
                </a:solidFill>
                <a:effectLst>
                  <a:glow rad="317500">
                    <a:schemeClr val="accent4">
                      <a:satMod val="175000"/>
                      <a:alpha val="85000"/>
                    </a:schemeClr>
                  </a:glow>
                </a:effectLst>
                <a:latin typeface="Tandelle" pitchFamily="2" charset="0"/>
              </a:rPr>
              <a:t>It’s The Beginning</a:t>
            </a:r>
            <a:br>
              <a:rPr lang="en-US" sz="10500" b="0" dirty="0" smtClean="0">
                <a:solidFill>
                  <a:srgbClr val="FFC000"/>
                </a:solidFill>
                <a:effectLst>
                  <a:glow rad="317500">
                    <a:schemeClr val="accent4">
                      <a:satMod val="175000"/>
                      <a:alpha val="85000"/>
                    </a:schemeClr>
                  </a:glow>
                </a:effectLst>
                <a:latin typeface="Tandelle" pitchFamily="2" charset="0"/>
              </a:rPr>
            </a:br>
            <a:r>
              <a:rPr lang="en-US" sz="10500" b="0" dirty="0" smtClean="0">
                <a:solidFill>
                  <a:srgbClr val="FFC000"/>
                </a:solidFill>
                <a:effectLst>
                  <a:glow rad="317500">
                    <a:schemeClr val="accent4">
                      <a:satMod val="175000"/>
                      <a:alpha val="85000"/>
                    </a:schemeClr>
                  </a:glow>
                </a:effectLst>
                <a:latin typeface="Tandelle" pitchFamily="2" charset="0"/>
              </a:rPr>
              <a:t>Of Knowledge!</a:t>
            </a:r>
            <a:endParaRPr lang="en-US" sz="10500" b="0" dirty="0">
              <a:solidFill>
                <a:srgbClr val="FFC000"/>
              </a:solidFill>
              <a:effectLst>
                <a:glow rad="317500">
                  <a:schemeClr val="accent4">
                    <a:satMod val="175000"/>
                    <a:alpha val="85000"/>
                  </a:schemeClr>
                </a:glow>
              </a:effectLst>
              <a:latin typeface="Tandelle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998740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50">
        <p:fade/>
      </p:transition>
    </mc:Choice>
    <mc:Fallback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1026"/>
          <p:cNvSpPr txBox="1">
            <a:spLocks noChangeArrowheads="1"/>
          </p:cNvSpPr>
          <p:nvPr/>
        </p:nvSpPr>
        <p:spPr bwMode="auto">
          <a:xfrm>
            <a:off x="121186" y="4344286"/>
            <a:ext cx="8901628" cy="2257285"/>
          </a:xfrm>
          <a:prstGeom prst="rect">
            <a:avLst/>
          </a:prstGeom>
          <a:noFill/>
          <a:ln>
            <a:noFill/>
          </a:ln>
          <a:effectLst>
            <a:glow rad="317500">
              <a:schemeClr val="accent4">
                <a:satMod val="175000"/>
                <a:alpha val="7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>
              <a:lnSpc>
                <a:spcPct val="70000"/>
              </a:lnSpc>
              <a:spcAft>
                <a:spcPct val="40000"/>
              </a:spcAft>
              <a:buClr>
                <a:srgbClr val="FFFF99"/>
              </a:buClr>
            </a:pPr>
            <a:r>
              <a:rPr lang="en-US" sz="10000" b="0" dirty="0" smtClean="0">
                <a:solidFill>
                  <a:srgbClr val="FFC000"/>
                </a:solidFill>
                <a:effectLst>
                  <a:glow rad="317500">
                    <a:schemeClr val="accent4">
                      <a:satMod val="175000"/>
                      <a:alpha val="85000"/>
                    </a:schemeClr>
                  </a:glow>
                </a:effectLst>
                <a:latin typeface="Tandelle" pitchFamily="2" charset="0"/>
              </a:rPr>
              <a:t>It’s The Foundation Of True Knowledge And Understanding</a:t>
            </a:r>
            <a:endParaRPr lang="en-US" sz="10000" b="0" dirty="0">
              <a:solidFill>
                <a:srgbClr val="FFC000"/>
              </a:solidFill>
              <a:effectLst>
                <a:glow rad="317500">
                  <a:schemeClr val="accent4">
                    <a:satMod val="175000"/>
                    <a:alpha val="85000"/>
                  </a:schemeClr>
                </a:glow>
              </a:effectLst>
              <a:latin typeface="Tandelle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7050009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50">
        <p:fade/>
      </p:transition>
    </mc:Choice>
    <mc:Fallback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1026"/>
          <p:cNvSpPr txBox="1">
            <a:spLocks noChangeArrowheads="1"/>
          </p:cNvSpPr>
          <p:nvPr/>
        </p:nvSpPr>
        <p:spPr bwMode="auto">
          <a:xfrm>
            <a:off x="121186" y="4344286"/>
            <a:ext cx="8901628" cy="2365519"/>
          </a:xfrm>
          <a:prstGeom prst="rect">
            <a:avLst/>
          </a:prstGeom>
          <a:noFill/>
          <a:ln>
            <a:noFill/>
          </a:ln>
          <a:effectLst>
            <a:glow rad="317500">
              <a:schemeClr val="accent4">
                <a:satMod val="175000"/>
                <a:alpha val="7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>
              <a:lnSpc>
                <a:spcPct val="70000"/>
              </a:lnSpc>
              <a:spcAft>
                <a:spcPct val="40000"/>
              </a:spcAft>
              <a:buClr>
                <a:srgbClr val="FFFF99"/>
              </a:buClr>
            </a:pPr>
            <a:r>
              <a:rPr lang="en-US" sz="10500" b="0" dirty="0" smtClean="0">
                <a:solidFill>
                  <a:srgbClr val="FFC000"/>
                </a:solidFill>
                <a:effectLst>
                  <a:glow rad="317500">
                    <a:schemeClr val="accent4">
                      <a:satMod val="175000"/>
                      <a:alpha val="85000"/>
                    </a:schemeClr>
                  </a:glow>
                </a:effectLst>
                <a:latin typeface="Tandelle" pitchFamily="2" charset="0"/>
              </a:rPr>
              <a:t>You Will Be Wise</a:t>
            </a:r>
            <a:br>
              <a:rPr lang="en-US" sz="10500" b="0" dirty="0" smtClean="0">
                <a:solidFill>
                  <a:srgbClr val="FFC000"/>
                </a:solidFill>
                <a:effectLst>
                  <a:glow rad="317500">
                    <a:schemeClr val="accent4">
                      <a:satMod val="175000"/>
                      <a:alpha val="85000"/>
                    </a:schemeClr>
                  </a:glow>
                </a:effectLst>
                <a:latin typeface="Tandelle" pitchFamily="2" charset="0"/>
              </a:rPr>
            </a:br>
            <a:r>
              <a:rPr lang="en-US" sz="10500" b="0" dirty="0" smtClean="0">
                <a:solidFill>
                  <a:srgbClr val="FFC000"/>
                </a:solidFill>
                <a:effectLst>
                  <a:glow rad="317500">
                    <a:schemeClr val="accent4">
                      <a:satMod val="175000"/>
                      <a:alpha val="85000"/>
                    </a:schemeClr>
                  </a:glow>
                </a:effectLst>
                <a:latin typeface="Tandelle" pitchFamily="2" charset="0"/>
              </a:rPr>
              <a:t>And Not A Fool!</a:t>
            </a:r>
            <a:endParaRPr lang="en-US" sz="10500" b="0" dirty="0">
              <a:solidFill>
                <a:srgbClr val="FFC000"/>
              </a:solidFill>
              <a:effectLst>
                <a:glow rad="317500">
                  <a:schemeClr val="accent4">
                    <a:satMod val="175000"/>
                    <a:alpha val="85000"/>
                  </a:schemeClr>
                </a:glow>
              </a:effectLst>
              <a:latin typeface="Tandelle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2611810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50">
        <p:fade/>
      </p:transition>
    </mc:Choice>
    <mc:Fallback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1026"/>
          <p:cNvSpPr txBox="1">
            <a:spLocks noChangeArrowheads="1"/>
          </p:cNvSpPr>
          <p:nvPr/>
        </p:nvSpPr>
        <p:spPr bwMode="auto">
          <a:xfrm>
            <a:off x="0" y="-401342"/>
            <a:ext cx="9144000" cy="1862048"/>
          </a:xfrm>
          <a:prstGeom prst="rect">
            <a:avLst/>
          </a:prstGeom>
          <a:noFill/>
          <a:ln>
            <a:noFill/>
          </a:ln>
          <a:effectLst>
            <a:glow rad="317500">
              <a:schemeClr val="accent4">
                <a:satMod val="175000"/>
                <a:alpha val="7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>
              <a:spcAft>
                <a:spcPct val="40000"/>
              </a:spcAft>
              <a:buClr>
                <a:srgbClr val="FFFF99"/>
              </a:buClr>
            </a:pPr>
            <a:r>
              <a:rPr lang="en-US" sz="11500" b="0" spc="-300" dirty="0" smtClean="0">
                <a:solidFill>
                  <a:srgbClr val="FFFF66"/>
                </a:solidFill>
                <a:effectLst>
                  <a:glow rad="228600">
                    <a:schemeClr val="accent4">
                      <a:satMod val="175000"/>
                      <a:alpha val="85000"/>
                    </a:schemeClr>
                  </a:glow>
                </a:effectLst>
                <a:latin typeface="Dirty Ego" pitchFamily="2" charset="0"/>
              </a:rPr>
              <a:t>HOW DO I PUT GOD FIRST?</a:t>
            </a:r>
            <a:endParaRPr lang="en-US" sz="11500" b="0" spc="-300" dirty="0">
              <a:solidFill>
                <a:srgbClr val="FFFF66"/>
              </a:solidFill>
              <a:effectLst>
                <a:glow rad="228600">
                  <a:schemeClr val="accent4">
                    <a:satMod val="175000"/>
                    <a:alpha val="85000"/>
                  </a:schemeClr>
                </a:glow>
              </a:effectLst>
              <a:latin typeface="Dirty Ego" pitchFamily="2" charset="0"/>
            </a:endParaRPr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1078089" y="1394604"/>
            <a:ext cx="8065909" cy="538116"/>
          </a:xfrm>
          <a:prstGeom prst="rect">
            <a:avLst/>
          </a:prstGeom>
          <a:solidFill>
            <a:schemeClr val="bg1"/>
          </a:solidFill>
          <a:ln w="9525" cap="rnd">
            <a:noFill/>
            <a:prstDash val="sysDot"/>
            <a:miter lim="800000"/>
            <a:headEnd/>
            <a:tailEnd/>
          </a:ln>
          <a:effectLst>
            <a:glow rad="228600">
              <a:schemeClr val="accent4">
                <a:satMod val="175000"/>
                <a:alpha val="70000"/>
              </a:schemeClr>
            </a:glow>
          </a:effectLst>
        </p:spPr>
        <p:txBody>
          <a:bodyPr wrap="none" anchor="ctr"/>
          <a:lstStyle/>
          <a:p>
            <a:endParaRPr lang="en-US" b="0" dirty="0">
              <a:latin typeface="Teen" pitchFamily="2" charset="0"/>
            </a:endParaRPr>
          </a:p>
        </p:txBody>
      </p:sp>
      <p:sp>
        <p:nvSpPr>
          <p:cNvPr id="3" name="Text Box 1026"/>
          <p:cNvSpPr txBox="1">
            <a:spLocks noChangeArrowheads="1"/>
          </p:cNvSpPr>
          <p:nvPr/>
        </p:nvSpPr>
        <p:spPr bwMode="auto">
          <a:xfrm>
            <a:off x="248356" y="400378"/>
            <a:ext cx="1659467" cy="2215991"/>
          </a:xfrm>
          <a:prstGeom prst="rect">
            <a:avLst/>
          </a:prstGeom>
          <a:noFill/>
          <a:ln>
            <a:noFill/>
          </a:ln>
          <a:effectLst>
            <a:glow rad="317500">
              <a:schemeClr val="accent4">
                <a:satMod val="175000"/>
                <a:alpha val="7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>
              <a:spcAft>
                <a:spcPct val="40000"/>
              </a:spcAft>
              <a:buClr>
                <a:srgbClr val="FFFF99"/>
              </a:buClr>
            </a:pPr>
            <a:r>
              <a:rPr lang="en-US" sz="13800" b="0" spc="300" dirty="0" smtClean="0">
                <a:ln>
                  <a:solidFill>
                    <a:schemeClr val="bg1"/>
                  </a:solidFill>
                </a:ln>
                <a:solidFill>
                  <a:srgbClr val="FF0000"/>
                </a:solidFill>
                <a:effectLst>
                  <a:glow rad="228600">
                    <a:schemeClr val="accent4">
                      <a:satMod val="175000"/>
                      <a:alpha val="70000"/>
                    </a:schemeClr>
                  </a:glow>
                </a:effectLst>
                <a:latin typeface="Tandelle" pitchFamily="2" charset="0"/>
              </a:rPr>
              <a:t>1.</a:t>
            </a:r>
            <a:endParaRPr lang="en-US" sz="13800" b="0" spc="300" dirty="0">
              <a:ln>
                <a:solidFill>
                  <a:schemeClr val="bg1"/>
                </a:solidFill>
              </a:ln>
              <a:solidFill>
                <a:srgbClr val="FF0000"/>
              </a:solidFill>
              <a:effectLst>
                <a:glow rad="228600">
                  <a:schemeClr val="accent4">
                    <a:satMod val="175000"/>
                    <a:alpha val="70000"/>
                  </a:schemeClr>
                </a:glow>
              </a:effectLst>
              <a:latin typeface="Tandelle" pitchFamily="2" charset="0"/>
            </a:endParaRPr>
          </a:p>
        </p:txBody>
      </p:sp>
      <p:sp>
        <p:nvSpPr>
          <p:cNvPr id="4" name="Text Box 1026"/>
          <p:cNvSpPr txBox="1">
            <a:spLocks noChangeArrowheads="1"/>
          </p:cNvSpPr>
          <p:nvPr/>
        </p:nvSpPr>
        <p:spPr bwMode="auto">
          <a:xfrm>
            <a:off x="1174044" y="699587"/>
            <a:ext cx="7969955" cy="1862048"/>
          </a:xfrm>
          <a:prstGeom prst="rect">
            <a:avLst/>
          </a:prstGeom>
          <a:noFill/>
          <a:ln>
            <a:noFill/>
          </a:ln>
          <a:effectLst>
            <a:glow rad="317500">
              <a:schemeClr val="accent4">
                <a:satMod val="175000"/>
                <a:alpha val="7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>
              <a:spcAft>
                <a:spcPct val="40000"/>
              </a:spcAft>
              <a:buClr>
                <a:srgbClr val="FFFF99"/>
              </a:buClr>
            </a:pPr>
            <a:r>
              <a:rPr lang="en-US" sz="11500" b="0" dirty="0" smtClean="0">
                <a:solidFill>
                  <a:srgbClr val="66FFFF"/>
                </a:solidFill>
                <a:effectLst>
                  <a:glow rad="228600">
                    <a:schemeClr val="accent4">
                      <a:satMod val="175000"/>
                      <a:alpha val="70000"/>
                    </a:schemeClr>
                  </a:glow>
                </a:effectLst>
                <a:latin typeface="Tandelle" pitchFamily="2" charset="0"/>
              </a:rPr>
              <a:t>IT TAKES EFFORT</a:t>
            </a:r>
            <a:endParaRPr lang="en-US" sz="11500" b="0" dirty="0">
              <a:solidFill>
                <a:srgbClr val="66FFFF"/>
              </a:solidFill>
              <a:effectLst>
                <a:glow rad="228600">
                  <a:schemeClr val="accent4">
                    <a:satMod val="175000"/>
                    <a:alpha val="70000"/>
                  </a:schemeClr>
                </a:glow>
              </a:effectLst>
              <a:latin typeface="Tandelle" pitchFamily="2" charset="0"/>
            </a:endParaRPr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209550" y="2492739"/>
            <a:ext cx="8724901" cy="2092862"/>
          </a:xfrm>
          <a:prstGeom prst="rect">
            <a:avLst/>
          </a:prstGeom>
          <a:solidFill>
            <a:schemeClr val="tx1">
              <a:alpha val="75000"/>
            </a:schemeClr>
          </a:solidFill>
          <a:ln w="9525" cap="rnd">
            <a:noFill/>
            <a:prstDash val="sysDot"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b="0" dirty="0">
              <a:solidFill>
                <a:srgbClr val="000000"/>
              </a:solidFill>
              <a:latin typeface="Teen" pitchFamily="2" charset="0"/>
            </a:endParaRPr>
          </a:p>
        </p:txBody>
      </p:sp>
      <p:sp>
        <p:nvSpPr>
          <p:cNvPr id="7" name="Text Box 3"/>
          <p:cNvSpPr txBox="1">
            <a:spLocks noChangeArrowheads="1"/>
          </p:cNvSpPr>
          <p:nvPr/>
        </p:nvSpPr>
        <p:spPr bwMode="auto">
          <a:xfrm>
            <a:off x="263979" y="2492730"/>
            <a:ext cx="8616043" cy="20928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lnSpc>
                <a:spcPct val="80000"/>
              </a:lnSpc>
            </a:pPr>
            <a:r>
              <a:rPr lang="en-US" b="0" dirty="0" smtClean="0">
                <a:solidFill>
                  <a:srgbClr val="FFFF00"/>
                </a:solidFill>
                <a:effectLst>
                  <a:outerShdw blurRad="50800" dist="50800" dir="5400000" algn="ctr" rotWithShape="0">
                    <a:srgbClr val="000000"/>
                  </a:outerShdw>
                  <a:reflection blurRad="6350" stA="60000" endA="900" endPos="58000" dir="5400000" sy="-100000" algn="bl" rotWithShape="0"/>
                </a:effectLst>
                <a:latin typeface="Teen" pitchFamily="2" charset="0"/>
              </a:rPr>
              <a:t>Verse One</a:t>
            </a:r>
            <a:r>
              <a:rPr lang="en-US" b="0" dirty="0">
                <a:solidFill>
                  <a:srgbClr val="FFFF00"/>
                </a:solidFill>
                <a:effectLst>
                  <a:outerShdw blurRad="50800" dist="50800" dir="5400000" algn="ctr" rotWithShape="0">
                    <a:srgbClr val="000000"/>
                  </a:outerShdw>
                </a:effectLst>
                <a:latin typeface="Teen" pitchFamily="2" charset="0"/>
              </a:rPr>
              <a:t/>
            </a:r>
            <a:br>
              <a:rPr lang="en-US" b="0" dirty="0">
                <a:solidFill>
                  <a:srgbClr val="FFFF00"/>
                </a:solidFill>
                <a:effectLst>
                  <a:outerShdw blurRad="50800" dist="50800" dir="5400000" algn="ctr" rotWithShape="0">
                    <a:srgbClr val="000000"/>
                  </a:outerShdw>
                </a:effectLst>
                <a:latin typeface="Teen" pitchFamily="2" charset="0"/>
              </a:rPr>
            </a:br>
            <a:r>
              <a:rPr lang="en-US" b="0" dirty="0" smtClean="0">
                <a:solidFill>
                  <a:schemeClr val="bg1"/>
                </a:solidFill>
                <a:latin typeface="Teen" pitchFamily="2" charset="0"/>
              </a:rPr>
              <a:t>My </a:t>
            </a:r>
            <a:r>
              <a:rPr lang="en-US" b="0" dirty="0">
                <a:solidFill>
                  <a:schemeClr val="bg1"/>
                </a:solidFill>
                <a:latin typeface="Teen" pitchFamily="2" charset="0"/>
              </a:rPr>
              <a:t>son, if thou wilt receive my words, and hide my commandments with thee; </a:t>
            </a:r>
          </a:p>
        </p:txBody>
      </p:sp>
      <p:sp>
        <p:nvSpPr>
          <p:cNvPr id="8" name="Text Box 3"/>
          <p:cNvSpPr txBox="1">
            <a:spLocks noChangeArrowheads="1"/>
          </p:cNvSpPr>
          <p:nvPr/>
        </p:nvSpPr>
        <p:spPr bwMode="auto">
          <a:xfrm>
            <a:off x="4802926" y="1425608"/>
            <a:ext cx="4308021" cy="5172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r">
              <a:lnSpc>
                <a:spcPct val="80000"/>
              </a:lnSpc>
            </a:pPr>
            <a:r>
              <a:rPr lang="en-US" sz="3300" b="0" dirty="0" smtClean="0">
                <a:effectLst>
                  <a:outerShdw blurRad="50800" dist="50800" dir="5400000" algn="ctr" rotWithShape="0">
                    <a:srgbClr val="000000"/>
                  </a:outerShdw>
                  <a:reflection blurRad="6350" stA="60000" endA="900" endPos="58000" dir="5400000" sy="-100000" algn="bl" rotWithShape="0"/>
                </a:effectLst>
                <a:latin typeface="Teen" pitchFamily="2" charset="0"/>
              </a:rPr>
              <a:t>Proverbs 2</a:t>
            </a:r>
            <a:r>
              <a:rPr lang="en-US" sz="3300" b="0" dirty="0" smtClean="0">
                <a:effectLst>
                  <a:outerShdw blurRad="50800" dist="50800" dir="5400000" algn="ctr" rotWithShape="0">
                    <a:srgbClr val="000000"/>
                  </a:outerShdw>
                  <a:reflection blurRad="6350" stA="60000" endA="900" endPos="58000" dir="5400000" sy="-100000" algn="bl" rotWithShape="0"/>
                </a:effectLst>
                <a:latin typeface="Teen" pitchFamily="2" charset="0"/>
              </a:rPr>
              <a:t>:1-5</a:t>
            </a:r>
            <a:endParaRPr lang="en-US" sz="3300" b="0" dirty="0">
              <a:latin typeface="Teen" pitchFamily="2" charset="0"/>
            </a:endParaRPr>
          </a:p>
        </p:txBody>
      </p:sp>
      <p:sp>
        <p:nvSpPr>
          <p:cNvPr id="9" name="Text Box 1026"/>
          <p:cNvSpPr txBox="1">
            <a:spLocks noChangeArrowheads="1"/>
          </p:cNvSpPr>
          <p:nvPr/>
        </p:nvSpPr>
        <p:spPr bwMode="auto">
          <a:xfrm>
            <a:off x="121186" y="4784966"/>
            <a:ext cx="8901628" cy="2170659"/>
          </a:xfrm>
          <a:prstGeom prst="rect">
            <a:avLst/>
          </a:prstGeom>
          <a:noFill/>
          <a:ln>
            <a:noFill/>
          </a:ln>
          <a:effectLst>
            <a:glow rad="317500">
              <a:schemeClr val="accent4">
                <a:satMod val="175000"/>
                <a:alpha val="7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>
              <a:lnSpc>
                <a:spcPct val="70000"/>
              </a:lnSpc>
              <a:spcAft>
                <a:spcPct val="40000"/>
              </a:spcAft>
              <a:buClr>
                <a:srgbClr val="FFFF99"/>
              </a:buClr>
            </a:pPr>
            <a:r>
              <a:rPr lang="en-US" sz="9600" b="0" i="1" dirty="0" smtClean="0">
                <a:solidFill>
                  <a:srgbClr val="99FF99"/>
                </a:solidFill>
                <a:effectLst>
                  <a:glow rad="317500">
                    <a:schemeClr val="accent4">
                      <a:satMod val="175000"/>
                      <a:alpha val="85000"/>
                    </a:schemeClr>
                  </a:glow>
                </a:effectLst>
                <a:latin typeface="Tandelle" pitchFamily="2" charset="0"/>
              </a:rPr>
              <a:t>Listen To And</a:t>
            </a:r>
            <a:br>
              <a:rPr lang="en-US" sz="9600" b="0" i="1" dirty="0" smtClean="0">
                <a:solidFill>
                  <a:srgbClr val="99FF99"/>
                </a:solidFill>
                <a:effectLst>
                  <a:glow rad="317500">
                    <a:schemeClr val="accent4">
                      <a:satMod val="175000"/>
                      <a:alpha val="85000"/>
                    </a:schemeClr>
                  </a:glow>
                </a:effectLst>
                <a:latin typeface="Tandelle" pitchFamily="2" charset="0"/>
              </a:rPr>
            </a:br>
            <a:r>
              <a:rPr lang="en-US" sz="9600" b="0" i="1" dirty="0" smtClean="0">
                <a:solidFill>
                  <a:srgbClr val="99FF99"/>
                </a:solidFill>
                <a:effectLst>
                  <a:glow rad="317500">
                    <a:schemeClr val="accent4">
                      <a:satMod val="175000"/>
                      <a:alpha val="85000"/>
                    </a:schemeClr>
                  </a:glow>
                </a:effectLst>
                <a:latin typeface="Tandelle" pitchFamily="2" charset="0"/>
              </a:rPr>
              <a:t>Treasure God’s Word</a:t>
            </a:r>
            <a:endParaRPr lang="en-US" sz="9600" b="0" i="1" dirty="0">
              <a:solidFill>
                <a:srgbClr val="99FF99"/>
              </a:solidFill>
              <a:effectLst>
                <a:glow rad="317500">
                  <a:schemeClr val="accent4">
                    <a:satMod val="175000"/>
                    <a:alpha val="85000"/>
                  </a:schemeClr>
                </a:glow>
              </a:effectLst>
              <a:latin typeface="Tandelle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2688072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50">
        <p:fade/>
      </p:transition>
    </mc:Choice>
    <mc:Fallback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27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 animBg="1"/>
      <p:bldP spid="3" grpId="0"/>
      <p:bldP spid="4" grpId="0"/>
      <p:bldP spid="6" grpId="0" animBg="1"/>
      <p:bldP spid="7" grpId="0"/>
      <p:bldP spid="8" grpId="0"/>
      <p:bldP spid="9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1026"/>
          <p:cNvSpPr txBox="1">
            <a:spLocks noChangeArrowheads="1"/>
          </p:cNvSpPr>
          <p:nvPr/>
        </p:nvSpPr>
        <p:spPr bwMode="auto">
          <a:xfrm>
            <a:off x="121186" y="1199115"/>
            <a:ext cx="8901628" cy="3323987"/>
          </a:xfrm>
          <a:prstGeom prst="rect">
            <a:avLst/>
          </a:prstGeom>
          <a:noFill/>
          <a:ln>
            <a:noFill/>
          </a:ln>
          <a:effectLst>
            <a:glow rad="317500">
              <a:schemeClr val="accent4">
                <a:satMod val="175000"/>
                <a:alpha val="7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>
              <a:spcAft>
                <a:spcPct val="40000"/>
              </a:spcAft>
              <a:buClr>
                <a:srgbClr val="FFFF99"/>
              </a:buClr>
            </a:pPr>
            <a:r>
              <a:rPr lang="en-US" sz="21000" b="0" spc="-150" dirty="0" smtClean="0">
                <a:solidFill>
                  <a:srgbClr val="66FFFF"/>
                </a:solidFill>
                <a:effectLst>
                  <a:glow rad="228600">
                    <a:schemeClr val="accent4">
                      <a:satMod val="175000"/>
                      <a:alpha val="85000"/>
                    </a:schemeClr>
                  </a:glow>
                </a:effectLst>
                <a:latin typeface="Dirty Ego" pitchFamily="2" charset="0"/>
              </a:rPr>
              <a:t>GOD IS HOLY!</a:t>
            </a:r>
            <a:endParaRPr lang="en-US" sz="21000" b="0" spc="-150" dirty="0">
              <a:solidFill>
                <a:srgbClr val="66FFFF"/>
              </a:solidFill>
              <a:effectLst>
                <a:glow rad="228600">
                  <a:schemeClr val="accent4">
                    <a:satMod val="175000"/>
                    <a:alpha val="85000"/>
                  </a:schemeClr>
                </a:glow>
              </a:effectLst>
              <a:latin typeface="Dirty Ego" pitchFamily="2" charset="0"/>
            </a:endParaRPr>
          </a:p>
        </p:txBody>
      </p:sp>
      <p:sp>
        <p:nvSpPr>
          <p:cNvPr id="5" name="Text Box 1026"/>
          <p:cNvSpPr txBox="1">
            <a:spLocks noChangeArrowheads="1"/>
          </p:cNvSpPr>
          <p:nvPr/>
        </p:nvSpPr>
        <p:spPr bwMode="auto">
          <a:xfrm>
            <a:off x="121186" y="3824404"/>
            <a:ext cx="8901628" cy="1015663"/>
          </a:xfrm>
          <a:prstGeom prst="rect">
            <a:avLst/>
          </a:prstGeom>
          <a:noFill/>
          <a:ln>
            <a:noFill/>
          </a:ln>
          <a:effectLst>
            <a:glow rad="317500">
              <a:schemeClr val="accent4">
                <a:satMod val="175000"/>
                <a:alpha val="7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>
              <a:spcAft>
                <a:spcPct val="40000"/>
              </a:spcAft>
              <a:buClr>
                <a:srgbClr val="FFFF99"/>
              </a:buClr>
            </a:pPr>
            <a:r>
              <a:rPr lang="en-US" sz="6000" dirty="0" smtClean="0">
                <a:solidFill>
                  <a:schemeClr val="bg1"/>
                </a:solidFill>
                <a:effectLst>
                  <a:glow rad="228600">
                    <a:schemeClr val="accent4">
                      <a:satMod val="175000"/>
                      <a:alpha val="85000"/>
                    </a:schemeClr>
                  </a:glow>
                </a:effectLst>
                <a:latin typeface="Trubble" pitchFamily="2" charset="0"/>
              </a:rPr>
              <a:t>Absolutely perfect</a:t>
            </a:r>
            <a:endParaRPr lang="en-US" sz="6000" dirty="0">
              <a:solidFill>
                <a:schemeClr val="bg1"/>
              </a:solidFill>
              <a:effectLst>
                <a:glow rad="228600">
                  <a:schemeClr val="accent4">
                    <a:satMod val="175000"/>
                    <a:alpha val="85000"/>
                  </a:schemeClr>
                </a:glow>
              </a:effectLst>
              <a:latin typeface="Trubble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968967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50">
        <p:fade/>
      </p:transition>
    </mc:Choice>
    <mc:Fallback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27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28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1026"/>
          <p:cNvSpPr txBox="1">
            <a:spLocks noChangeArrowheads="1"/>
          </p:cNvSpPr>
          <p:nvPr/>
        </p:nvSpPr>
        <p:spPr bwMode="auto">
          <a:xfrm>
            <a:off x="0" y="-401342"/>
            <a:ext cx="9144000" cy="1862048"/>
          </a:xfrm>
          <a:prstGeom prst="rect">
            <a:avLst/>
          </a:prstGeom>
          <a:noFill/>
          <a:ln>
            <a:noFill/>
          </a:ln>
          <a:effectLst>
            <a:glow rad="317500">
              <a:schemeClr val="accent4">
                <a:satMod val="175000"/>
                <a:alpha val="7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>
              <a:spcAft>
                <a:spcPct val="40000"/>
              </a:spcAft>
              <a:buClr>
                <a:srgbClr val="FFFF99"/>
              </a:buClr>
            </a:pPr>
            <a:r>
              <a:rPr lang="en-US" sz="11500" b="0" spc="-300" dirty="0" smtClean="0">
                <a:solidFill>
                  <a:srgbClr val="FFFF66"/>
                </a:solidFill>
                <a:effectLst>
                  <a:glow rad="228600">
                    <a:schemeClr val="accent4">
                      <a:satMod val="175000"/>
                      <a:alpha val="85000"/>
                    </a:schemeClr>
                  </a:glow>
                </a:effectLst>
                <a:latin typeface="Dirty Ego" pitchFamily="2" charset="0"/>
              </a:rPr>
              <a:t>HOW DO I PUT GOD FIRST?</a:t>
            </a:r>
            <a:endParaRPr lang="en-US" sz="11500" b="0" spc="-300" dirty="0">
              <a:solidFill>
                <a:srgbClr val="FFFF66"/>
              </a:solidFill>
              <a:effectLst>
                <a:glow rad="228600">
                  <a:schemeClr val="accent4">
                    <a:satMod val="175000"/>
                    <a:alpha val="85000"/>
                  </a:schemeClr>
                </a:glow>
              </a:effectLst>
              <a:latin typeface="Dirty Ego" pitchFamily="2" charset="0"/>
            </a:endParaRPr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1078089" y="1394604"/>
            <a:ext cx="8065909" cy="538116"/>
          </a:xfrm>
          <a:prstGeom prst="rect">
            <a:avLst/>
          </a:prstGeom>
          <a:solidFill>
            <a:schemeClr val="bg1"/>
          </a:solidFill>
          <a:ln w="9525" cap="rnd">
            <a:noFill/>
            <a:prstDash val="sysDot"/>
            <a:miter lim="800000"/>
            <a:headEnd/>
            <a:tailEnd/>
          </a:ln>
          <a:effectLst>
            <a:glow rad="228600">
              <a:schemeClr val="accent4">
                <a:satMod val="175000"/>
                <a:alpha val="70000"/>
              </a:schemeClr>
            </a:glow>
          </a:effectLst>
        </p:spPr>
        <p:txBody>
          <a:bodyPr wrap="none" anchor="ctr"/>
          <a:lstStyle/>
          <a:p>
            <a:endParaRPr lang="en-US" b="0" dirty="0">
              <a:latin typeface="Teen" pitchFamily="2" charset="0"/>
            </a:endParaRPr>
          </a:p>
        </p:txBody>
      </p:sp>
      <p:sp>
        <p:nvSpPr>
          <p:cNvPr id="3" name="Text Box 1026"/>
          <p:cNvSpPr txBox="1">
            <a:spLocks noChangeArrowheads="1"/>
          </p:cNvSpPr>
          <p:nvPr/>
        </p:nvSpPr>
        <p:spPr bwMode="auto">
          <a:xfrm>
            <a:off x="248356" y="400378"/>
            <a:ext cx="1659467" cy="2215991"/>
          </a:xfrm>
          <a:prstGeom prst="rect">
            <a:avLst/>
          </a:prstGeom>
          <a:noFill/>
          <a:ln>
            <a:noFill/>
          </a:ln>
          <a:effectLst>
            <a:glow rad="317500">
              <a:schemeClr val="accent4">
                <a:satMod val="175000"/>
                <a:alpha val="7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>
              <a:spcAft>
                <a:spcPct val="40000"/>
              </a:spcAft>
              <a:buClr>
                <a:srgbClr val="FFFF99"/>
              </a:buClr>
            </a:pPr>
            <a:r>
              <a:rPr lang="en-US" sz="13800" b="0" spc="300" dirty="0" smtClean="0">
                <a:ln>
                  <a:solidFill>
                    <a:schemeClr val="bg1"/>
                  </a:solidFill>
                </a:ln>
                <a:solidFill>
                  <a:srgbClr val="FF0000"/>
                </a:solidFill>
                <a:effectLst>
                  <a:glow rad="228600">
                    <a:schemeClr val="accent4">
                      <a:satMod val="175000"/>
                      <a:alpha val="70000"/>
                    </a:schemeClr>
                  </a:glow>
                </a:effectLst>
                <a:latin typeface="Tandelle" pitchFamily="2" charset="0"/>
              </a:rPr>
              <a:t>1.</a:t>
            </a:r>
            <a:endParaRPr lang="en-US" sz="13800" b="0" spc="300" dirty="0">
              <a:ln>
                <a:solidFill>
                  <a:schemeClr val="bg1"/>
                </a:solidFill>
              </a:ln>
              <a:solidFill>
                <a:srgbClr val="FF0000"/>
              </a:solidFill>
              <a:effectLst>
                <a:glow rad="228600">
                  <a:schemeClr val="accent4">
                    <a:satMod val="175000"/>
                    <a:alpha val="70000"/>
                  </a:schemeClr>
                </a:glow>
              </a:effectLst>
              <a:latin typeface="Tandelle" pitchFamily="2" charset="0"/>
            </a:endParaRPr>
          </a:p>
        </p:txBody>
      </p:sp>
      <p:sp>
        <p:nvSpPr>
          <p:cNvPr id="4" name="Text Box 1026"/>
          <p:cNvSpPr txBox="1">
            <a:spLocks noChangeArrowheads="1"/>
          </p:cNvSpPr>
          <p:nvPr/>
        </p:nvSpPr>
        <p:spPr bwMode="auto">
          <a:xfrm>
            <a:off x="1174044" y="699587"/>
            <a:ext cx="7969955" cy="1862048"/>
          </a:xfrm>
          <a:prstGeom prst="rect">
            <a:avLst/>
          </a:prstGeom>
          <a:noFill/>
          <a:ln>
            <a:noFill/>
          </a:ln>
          <a:effectLst>
            <a:glow rad="317500">
              <a:schemeClr val="accent4">
                <a:satMod val="175000"/>
                <a:alpha val="7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>
              <a:spcAft>
                <a:spcPct val="40000"/>
              </a:spcAft>
              <a:buClr>
                <a:srgbClr val="FFFF99"/>
              </a:buClr>
            </a:pPr>
            <a:r>
              <a:rPr lang="en-US" sz="11500" b="0" dirty="0" smtClean="0">
                <a:solidFill>
                  <a:srgbClr val="66FFFF"/>
                </a:solidFill>
                <a:effectLst>
                  <a:glow rad="228600">
                    <a:schemeClr val="accent4">
                      <a:satMod val="175000"/>
                      <a:alpha val="70000"/>
                    </a:schemeClr>
                  </a:glow>
                </a:effectLst>
                <a:latin typeface="Tandelle" pitchFamily="2" charset="0"/>
              </a:rPr>
              <a:t>IT TAKES EFFORT</a:t>
            </a:r>
            <a:endParaRPr lang="en-US" sz="11500" b="0" dirty="0">
              <a:solidFill>
                <a:srgbClr val="66FFFF"/>
              </a:solidFill>
              <a:effectLst>
                <a:glow rad="228600">
                  <a:schemeClr val="accent4">
                    <a:satMod val="175000"/>
                    <a:alpha val="70000"/>
                  </a:schemeClr>
                </a:glow>
              </a:effectLst>
              <a:latin typeface="Tandelle" pitchFamily="2" charset="0"/>
            </a:endParaRPr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209550" y="2492739"/>
            <a:ext cx="8724901" cy="2092862"/>
          </a:xfrm>
          <a:prstGeom prst="rect">
            <a:avLst/>
          </a:prstGeom>
          <a:solidFill>
            <a:schemeClr val="tx1">
              <a:alpha val="75000"/>
            </a:schemeClr>
          </a:solidFill>
          <a:ln w="9525" cap="rnd">
            <a:noFill/>
            <a:prstDash val="sysDot"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b="0" dirty="0">
              <a:solidFill>
                <a:srgbClr val="000000"/>
              </a:solidFill>
              <a:latin typeface="Teen" pitchFamily="2" charset="0"/>
            </a:endParaRPr>
          </a:p>
        </p:txBody>
      </p:sp>
      <p:sp>
        <p:nvSpPr>
          <p:cNvPr id="7" name="Text Box 3"/>
          <p:cNvSpPr txBox="1">
            <a:spLocks noChangeArrowheads="1"/>
          </p:cNvSpPr>
          <p:nvPr/>
        </p:nvSpPr>
        <p:spPr bwMode="auto">
          <a:xfrm>
            <a:off x="263979" y="2492730"/>
            <a:ext cx="8616043" cy="20928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lnSpc>
                <a:spcPct val="80000"/>
              </a:lnSpc>
            </a:pPr>
            <a:r>
              <a:rPr lang="en-US" b="0" dirty="0" smtClean="0">
                <a:solidFill>
                  <a:srgbClr val="FFFF00"/>
                </a:solidFill>
                <a:effectLst>
                  <a:outerShdw blurRad="50800" dist="50800" dir="5400000" algn="ctr" rotWithShape="0">
                    <a:srgbClr val="000000"/>
                  </a:outerShdw>
                  <a:reflection blurRad="6350" stA="60000" endA="900" endPos="58000" dir="5400000" sy="-100000" algn="bl" rotWithShape="0"/>
                </a:effectLst>
                <a:latin typeface="Teen" pitchFamily="2" charset="0"/>
              </a:rPr>
              <a:t>Verse Two</a:t>
            </a:r>
            <a:r>
              <a:rPr lang="en-US" b="0" dirty="0">
                <a:solidFill>
                  <a:srgbClr val="FFFF00"/>
                </a:solidFill>
                <a:effectLst>
                  <a:outerShdw blurRad="50800" dist="50800" dir="5400000" algn="ctr" rotWithShape="0">
                    <a:srgbClr val="000000"/>
                  </a:outerShdw>
                </a:effectLst>
                <a:latin typeface="Teen" pitchFamily="2" charset="0"/>
              </a:rPr>
              <a:t/>
            </a:r>
            <a:br>
              <a:rPr lang="en-US" b="0" dirty="0">
                <a:solidFill>
                  <a:srgbClr val="FFFF00"/>
                </a:solidFill>
                <a:effectLst>
                  <a:outerShdw blurRad="50800" dist="50800" dir="5400000" algn="ctr" rotWithShape="0">
                    <a:srgbClr val="000000"/>
                  </a:outerShdw>
                </a:effectLst>
                <a:latin typeface="Teen" pitchFamily="2" charset="0"/>
              </a:rPr>
            </a:br>
            <a:r>
              <a:rPr lang="en-US" b="0" dirty="0" smtClean="0">
                <a:solidFill>
                  <a:schemeClr val="bg1"/>
                </a:solidFill>
                <a:latin typeface="Teen" pitchFamily="2" charset="0"/>
              </a:rPr>
              <a:t>So </a:t>
            </a:r>
            <a:r>
              <a:rPr lang="en-US" b="0" dirty="0">
                <a:solidFill>
                  <a:schemeClr val="bg1"/>
                </a:solidFill>
                <a:latin typeface="Teen" pitchFamily="2" charset="0"/>
              </a:rPr>
              <a:t>that thou incline </a:t>
            </a:r>
            <a:r>
              <a:rPr lang="en-US" b="0" dirty="0" err="1">
                <a:solidFill>
                  <a:schemeClr val="bg1"/>
                </a:solidFill>
                <a:latin typeface="Teen" pitchFamily="2" charset="0"/>
              </a:rPr>
              <a:t>thine</a:t>
            </a:r>
            <a:r>
              <a:rPr lang="en-US" b="0" dirty="0">
                <a:solidFill>
                  <a:schemeClr val="bg1"/>
                </a:solidFill>
                <a:latin typeface="Teen" pitchFamily="2" charset="0"/>
              </a:rPr>
              <a:t> ear unto wisdom, and apply </a:t>
            </a:r>
            <a:r>
              <a:rPr lang="en-US" b="0" dirty="0" err="1">
                <a:solidFill>
                  <a:schemeClr val="bg1"/>
                </a:solidFill>
                <a:latin typeface="Teen" pitchFamily="2" charset="0"/>
              </a:rPr>
              <a:t>thine</a:t>
            </a:r>
            <a:r>
              <a:rPr lang="en-US" b="0" dirty="0">
                <a:solidFill>
                  <a:schemeClr val="bg1"/>
                </a:solidFill>
                <a:latin typeface="Teen" pitchFamily="2" charset="0"/>
              </a:rPr>
              <a:t> heart to understanding; </a:t>
            </a:r>
          </a:p>
        </p:txBody>
      </p:sp>
      <p:sp>
        <p:nvSpPr>
          <p:cNvPr id="8" name="Text Box 3"/>
          <p:cNvSpPr txBox="1">
            <a:spLocks noChangeArrowheads="1"/>
          </p:cNvSpPr>
          <p:nvPr/>
        </p:nvSpPr>
        <p:spPr bwMode="auto">
          <a:xfrm>
            <a:off x="4802926" y="1425608"/>
            <a:ext cx="4308021" cy="5172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r">
              <a:lnSpc>
                <a:spcPct val="80000"/>
              </a:lnSpc>
            </a:pPr>
            <a:r>
              <a:rPr lang="en-US" sz="3300" b="0" dirty="0" smtClean="0">
                <a:effectLst>
                  <a:outerShdw blurRad="50800" dist="50800" dir="5400000" algn="ctr" rotWithShape="0">
                    <a:srgbClr val="000000"/>
                  </a:outerShdw>
                  <a:reflection blurRad="6350" stA="60000" endA="900" endPos="58000" dir="5400000" sy="-100000" algn="bl" rotWithShape="0"/>
                </a:effectLst>
                <a:latin typeface="Teen" pitchFamily="2" charset="0"/>
              </a:rPr>
              <a:t>Proverbs 2</a:t>
            </a:r>
            <a:r>
              <a:rPr lang="en-US" sz="3300" b="0" dirty="0" smtClean="0">
                <a:effectLst>
                  <a:outerShdw blurRad="50800" dist="50800" dir="5400000" algn="ctr" rotWithShape="0">
                    <a:srgbClr val="000000"/>
                  </a:outerShdw>
                  <a:reflection blurRad="6350" stA="60000" endA="900" endPos="58000" dir="5400000" sy="-100000" algn="bl" rotWithShape="0"/>
                </a:effectLst>
                <a:latin typeface="Teen" pitchFamily="2" charset="0"/>
              </a:rPr>
              <a:t>:1-5</a:t>
            </a:r>
            <a:endParaRPr lang="en-US" sz="3300" b="0" dirty="0">
              <a:latin typeface="Teen" pitchFamily="2" charset="0"/>
            </a:endParaRPr>
          </a:p>
        </p:txBody>
      </p:sp>
      <p:sp>
        <p:nvSpPr>
          <p:cNvPr id="9" name="Text Box 1026"/>
          <p:cNvSpPr txBox="1">
            <a:spLocks noChangeArrowheads="1"/>
          </p:cNvSpPr>
          <p:nvPr/>
        </p:nvSpPr>
        <p:spPr bwMode="auto">
          <a:xfrm>
            <a:off x="121186" y="4784966"/>
            <a:ext cx="8901628" cy="2170659"/>
          </a:xfrm>
          <a:prstGeom prst="rect">
            <a:avLst/>
          </a:prstGeom>
          <a:noFill/>
          <a:ln>
            <a:noFill/>
          </a:ln>
          <a:effectLst>
            <a:glow rad="317500">
              <a:schemeClr val="accent4">
                <a:satMod val="175000"/>
                <a:alpha val="7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>
              <a:lnSpc>
                <a:spcPct val="70000"/>
              </a:lnSpc>
              <a:spcAft>
                <a:spcPct val="40000"/>
              </a:spcAft>
              <a:buClr>
                <a:srgbClr val="FFFF99"/>
              </a:buClr>
            </a:pPr>
            <a:r>
              <a:rPr lang="en-US" sz="9600" b="0" i="1" dirty="0" smtClean="0">
                <a:solidFill>
                  <a:srgbClr val="99FF99"/>
                </a:solidFill>
                <a:effectLst>
                  <a:glow rad="317500">
                    <a:schemeClr val="accent4">
                      <a:satMod val="175000"/>
                      <a:alpha val="85000"/>
                    </a:schemeClr>
                  </a:glow>
                </a:effectLst>
                <a:latin typeface="Tandelle" pitchFamily="2" charset="0"/>
              </a:rPr>
              <a:t>Tune In And Concentrate</a:t>
            </a:r>
            <a:br>
              <a:rPr lang="en-US" sz="9600" b="0" i="1" dirty="0" smtClean="0">
                <a:solidFill>
                  <a:srgbClr val="99FF99"/>
                </a:solidFill>
                <a:effectLst>
                  <a:glow rad="317500">
                    <a:schemeClr val="accent4">
                      <a:satMod val="175000"/>
                      <a:alpha val="85000"/>
                    </a:schemeClr>
                  </a:glow>
                </a:effectLst>
                <a:latin typeface="Tandelle" pitchFamily="2" charset="0"/>
              </a:rPr>
            </a:br>
            <a:r>
              <a:rPr lang="en-US" sz="9600" b="0" i="1" dirty="0" smtClean="0">
                <a:solidFill>
                  <a:srgbClr val="99FF99"/>
                </a:solidFill>
                <a:effectLst>
                  <a:glow rad="317500">
                    <a:schemeClr val="accent4">
                      <a:satMod val="175000"/>
                      <a:alpha val="85000"/>
                    </a:schemeClr>
                  </a:glow>
                </a:effectLst>
                <a:latin typeface="Tandelle" pitchFamily="2" charset="0"/>
              </a:rPr>
              <a:t>On </a:t>
            </a:r>
            <a:r>
              <a:rPr lang="en-US" sz="9600" b="0" i="1" dirty="0" smtClean="0">
                <a:solidFill>
                  <a:srgbClr val="99FF99"/>
                </a:solidFill>
                <a:effectLst>
                  <a:glow rad="317500">
                    <a:schemeClr val="accent4">
                      <a:satMod val="175000"/>
                      <a:alpha val="85000"/>
                    </a:schemeClr>
                  </a:glow>
                </a:effectLst>
                <a:latin typeface="Tandelle" pitchFamily="2" charset="0"/>
              </a:rPr>
              <a:t>God’s Word</a:t>
            </a:r>
            <a:endParaRPr lang="en-US" sz="9600" b="0" i="1" dirty="0">
              <a:solidFill>
                <a:srgbClr val="99FF99"/>
              </a:solidFill>
              <a:effectLst>
                <a:glow rad="317500">
                  <a:schemeClr val="accent4">
                    <a:satMod val="175000"/>
                    <a:alpha val="85000"/>
                  </a:schemeClr>
                </a:glow>
              </a:effectLst>
              <a:latin typeface="Tandelle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5664096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50">
        <p:fade/>
      </p:transition>
    </mc:Choice>
    <mc:Fallback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/>
      <p:bldP spid="9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1026"/>
          <p:cNvSpPr txBox="1">
            <a:spLocks noChangeArrowheads="1"/>
          </p:cNvSpPr>
          <p:nvPr/>
        </p:nvSpPr>
        <p:spPr bwMode="auto">
          <a:xfrm>
            <a:off x="0" y="-401342"/>
            <a:ext cx="9144000" cy="1862048"/>
          </a:xfrm>
          <a:prstGeom prst="rect">
            <a:avLst/>
          </a:prstGeom>
          <a:noFill/>
          <a:ln>
            <a:noFill/>
          </a:ln>
          <a:effectLst>
            <a:glow rad="317500">
              <a:schemeClr val="accent4">
                <a:satMod val="175000"/>
                <a:alpha val="7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>
              <a:spcAft>
                <a:spcPct val="40000"/>
              </a:spcAft>
              <a:buClr>
                <a:srgbClr val="FFFF99"/>
              </a:buClr>
            </a:pPr>
            <a:r>
              <a:rPr lang="en-US" sz="11500" b="0" spc="-300" dirty="0" smtClean="0">
                <a:solidFill>
                  <a:srgbClr val="FFFF66"/>
                </a:solidFill>
                <a:effectLst>
                  <a:glow rad="228600">
                    <a:schemeClr val="accent4">
                      <a:satMod val="175000"/>
                      <a:alpha val="85000"/>
                    </a:schemeClr>
                  </a:glow>
                </a:effectLst>
                <a:latin typeface="Dirty Ego" pitchFamily="2" charset="0"/>
              </a:rPr>
              <a:t>HOW DO I PUT GOD FIRST?</a:t>
            </a:r>
            <a:endParaRPr lang="en-US" sz="11500" b="0" spc="-300" dirty="0">
              <a:solidFill>
                <a:srgbClr val="FFFF66"/>
              </a:solidFill>
              <a:effectLst>
                <a:glow rad="228600">
                  <a:schemeClr val="accent4">
                    <a:satMod val="175000"/>
                    <a:alpha val="85000"/>
                  </a:schemeClr>
                </a:glow>
              </a:effectLst>
              <a:latin typeface="Dirty Ego" pitchFamily="2" charset="0"/>
            </a:endParaRPr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1078089" y="1394604"/>
            <a:ext cx="8065909" cy="538116"/>
          </a:xfrm>
          <a:prstGeom prst="rect">
            <a:avLst/>
          </a:prstGeom>
          <a:solidFill>
            <a:schemeClr val="bg1"/>
          </a:solidFill>
          <a:ln w="9525" cap="rnd">
            <a:noFill/>
            <a:prstDash val="sysDot"/>
            <a:miter lim="800000"/>
            <a:headEnd/>
            <a:tailEnd/>
          </a:ln>
          <a:effectLst>
            <a:glow rad="228600">
              <a:schemeClr val="accent4">
                <a:satMod val="175000"/>
                <a:alpha val="70000"/>
              </a:schemeClr>
            </a:glow>
          </a:effectLst>
        </p:spPr>
        <p:txBody>
          <a:bodyPr wrap="none" anchor="ctr"/>
          <a:lstStyle/>
          <a:p>
            <a:endParaRPr lang="en-US" b="0" dirty="0">
              <a:latin typeface="Teen" pitchFamily="2" charset="0"/>
            </a:endParaRPr>
          </a:p>
        </p:txBody>
      </p:sp>
      <p:sp>
        <p:nvSpPr>
          <p:cNvPr id="3" name="Text Box 1026"/>
          <p:cNvSpPr txBox="1">
            <a:spLocks noChangeArrowheads="1"/>
          </p:cNvSpPr>
          <p:nvPr/>
        </p:nvSpPr>
        <p:spPr bwMode="auto">
          <a:xfrm>
            <a:off x="248356" y="400378"/>
            <a:ext cx="1659467" cy="2215991"/>
          </a:xfrm>
          <a:prstGeom prst="rect">
            <a:avLst/>
          </a:prstGeom>
          <a:noFill/>
          <a:ln>
            <a:noFill/>
          </a:ln>
          <a:effectLst>
            <a:glow rad="317500">
              <a:schemeClr val="accent4">
                <a:satMod val="175000"/>
                <a:alpha val="7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>
              <a:spcAft>
                <a:spcPct val="40000"/>
              </a:spcAft>
              <a:buClr>
                <a:srgbClr val="FFFF99"/>
              </a:buClr>
            </a:pPr>
            <a:r>
              <a:rPr lang="en-US" sz="13800" b="0" spc="300" dirty="0" smtClean="0">
                <a:ln>
                  <a:solidFill>
                    <a:schemeClr val="bg1"/>
                  </a:solidFill>
                </a:ln>
                <a:solidFill>
                  <a:srgbClr val="FF0000"/>
                </a:solidFill>
                <a:effectLst>
                  <a:glow rad="228600">
                    <a:schemeClr val="accent4">
                      <a:satMod val="175000"/>
                      <a:alpha val="70000"/>
                    </a:schemeClr>
                  </a:glow>
                </a:effectLst>
                <a:latin typeface="Tandelle" pitchFamily="2" charset="0"/>
              </a:rPr>
              <a:t>1.</a:t>
            </a:r>
            <a:endParaRPr lang="en-US" sz="13800" b="0" spc="300" dirty="0">
              <a:ln>
                <a:solidFill>
                  <a:schemeClr val="bg1"/>
                </a:solidFill>
              </a:ln>
              <a:solidFill>
                <a:srgbClr val="FF0000"/>
              </a:solidFill>
              <a:effectLst>
                <a:glow rad="228600">
                  <a:schemeClr val="accent4">
                    <a:satMod val="175000"/>
                    <a:alpha val="70000"/>
                  </a:schemeClr>
                </a:glow>
              </a:effectLst>
              <a:latin typeface="Tandelle" pitchFamily="2" charset="0"/>
            </a:endParaRPr>
          </a:p>
        </p:txBody>
      </p:sp>
      <p:sp>
        <p:nvSpPr>
          <p:cNvPr id="4" name="Text Box 1026"/>
          <p:cNvSpPr txBox="1">
            <a:spLocks noChangeArrowheads="1"/>
          </p:cNvSpPr>
          <p:nvPr/>
        </p:nvSpPr>
        <p:spPr bwMode="auto">
          <a:xfrm>
            <a:off x="1174044" y="699587"/>
            <a:ext cx="7969955" cy="1862048"/>
          </a:xfrm>
          <a:prstGeom prst="rect">
            <a:avLst/>
          </a:prstGeom>
          <a:noFill/>
          <a:ln>
            <a:noFill/>
          </a:ln>
          <a:effectLst>
            <a:glow rad="317500">
              <a:schemeClr val="accent4">
                <a:satMod val="175000"/>
                <a:alpha val="7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>
              <a:spcAft>
                <a:spcPct val="40000"/>
              </a:spcAft>
              <a:buClr>
                <a:srgbClr val="FFFF99"/>
              </a:buClr>
            </a:pPr>
            <a:r>
              <a:rPr lang="en-US" sz="11500" b="0" dirty="0" smtClean="0">
                <a:solidFill>
                  <a:srgbClr val="66FFFF"/>
                </a:solidFill>
                <a:effectLst>
                  <a:glow rad="228600">
                    <a:schemeClr val="accent4">
                      <a:satMod val="175000"/>
                      <a:alpha val="70000"/>
                    </a:schemeClr>
                  </a:glow>
                </a:effectLst>
                <a:latin typeface="Tandelle" pitchFamily="2" charset="0"/>
              </a:rPr>
              <a:t>IT TAKES EFFORT</a:t>
            </a:r>
            <a:endParaRPr lang="en-US" sz="11500" b="0" dirty="0">
              <a:solidFill>
                <a:srgbClr val="66FFFF"/>
              </a:solidFill>
              <a:effectLst>
                <a:glow rad="228600">
                  <a:schemeClr val="accent4">
                    <a:satMod val="175000"/>
                    <a:alpha val="70000"/>
                  </a:schemeClr>
                </a:glow>
              </a:effectLst>
              <a:latin typeface="Tandelle" pitchFamily="2" charset="0"/>
            </a:endParaRPr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209550" y="2492739"/>
            <a:ext cx="8724901" cy="2092862"/>
          </a:xfrm>
          <a:prstGeom prst="rect">
            <a:avLst/>
          </a:prstGeom>
          <a:solidFill>
            <a:schemeClr val="tx1">
              <a:alpha val="75000"/>
            </a:schemeClr>
          </a:solidFill>
          <a:ln w="9525" cap="rnd">
            <a:noFill/>
            <a:prstDash val="sysDot"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b="0" dirty="0">
              <a:solidFill>
                <a:srgbClr val="000000"/>
              </a:solidFill>
              <a:latin typeface="Teen" pitchFamily="2" charset="0"/>
            </a:endParaRPr>
          </a:p>
        </p:txBody>
      </p:sp>
      <p:sp>
        <p:nvSpPr>
          <p:cNvPr id="7" name="Text Box 3"/>
          <p:cNvSpPr txBox="1">
            <a:spLocks noChangeArrowheads="1"/>
          </p:cNvSpPr>
          <p:nvPr/>
        </p:nvSpPr>
        <p:spPr bwMode="auto">
          <a:xfrm>
            <a:off x="263979" y="2492730"/>
            <a:ext cx="8616043" cy="20621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lnSpc>
                <a:spcPct val="80000"/>
              </a:lnSpc>
            </a:pPr>
            <a:r>
              <a:rPr lang="en-US" b="0" dirty="0" smtClean="0">
                <a:solidFill>
                  <a:srgbClr val="FFFF00"/>
                </a:solidFill>
                <a:effectLst>
                  <a:outerShdw blurRad="50800" dist="50800" dir="5400000" algn="ctr" rotWithShape="0">
                    <a:srgbClr val="000000"/>
                  </a:outerShdw>
                  <a:reflection blurRad="6350" stA="60000" endA="900" endPos="58000" dir="5400000" sy="-100000" algn="bl" rotWithShape="0"/>
                </a:effectLst>
                <a:latin typeface="Teen" pitchFamily="2" charset="0"/>
              </a:rPr>
              <a:t>Verse Three</a:t>
            </a:r>
            <a:r>
              <a:rPr lang="en-US" b="0" dirty="0">
                <a:solidFill>
                  <a:srgbClr val="FFFF00"/>
                </a:solidFill>
                <a:effectLst>
                  <a:outerShdw blurRad="50800" dist="50800" dir="5400000" algn="ctr" rotWithShape="0">
                    <a:srgbClr val="000000"/>
                  </a:outerShdw>
                </a:effectLst>
                <a:latin typeface="Teen" pitchFamily="2" charset="0"/>
              </a:rPr>
              <a:t/>
            </a:r>
            <a:br>
              <a:rPr lang="en-US" b="0" dirty="0">
                <a:solidFill>
                  <a:srgbClr val="FFFF00"/>
                </a:solidFill>
                <a:effectLst>
                  <a:outerShdw blurRad="50800" dist="50800" dir="5400000" algn="ctr" rotWithShape="0">
                    <a:srgbClr val="000000"/>
                  </a:outerShdw>
                </a:effectLst>
                <a:latin typeface="Teen" pitchFamily="2" charset="0"/>
              </a:rPr>
            </a:br>
            <a:r>
              <a:rPr lang="en-US" b="0" dirty="0" smtClean="0">
                <a:solidFill>
                  <a:schemeClr val="bg1"/>
                </a:solidFill>
                <a:latin typeface="Teen" pitchFamily="2" charset="0"/>
              </a:rPr>
              <a:t>Yea</a:t>
            </a:r>
            <a:r>
              <a:rPr lang="en-US" b="0" dirty="0">
                <a:solidFill>
                  <a:schemeClr val="bg1"/>
                </a:solidFill>
                <a:latin typeface="Teen" pitchFamily="2" charset="0"/>
              </a:rPr>
              <a:t>, if thou </a:t>
            </a:r>
            <a:r>
              <a:rPr lang="en-US" b="0" dirty="0" err="1">
                <a:solidFill>
                  <a:schemeClr val="bg1"/>
                </a:solidFill>
                <a:latin typeface="Teen" pitchFamily="2" charset="0"/>
              </a:rPr>
              <a:t>criest</a:t>
            </a:r>
            <a:r>
              <a:rPr lang="en-US" b="0" dirty="0">
                <a:solidFill>
                  <a:schemeClr val="bg1"/>
                </a:solidFill>
                <a:latin typeface="Teen" pitchFamily="2" charset="0"/>
              </a:rPr>
              <a:t> after knowledge, and </a:t>
            </a:r>
            <a:r>
              <a:rPr lang="en-US" b="0" dirty="0" err="1">
                <a:solidFill>
                  <a:schemeClr val="bg1"/>
                </a:solidFill>
                <a:latin typeface="Teen" pitchFamily="2" charset="0"/>
              </a:rPr>
              <a:t>liftest</a:t>
            </a:r>
            <a:r>
              <a:rPr lang="en-US" b="0" dirty="0">
                <a:solidFill>
                  <a:schemeClr val="bg1"/>
                </a:solidFill>
                <a:latin typeface="Teen" pitchFamily="2" charset="0"/>
              </a:rPr>
              <a:t> up thy voice for understanding; </a:t>
            </a:r>
          </a:p>
        </p:txBody>
      </p:sp>
      <p:sp>
        <p:nvSpPr>
          <p:cNvPr id="8" name="Text Box 3"/>
          <p:cNvSpPr txBox="1">
            <a:spLocks noChangeArrowheads="1"/>
          </p:cNvSpPr>
          <p:nvPr/>
        </p:nvSpPr>
        <p:spPr bwMode="auto">
          <a:xfrm>
            <a:off x="4802926" y="1425608"/>
            <a:ext cx="4308021" cy="5172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r">
              <a:lnSpc>
                <a:spcPct val="80000"/>
              </a:lnSpc>
            </a:pPr>
            <a:r>
              <a:rPr lang="en-US" sz="3300" b="0" dirty="0" smtClean="0">
                <a:effectLst>
                  <a:outerShdw blurRad="50800" dist="50800" dir="5400000" algn="ctr" rotWithShape="0">
                    <a:srgbClr val="000000"/>
                  </a:outerShdw>
                  <a:reflection blurRad="6350" stA="60000" endA="900" endPos="58000" dir="5400000" sy="-100000" algn="bl" rotWithShape="0"/>
                </a:effectLst>
                <a:latin typeface="Teen" pitchFamily="2" charset="0"/>
              </a:rPr>
              <a:t>Proverbs 2</a:t>
            </a:r>
            <a:r>
              <a:rPr lang="en-US" sz="3300" b="0" dirty="0" smtClean="0">
                <a:effectLst>
                  <a:outerShdw blurRad="50800" dist="50800" dir="5400000" algn="ctr" rotWithShape="0">
                    <a:srgbClr val="000000"/>
                  </a:outerShdw>
                  <a:reflection blurRad="6350" stA="60000" endA="900" endPos="58000" dir="5400000" sy="-100000" algn="bl" rotWithShape="0"/>
                </a:effectLst>
                <a:latin typeface="Teen" pitchFamily="2" charset="0"/>
              </a:rPr>
              <a:t>:1-5</a:t>
            </a:r>
            <a:endParaRPr lang="en-US" sz="3300" b="0" dirty="0">
              <a:latin typeface="Teen" pitchFamily="2" charset="0"/>
            </a:endParaRPr>
          </a:p>
        </p:txBody>
      </p:sp>
      <p:sp>
        <p:nvSpPr>
          <p:cNvPr id="9" name="Text Box 1026"/>
          <p:cNvSpPr txBox="1">
            <a:spLocks noChangeArrowheads="1"/>
          </p:cNvSpPr>
          <p:nvPr/>
        </p:nvSpPr>
        <p:spPr bwMode="auto">
          <a:xfrm>
            <a:off x="121186" y="4762932"/>
            <a:ext cx="8901628" cy="2170659"/>
          </a:xfrm>
          <a:prstGeom prst="rect">
            <a:avLst/>
          </a:prstGeom>
          <a:noFill/>
          <a:ln>
            <a:noFill/>
          </a:ln>
          <a:effectLst>
            <a:glow rad="317500">
              <a:schemeClr val="accent4">
                <a:satMod val="175000"/>
                <a:alpha val="7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>
              <a:lnSpc>
                <a:spcPct val="70000"/>
              </a:lnSpc>
              <a:spcAft>
                <a:spcPct val="40000"/>
              </a:spcAft>
              <a:buClr>
                <a:srgbClr val="FFFF99"/>
              </a:buClr>
            </a:pPr>
            <a:r>
              <a:rPr lang="en-US" sz="9600" b="0" i="1" dirty="0" smtClean="0">
                <a:solidFill>
                  <a:srgbClr val="99FF99"/>
                </a:solidFill>
                <a:effectLst>
                  <a:glow rad="317500">
                    <a:schemeClr val="accent4">
                      <a:satMod val="175000"/>
                      <a:alpha val="85000"/>
                    </a:schemeClr>
                  </a:glow>
                </a:effectLst>
                <a:latin typeface="Tandelle" pitchFamily="2" charset="0"/>
              </a:rPr>
              <a:t>Pray For Insight And Understanding</a:t>
            </a:r>
            <a:endParaRPr lang="en-US" sz="9600" b="0" i="1" dirty="0">
              <a:solidFill>
                <a:srgbClr val="99FF99"/>
              </a:solidFill>
              <a:effectLst>
                <a:glow rad="317500">
                  <a:schemeClr val="accent4">
                    <a:satMod val="175000"/>
                    <a:alpha val="85000"/>
                  </a:schemeClr>
                </a:glow>
              </a:effectLst>
              <a:latin typeface="Tandelle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5854991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50">
        <p:fade/>
      </p:transition>
    </mc:Choice>
    <mc:Fallback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/>
      <p:bldP spid="9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1026"/>
          <p:cNvSpPr txBox="1">
            <a:spLocks noChangeArrowheads="1"/>
          </p:cNvSpPr>
          <p:nvPr/>
        </p:nvSpPr>
        <p:spPr bwMode="auto">
          <a:xfrm>
            <a:off x="0" y="-401342"/>
            <a:ext cx="9144000" cy="1862048"/>
          </a:xfrm>
          <a:prstGeom prst="rect">
            <a:avLst/>
          </a:prstGeom>
          <a:noFill/>
          <a:ln>
            <a:noFill/>
          </a:ln>
          <a:effectLst>
            <a:glow rad="317500">
              <a:schemeClr val="accent4">
                <a:satMod val="175000"/>
                <a:alpha val="7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>
              <a:spcAft>
                <a:spcPct val="40000"/>
              </a:spcAft>
              <a:buClr>
                <a:srgbClr val="FFFF99"/>
              </a:buClr>
            </a:pPr>
            <a:r>
              <a:rPr lang="en-US" sz="11500" b="0" spc="-300" dirty="0" smtClean="0">
                <a:solidFill>
                  <a:srgbClr val="FFFF66"/>
                </a:solidFill>
                <a:effectLst>
                  <a:glow rad="228600">
                    <a:schemeClr val="accent4">
                      <a:satMod val="175000"/>
                      <a:alpha val="85000"/>
                    </a:schemeClr>
                  </a:glow>
                </a:effectLst>
                <a:latin typeface="Dirty Ego" pitchFamily="2" charset="0"/>
              </a:rPr>
              <a:t>HOW DO I PUT GOD FIRST?</a:t>
            </a:r>
            <a:endParaRPr lang="en-US" sz="11500" b="0" spc="-300" dirty="0">
              <a:solidFill>
                <a:srgbClr val="FFFF66"/>
              </a:solidFill>
              <a:effectLst>
                <a:glow rad="228600">
                  <a:schemeClr val="accent4">
                    <a:satMod val="175000"/>
                    <a:alpha val="85000"/>
                  </a:schemeClr>
                </a:glow>
              </a:effectLst>
              <a:latin typeface="Dirty Ego" pitchFamily="2" charset="0"/>
            </a:endParaRPr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1078089" y="1394604"/>
            <a:ext cx="8065909" cy="538116"/>
          </a:xfrm>
          <a:prstGeom prst="rect">
            <a:avLst/>
          </a:prstGeom>
          <a:solidFill>
            <a:schemeClr val="bg1"/>
          </a:solidFill>
          <a:ln w="9525" cap="rnd">
            <a:noFill/>
            <a:prstDash val="sysDot"/>
            <a:miter lim="800000"/>
            <a:headEnd/>
            <a:tailEnd/>
          </a:ln>
          <a:effectLst>
            <a:glow rad="228600">
              <a:schemeClr val="accent4">
                <a:satMod val="175000"/>
                <a:alpha val="70000"/>
              </a:schemeClr>
            </a:glow>
          </a:effectLst>
        </p:spPr>
        <p:txBody>
          <a:bodyPr wrap="none" anchor="ctr"/>
          <a:lstStyle/>
          <a:p>
            <a:endParaRPr lang="en-US" b="0" dirty="0">
              <a:latin typeface="Teen" pitchFamily="2" charset="0"/>
            </a:endParaRPr>
          </a:p>
        </p:txBody>
      </p:sp>
      <p:sp>
        <p:nvSpPr>
          <p:cNvPr id="3" name="Text Box 1026"/>
          <p:cNvSpPr txBox="1">
            <a:spLocks noChangeArrowheads="1"/>
          </p:cNvSpPr>
          <p:nvPr/>
        </p:nvSpPr>
        <p:spPr bwMode="auto">
          <a:xfrm>
            <a:off x="248356" y="400378"/>
            <a:ext cx="1659467" cy="2215991"/>
          </a:xfrm>
          <a:prstGeom prst="rect">
            <a:avLst/>
          </a:prstGeom>
          <a:noFill/>
          <a:ln>
            <a:noFill/>
          </a:ln>
          <a:effectLst>
            <a:glow rad="317500">
              <a:schemeClr val="accent4">
                <a:satMod val="175000"/>
                <a:alpha val="7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>
              <a:spcAft>
                <a:spcPct val="40000"/>
              </a:spcAft>
              <a:buClr>
                <a:srgbClr val="FFFF99"/>
              </a:buClr>
            </a:pPr>
            <a:r>
              <a:rPr lang="en-US" sz="13800" b="0" spc="300" dirty="0" smtClean="0">
                <a:ln>
                  <a:solidFill>
                    <a:schemeClr val="bg1"/>
                  </a:solidFill>
                </a:ln>
                <a:solidFill>
                  <a:srgbClr val="FF0000"/>
                </a:solidFill>
                <a:effectLst>
                  <a:glow rad="228600">
                    <a:schemeClr val="accent4">
                      <a:satMod val="175000"/>
                      <a:alpha val="70000"/>
                    </a:schemeClr>
                  </a:glow>
                </a:effectLst>
                <a:latin typeface="Tandelle" pitchFamily="2" charset="0"/>
              </a:rPr>
              <a:t>1.</a:t>
            </a:r>
            <a:endParaRPr lang="en-US" sz="13800" b="0" spc="300" dirty="0">
              <a:ln>
                <a:solidFill>
                  <a:schemeClr val="bg1"/>
                </a:solidFill>
              </a:ln>
              <a:solidFill>
                <a:srgbClr val="FF0000"/>
              </a:solidFill>
              <a:effectLst>
                <a:glow rad="228600">
                  <a:schemeClr val="accent4">
                    <a:satMod val="175000"/>
                    <a:alpha val="70000"/>
                  </a:schemeClr>
                </a:glow>
              </a:effectLst>
              <a:latin typeface="Tandelle" pitchFamily="2" charset="0"/>
            </a:endParaRPr>
          </a:p>
        </p:txBody>
      </p:sp>
      <p:sp>
        <p:nvSpPr>
          <p:cNvPr id="4" name="Text Box 1026"/>
          <p:cNvSpPr txBox="1">
            <a:spLocks noChangeArrowheads="1"/>
          </p:cNvSpPr>
          <p:nvPr/>
        </p:nvSpPr>
        <p:spPr bwMode="auto">
          <a:xfrm>
            <a:off x="1174044" y="699587"/>
            <a:ext cx="7969955" cy="1862048"/>
          </a:xfrm>
          <a:prstGeom prst="rect">
            <a:avLst/>
          </a:prstGeom>
          <a:noFill/>
          <a:ln>
            <a:noFill/>
          </a:ln>
          <a:effectLst>
            <a:glow rad="317500">
              <a:schemeClr val="accent4">
                <a:satMod val="175000"/>
                <a:alpha val="7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>
              <a:spcAft>
                <a:spcPct val="40000"/>
              </a:spcAft>
              <a:buClr>
                <a:srgbClr val="FFFF99"/>
              </a:buClr>
            </a:pPr>
            <a:r>
              <a:rPr lang="en-US" sz="11500" b="0" dirty="0" smtClean="0">
                <a:solidFill>
                  <a:srgbClr val="66FFFF"/>
                </a:solidFill>
                <a:effectLst>
                  <a:glow rad="228600">
                    <a:schemeClr val="accent4">
                      <a:satMod val="175000"/>
                      <a:alpha val="70000"/>
                    </a:schemeClr>
                  </a:glow>
                </a:effectLst>
                <a:latin typeface="Tandelle" pitchFamily="2" charset="0"/>
              </a:rPr>
              <a:t>IT TAKES EFFORT</a:t>
            </a:r>
            <a:endParaRPr lang="en-US" sz="11500" b="0" dirty="0">
              <a:solidFill>
                <a:srgbClr val="66FFFF"/>
              </a:solidFill>
              <a:effectLst>
                <a:glow rad="228600">
                  <a:schemeClr val="accent4">
                    <a:satMod val="175000"/>
                    <a:alpha val="70000"/>
                  </a:schemeClr>
                </a:glow>
              </a:effectLst>
              <a:latin typeface="Tandelle" pitchFamily="2" charset="0"/>
            </a:endParaRPr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209550" y="2492739"/>
            <a:ext cx="8724901" cy="2092862"/>
          </a:xfrm>
          <a:prstGeom prst="rect">
            <a:avLst/>
          </a:prstGeom>
          <a:solidFill>
            <a:schemeClr val="tx1">
              <a:alpha val="75000"/>
            </a:schemeClr>
          </a:solidFill>
          <a:ln w="9525" cap="rnd">
            <a:noFill/>
            <a:prstDash val="sysDot"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b="0" dirty="0">
              <a:solidFill>
                <a:srgbClr val="000000"/>
              </a:solidFill>
              <a:latin typeface="Teen" pitchFamily="2" charset="0"/>
            </a:endParaRPr>
          </a:p>
        </p:txBody>
      </p:sp>
      <p:sp>
        <p:nvSpPr>
          <p:cNvPr id="7" name="Text Box 3"/>
          <p:cNvSpPr txBox="1">
            <a:spLocks noChangeArrowheads="1"/>
          </p:cNvSpPr>
          <p:nvPr/>
        </p:nvSpPr>
        <p:spPr bwMode="auto">
          <a:xfrm>
            <a:off x="263979" y="2492730"/>
            <a:ext cx="8616043" cy="20621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lnSpc>
                <a:spcPct val="80000"/>
              </a:lnSpc>
            </a:pPr>
            <a:r>
              <a:rPr lang="en-US" b="0" dirty="0" smtClean="0">
                <a:solidFill>
                  <a:srgbClr val="FFFF00"/>
                </a:solidFill>
                <a:effectLst>
                  <a:outerShdw blurRad="50800" dist="50800" dir="5400000" algn="ctr" rotWithShape="0">
                    <a:srgbClr val="000000"/>
                  </a:outerShdw>
                  <a:reflection blurRad="6350" stA="60000" endA="900" endPos="58000" dir="5400000" sy="-100000" algn="bl" rotWithShape="0"/>
                </a:effectLst>
                <a:latin typeface="Teen" pitchFamily="2" charset="0"/>
              </a:rPr>
              <a:t>Verse Four</a:t>
            </a:r>
            <a:r>
              <a:rPr lang="en-US" b="0" dirty="0">
                <a:solidFill>
                  <a:srgbClr val="FFFF00"/>
                </a:solidFill>
                <a:effectLst>
                  <a:outerShdw blurRad="50800" dist="50800" dir="5400000" algn="ctr" rotWithShape="0">
                    <a:srgbClr val="000000"/>
                  </a:outerShdw>
                </a:effectLst>
                <a:latin typeface="Teen" pitchFamily="2" charset="0"/>
              </a:rPr>
              <a:t/>
            </a:r>
            <a:br>
              <a:rPr lang="en-US" b="0" dirty="0">
                <a:solidFill>
                  <a:srgbClr val="FFFF00"/>
                </a:solidFill>
                <a:effectLst>
                  <a:outerShdw blurRad="50800" dist="50800" dir="5400000" algn="ctr" rotWithShape="0">
                    <a:srgbClr val="000000"/>
                  </a:outerShdw>
                </a:effectLst>
                <a:latin typeface="Teen" pitchFamily="2" charset="0"/>
              </a:rPr>
            </a:br>
            <a:r>
              <a:rPr lang="en-US" b="0" dirty="0" smtClean="0">
                <a:solidFill>
                  <a:schemeClr val="bg1"/>
                </a:solidFill>
                <a:latin typeface="Teen" pitchFamily="2" charset="0"/>
              </a:rPr>
              <a:t>If </a:t>
            </a:r>
            <a:r>
              <a:rPr lang="en-US" b="0" dirty="0">
                <a:solidFill>
                  <a:schemeClr val="bg1"/>
                </a:solidFill>
                <a:latin typeface="Teen" pitchFamily="2" charset="0"/>
              </a:rPr>
              <a:t>thou </a:t>
            </a:r>
            <a:r>
              <a:rPr lang="en-US" b="0" dirty="0" err="1">
                <a:solidFill>
                  <a:schemeClr val="bg1"/>
                </a:solidFill>
                <a:latin typeface="Teen" pitchFamily="2" charset="0"/>
              </a:rPr>
              <a:t>seekest</a:t>
            </a:r>
            <a:r>
              <a:rPr lang="en-US" b="0" dirty="0">
                <a:solidFill>
                  <a:schemeClr val="bg1"/>
                </a:solidFill>
                <a:latin typeface="Teen" pitchFamily="2" charset="0"/>
              </a:rPr>
              <a:t> her as silver, and </a:t>
            </a:r>
            <a:r>
              <a:rPr lang="en-US" b="0" dirty="0" err="1">
                <a:solidFill>
                  <a:schemeClr val="bg1"/>
                </a:solidFill>
                <a:latin typeface="Teen" pitchFamily="2" charset="0"/>
              </a:rPr>
              <a:t>searchest</a:t>
            </a:r>
            <a:r>
              <a:rPr lang="en-US" b="0" dirty="0">
                <a:solidFill>
                  <a:schemeClr val="bg1"/>
                </a:solidFill>
                <a:latin typeface="Teen" pitchFamily="2" charset="0"/>
              </a:rPr>
              <a:t> for her as for hid treasures; </a:t>
            </a:r>
          </a:p>
        </p:txBody>
      </p:sp>
      <p:sp>
        <p:nvSpPr>
          <p:cNvPr id="8" name="Text Box 3"/>
          <p:cNvSpPr txBox="1">
            <a:spLocks noChangeArrowheads="1"/>
          </p:cNvSpPr>
          <p:nvPr/>
        </p:nvSpPr>
        <p:spPr bwMode="auto">
          <a:xfrm>
            <a:off x="4802926" y="1425608"/>
            <a:ext cx="4308021" cy="5172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r">
              <a:lnSpc>
                <a:spcPct val="80000"/>
              </a:lnSpc>
            </a:pPr>
            <a:r>
              <a:rPr lang="en-US" sz="3300" b="0" dirty="0" smtClean="0">
                <a:effectLst>
                  <a:outerShdw blurRad="50800" dist="50800" dir="5400000" algn="ctr" rotWithShape="0">
                    <a:srgbClr val="000000"/>
                  </a:outerShdw>
                  <a:reflection blurRad="6350" stA="60000" endA="900" endPos="58000" dir="5400000" sy="-100000" algn="bl" rotWithShape="0"/>
                </a:effectLst>
                <a:latin typeface="Teen" pitchFamily="2" charset="0"/>
              </a:rPr>
              <a:t>Proverbs 2</a:t>
            </a:r>
            <a:r>
              <a:rPr lang="en-US" sz="3300" b="0" dirty="0" smtClean="0">
                <a:effectLst>
                  <a:outerShdw blurRad="50800" dist="50800" dir="5400000" algn="ctr" rotWithShape="0">
                    <a:srgbClr val="000000"/>
                  </a:outerShdw>
                  <a:reflection blurRad="6350" stA="60000" endA="900" endPos="58000" dir="5400000" sy="-100000" algn="bl" rotWithShape="0"/>
                </a:effectLst>
                <a:latin typeface="Teen" pitchFamily="2" charset="0"/>
              </a:rPr>
              <a:t>:1-5</a:t>
            </a:r>
            <a:endParaRPr lang="en-US" sz="3300" b="0" dirty="0">
              <a:latin typeface="Teen" pitchFamily="2" charset="0"/>
            </a:endParaRPr>
          </a:p>
        </p:txBody>
      </p:sp>
      <p:sp>
        <p:nvSpPr>
          <p:cNvPr id="9" name="Text Box 1026"/>
          <p:cNvSpPr txBox="1">
            <a:spLocks noChangeArrowheads="1"/>
          </p:cNvSpPr>
          <p:nvPr/>
        </p:nvSpPr>
        <p:spPr bwMode="auto">
          <a:xfrm>
            <a:off x="121186" y="4762932"/>
            <a:ext cx="8901628" cy="2170659"/>
          </a:xfrm>
          <a:prstGeom prst="rect">
            <a:avLst/>
          </a:prstGeom>
          <a:noFill/>
          <a:ln>
            <a:noFill/>
          </a:ln>
          <a:effectLst>
            <a:glow rad="317500">
              <a:schemeClr val="accent4">
                <a:satMod val="175000"/>
                <a:alpha val="7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>
              <a:lnSpc>
                <a:spcPct val="70000"/>
              </a:lnSpc>
              <a:spcAft>
                <a:spcPct val="40000"/>
              </a:spcAft>
              <a:buClr>
                <a:srgbClr val="FFFF99"/>
              </a:buClr>
            </a:pPr>
            <a:r>
              <a:rPr lang="en-US" sz="9600" b="0" i="1" dirty="0" smtClean="0">
                <a:solidFill>
                  <a:srgbClr val="99FF99"/>
                </a:solidFill>
                <a:effectLst>
                  <a:glow rad="317500">
                    <a:schemeClr val="accent4">
                      <a:satMod val="175000"/>
                      <a:alpha val="85000"/>
                    </a:schemeClr>
                  </a:glow>
                </a:effectLst>
                <a:latin typeface="Tandelle" pitchFamily="2" charset="0"/>
              </a:rPr>
              <a:t>Seek And Search For</a:t>
            </a:r>
            <a:br>
              <a:rPr lang="en-US" sz="9600" b="0" i="1" dirty="0" smtClean="0">
                <a:solidFill>
                  <a:srgbClr val="99FF99"/>
                </a:solidFill>
                <a:effectLst>
                  <a:glow rad="317500">
                    <a:schemeClr val="accent4">
                      <a:satMod val="175000"/>
                      <a:alpha val="85000"/>
                    </a:schemeClr>
                  </a:glow>
                </a:effectLst>
                <a:latin typeface="Tandelle" pitchFamily="2" charset="0"/>
              </a:rPr>
            </a:br>
            <a:r>
              <a:rPr lang="en-US" sz="9600" b="0" i="1" dirty="0" smtClean="0">
                <a:solidFill>
                  <a:srgbClr val="99FF99"/>
                </a:solidFill>
                <a:effectLst>
                  <a:glow rad="317500">
                    <a:schemeClr val="accent4">
                      <a:satMod val="175000"/>
                      <a:alpha val="85000"/>
                    </a:schemeClr>
                  </a:glow>
                </a:effectLst>
                <a:latin typeface="Tandelle" pitchFamily="2" charset="0"/>
              </a:rPr>
              <a:t>Hidden Treasures</a:t>
            </a:r>
            <a:endParaRPr lang="en-US" sz="9600" b="0" i="1" dirty="0">
              <a:solidFill>
                <a:srgbClr val="99FF99"/>
              </a:solidFill>
              <a:effectLst>
                <a:glow rad="317500">
                  <a:schemeClr val="accent4">
                    <a:satMod val="175000"/>
                    <a:alpha val="85000"/>
                  </a:schemeClr>
                </a:glow>
              </a:effectLst>
              <a:latin typeface="Tandelle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2327785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50">
        <p:fade/>
      </p:transition>
    </mc:Choice>
    <mc:Fallback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/>
      <p:bldP spid="9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1026"/>
          <p:cNvSpPr txBox="1">
            <a:spLocks noChangeArrowheads="1"/>
          </p:cNvSpPr>
          <p:nvPr/>
        </p:nvSpPr>
        <p:spPr bwMode="auto">
          <a:xfrm>
            <a:off x="0" y="-401342"/>
            <a:ext cx="9144000" cy="1862048"/>
          </a:xfrm>
          <a:prstGeom prst="rect">
            <a:avLst/>
          </a:prstGeom>
          <a:noFill/>
          <a:ln>
            <a:noFill/>
          </a:ln>
          <a:effectLst>
            <a:glow rad="317500">
              <a:schemeClr val="accent4">
                <a:satMod val="175000"/>
                <a:alpha val="7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>
              <a:spcAft>
                <a:spcPct val="40000"/>
              </a:spcAft>
              <a:buClr>
                <a:srgbClr val="FFFF99"/>
              </a:buClr>
            </a:pPr>
            <a:r>
              <a:rPr lang="en-US" sz="11500" b="0" spc="-300" dirty="0" smtClean="0">
                <a:solidFill>
                  <a:srgbClr val="FFFF66"/>
                </a:solidFill>
                <a:effectLst>
                  <a:glow rad="228600">
                    <a:schemeClr val="accent4">
                      <a:satMod val="175000"/>
                      <a:alpha val="85000"/>
                    </a:schemeClr>
                  </a:glow>
                </a:effectLst>
                <a:latin typeface="Dirty Ego" pitchFamily="2" charset="0"/>
              </a:rPr>
              <a:t>HOW DO I PUT GOD FIRST?</a:t>
            </a:r>
            <a:endParaRPr lang="en-US" sz="11500" b="0" spc="-300" dirty="0">
              <a:solidFill>
                <a:srgbClr val="FFFF66"/>
              </a:solidFill>
              <a:effectLst>
                <a:glow rad="228600">
                  <a:schemeClr val="accent4">
                    <a:satMod val="175000"/>
                    <a:alpha val="85000"/>
                  </a:schemeClr>
                </a:glow>
              </a:effectLst>
              <a:latin typeface="Dirty Ego" pitchFamily="2" charset="0"/>
            </a:endParaRPr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1078089" y="1394604"/>
            <a:ext cx="8065909" cy="538116"/>
          </a:xfrm>
          <a:prstGeom prst="rect">
            <a:avLst/>
          </a:prstGeom>
          <a:solidFill>
            <a:schemeClr val="bg1"/>
          </a:solidFill>
          <a:ln w="9525" cap="rnd">
            <a:noFill/>
            <a:prstDash val="sysDot"/>
            <a:miter lim="800000"/>
            <a:headEnd/>
            <a:tailEnd/>
          </a:ln>
          <a:effectLst>
            <a:glow rad="228600">
              <a:schemeClr val="accent4">
                <a:satMod val="175000"/>
                <a:alpha val="70000"/>
              </a:schemeClr>
            </a:glow>
          </a:effectLst>
        </p:spPr>
        <p:txBody>
          <a:bodyPr wrap="none" anchor="ctr"/>
          <a:lstStyle/>
          <a:p>
            <a:endParaRPr lang="en-US" b="0" dirty="0">
              <a:latin typeface="Teen" pitchFamily="2" charset="0"/>
            </a:endParaRPr>
          </a:p>
        </p:txBody>
      </p:sp>
      <p:sp>
        <p:nvSpPr>
          <p:cNvPr id="3" name="Text Box 1026"/>
          <p:cNvSpPr txBox="1">
            <a:spLocks noChangeArrowheads="1"/>
          </p:cNvSpPr>
          <p:nvPr/>
        </p:nvSpPr>
        <p:spPr bwMode="auto">
          <a:xfrm>
            <a:off x="248356" y="400378"/>
            <a:ext cx="1659467" cy="2215991"/>
          </a:xfrm>
          <a:prstGeom prst="rect">
            <a:avLst/>
          </a:prstGeom>
          <a:noFill/>
          <a:ln>
            <a:noFill/>
          </a:ln>
          <a:effectLst>
            <a:glow rad="317500">
              <a:schemeClr val="accent4">
                <a:satMod val="175000"/>
                <a:alpha val="7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>
              <a:spcAft>
                <a:spcPct val="40000"/>
              </a:spcAft>
              <a:buClr>
                <a:srgbClr val="FFFF99"/>
              </a:buClr>
            </a:pPr>
            <a:r>
              <a:rPr lang="en-US" sz="13800" b="0" spc="300" dirty="0" smtClean="0">
                <a:ln>
                  <a:solidFill>
                    <a:schemeClr val="bg1"/>
                  </a:solidFill>
                </a:ln>
                <a:solidFill>
                  <a:srgbClr val="FF0000"/>
                </a:solidFill>
                <a:effectLst>
                  <a:glow rad="228600">
                    <a:schemeClr val="accent4">
                      <a:satMod val="175000"/>
                      <a:alpha val="70000"/>
                    </a:schemeClr>
                  </a:glow>
                </a:effectLst>
                <a:latin typeface="Tandelle" pitchFamily="2" charset="0"/>
              </a:rPr>
              <a:t>1.</a:t>
            </a:r>
            <a:endParaRPr lang="en-US" sz="13800" b="0" spc="300" dirty="0">
              <a:ln>
                <a:solidFill>
                  <a:schemeClr val="bg1"/>
                </a:solidFill>
              </a:ln>
              <a:solidFill>
                <a:srgbClr val="FF0000"/>
              </a:solidFill>
              <a:effectLst>
                <a:glow rad="228600">
                  <a:schemeClr val="accent4">
                    <a:satMod val="175000"/>
                    <a:alpha val="70000"/>
                  </a:schemeClr>
                </a:glow>
              </a:effectLst>
              <a:latin typeface="Tandelle" pitchFamily="2" charset="0"/>
            </a:endParaRPr>
          </a:p>
        </p:txBody>
      </p:sp>
      <p:sp>
        <p:nvSpPr>
          <p:cNvPr id="4" name="Text Box 1026"/>
          <p:cNvSpPr txBox="1">
            <a:spLocks noChangeArrowheads="1"/>
          </p:cNvSpPr>
          <p:nvPr/>
        </p:nvSpPr>
        <p:spPr bwMode="auto">
          <a:xfrm>
            <a:off x="1174044" y="699587"/>
            <a:ext cx="7969955" cy="1862048"/>
          </a:xfrm>
          <a:prstGeom prst="rect">
            <a:avLst/>
          </a:prstGeom>
          <a:noFill/>
          <a:ln>
            <a:noFill/>
          </a:ln>
          <a:effectLst>
            <a:glow rad="317500">
              <a:schemeClr val="accent4">
                <a:satMod val="175000"/>
                <a:alpha val="7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>
              <a:spcAft>
                <a:spcPct val="40000"/>
              </a:spcAft>
              <a:buClr>
                <a:srgbClr val="FFFF99"/>
              </a:buClr>
            </a:pPr>
            <a:r>
              <a:rPr lang="en-US" sz="11500" b="0" dirty="0" smtClean="0">
                <a:solidFill>
                  <a:srgbClr val="66FFFF"/>
                </a:solidFill>
                <a:effectLst>
                  <a:glow rad="228600">
                    <a:schemeClr val="accent4">
                      <a:satMod val="175000"/>
                      <a:alpha val="70000"/>
                    </a:schemeClr>
                  </a:glow>
                </a:effectLst>
                <a:latin typeface="Tandelle" pitchFamily="2" charset="0"/>
              </a:rPr>
              <a:t>IT TAKES EFFORT</a:t>
            </a:r>
            <a:endParaRPr lang="en-US" sz="11500" b="0" dirty="0">
              <a:solidFill>
                <a:srgbClr val="66FFFF"/>
              </a:solidFill>
              <a:effectLst>
                <a:glow rad="228600">
                  <a:schemeClr val="accent4">
                    <a:satMod val="175000"/>
                    <a:alpha val="70000"/>
                  </a:schemeClr>
                </a:glow>
              </a:effectLst>
              <a:latin typeface="Tandelle" pitchFamily="2" charset="0"/>
            </a:endParaRPr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209550" y="2492739"/>
            <a:ext cx="8724901" cy="2092862"/>
          </a:xfrm>
          <a:prstGeom prst="rect">
            <a:avLst/>
          </a:prstGeom>
          <a:solidFill>
            <a:schemeClr val="tx1">
              <a:alpha val="75000"/>
            </a:schemeClr>
          </a:solidFill>
          <a:ln w="9525" cap="rnd">
            <a:noFill/>
            <a:prstDash val="sysDot"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b="0" dirty="0">
              <a:solidFill>
                <a:srgbClr val="000000"/>
              </a:solidFill>
              <a:latin typeface="Teen" pitchFamily="2" charset="0"/>
            </a:endParaRPr>
          </a:p>
        </p:txBody>
      </p:sp>
      <p:sp>
        <p:nvSpPr>
          <p:cNvPr id="7" name="Text Box 3"/>
          <p:cNvSpPr txBox="1">
            <a:spLocks noChangeArrowheads="1"/>
          </p:cNvSpPr>
          <p:nvPr/>
        </p:nvSpPr>
        <p:spPr bwMode="auto">
          <a:xfrm>
            <a:off x="263979" y="2492730"/>
            <a:ext cx="8616043" cy="20928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lnSpc>
                <a:spcPct val="80000"/>
              </a:lnSpc>
            </a:pPr>
            <a:r>
              <a:rPr lang="en-US" b="0" dirty="0" smtClean="0">
                <a:solidFill>
                  <a:srgbClr val="FFFF00"/>
                </a:solidFill>
                <a:effectLst>
                  <a:outerShdw blurRad="50800" dist="50800" dir="5400000" algn="ctr" rotWithShape="0">
                    <a:srgbClr val="000000"/>
                  </a:outerShdw>
                  <a:reflection blurRad="6350" stA="60000" endA="900" endPos="58000" dir="5400000" sy="-100000" algn="bl" rotWithShape="0"/>
                </a:effectLst>
                <a:latin typeface="Teen" pitchFamily="2" charset="0"/>
              </a:rPr>
              <a:t>Verse Five</a:t>
            </a:r>
            <a:r>
              <a:rPr lang="en-US" b="0" dirty="0">
                <a:solidFill>
                  <a:srgbClr val="FFFF00"/>
                </a:solidFill>
                <a:effectLst>
                  <a:outerShdw blurRad="50800" dist="50800" dir="5400000" algn="ctr" rotWithShape="0">
                    <a:srgbClr val="000000"/>
                  </a:outerShdw>
                </a:effectLst>
                <a:latin typeface="Teen" pitchFamily="2" charset="0"/>
              </a:rPr>
              <a:t/>
            </a:r>
            <a:br>
              <a:rPr lang="en-US" b="0" dirty="0">
                <a:solidFill>
                  <a:srgbClr val="FFFF00"/>
                </a:solidFill>
                <a:effectLst>
                  <a:outerShdw blurRad="50800" dist="50800" dir="5400000" algn="ctr" rotWithShape="0">
                    <a:srgbClr val="000000"/>
                  </a:outerShdw>
                </a:effectLst>
                <a:latin typeface="Teen" pitchFamily="2" charset="0"/>
              </a:rPr>
            </a:br>
            <a:r>
              <a:rPr lang="en-US" b="0" dirty="0" smtClean="0">
                <a:solidFill>
                  <a:schemeClr val="bg1"/>
                </a:solidFill>
                <a:latin typeface="Teen" pitchFamily="2" charset="0"/>
              </a:rPr>
              <a:t>Then </a:t>
            </a:r>
            <a:r>
              <a:rPr lang="en-US" b="0" dirty="0">
                <a:solidFill>
                  <a:schemeClr val="bg1"/>
                </a:solidFill>
                <a:latin typeface="Teen" pitchFamily="2" charset="0"/>
              </a:rPr>
              <a:t>shalt thou understand the fear of the LORD, and find the knowledge of God.</a:t>
            </a:r>
          </a:p>
        </p:txBody>
      </p:sp>
      <p:sp>
        <p:nvSpPr>
          <p:cNvPr id="8" name="Text Box 3"/>
          <p:cNvSpPr txBox="1">
            <a:spLocks noChangeArrowheads="1"/>
          </p:cNvSpPr>
          <p:nvPr/>
        </p:nvSpPr>
        <p:spPr bwMode="auto">
          <a:xfrm>
            <a:off x="4802926" y="1425608"/>
            <a:ext cx="4308021" cy="5172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r">
              <a:lnSpc>
                <a:spcPct val="80000"/>
              </a:lnSpc>
            </a:pPr>
            <a:r>
              <a:rPr lang="en-US" sz="3300" b="0" dirty="0" smtClean="0">
                <a:effectLst>
                  <a:outerShdw blurRad="50800" dist="50800" dir="5400000" algn="ctr" rotWithShape="0">
                    <a:srgbClr val="000000"/>
                  </a:outerShdw>
                  <a:reflection blurRad="6350" stA="60000" endA="900" endPos="58000" dir="5400000" sy="-100000" algn="bl" rotWithShape="0"/>
                </a:effectLst>
                <a:latin typeface="Teen" pitchFamily="2" charset="0"/>
              </a:rPr>
              <a:t>Proverbs 2</a:t>
            </a:r>
            <a:r>
              <a:rPr lang="en-US" sz="3300" b="0" dirty="0" smtClean="0">
                <a:effectLst>
                  <a:outerShdw blurRad="50800" dist="50800" dir="5400000" algn="ctr" rotWithShape="0">
                    <a:srgbClr val="000000"/>
                  </a:outerShdw>
                  <a:reflection blurRad="6350" stA="60000" endA="900" endPos="58000" dir="5400000" sy="-100000" algn="bl" rotWithShape="0"/>
                </a:effectLst>
                <a:latin typeface="Teen" pitchFamily="2" charset="0"/>
              </a:rPr>
              <a:t>:1-5</a:t>
            </a:r>
            <a:endParaRPr lang="en-US" sz="3300" b="0" dirty="0">
              <a:latin typeface="Teen" pitchFamily="2" charset="0"/>
            </a:endParaRPr>
          </a:p>
        </p:txBody>
      </p:sp>
      <p:sp>
        <p:nvSpPr>
          <p:cNvPr id="9" name="Text Box 1026"/>
          <p:cNvSpPr txBox="1">
            <a:spLocks noChangeArrowheads="1"/>
          </p:cNvSpPr>
          <p:nvPr/>
        </p:nvSpPr>
        <p:spPr bwMode="auto">
          <a:xfrm>
            <a:off x="121186" y="4762932"/>
            <a:ext cx="8901628" cy="2170659"/>
          </a:xfrm>
          <a:prstGeom prst="rect">
            <a:avLst/>
          </a:prstGeom>
          <a:noFill/>
          <a:ln>
            <a:noFill/>
          </a:ln>
          <a:effectLst>
            <a:glow rad="317500">
              <a:schemeClr val="accent4">
                <a:satMod val="175000"/>
                <a:alpha val="7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>
              <a:lnSpc>
                <a:spcPct val="70000"/>
              </a:lnSpc>
              <a:spcAft>
                <a:spcPct val="40000"/>
              </a:spcAft>
              <a:buClr>
                <a:srgbClr val="FFFF99"/>
              </a:buClr>
            </a:pPr>
            <a:r>
              <a:rPr lang="en-US" sz="9600" b="0" i="1" dirty="0" smtClean="0">
                <a:solidFill>
                  <a:srgbClr val="FFFF00"/>
                </a:solidFill>
                <a:effectLst>
                  <a:glow rad="317500">
                    <a:schemeClr val="accent4">
                      <a:satMod val="175000"/>
                      <a:alpha val="85000"/>
                    </a:schemeClr>
                  </a:glow>
                </a:effectLst>
                <a:latin typeface="Tandelle" pitchFamily="2" charset="0"/>
              </a:rPr>
              <a:t>Then You Will Understand</a:t>
            </a:r>
            <a:br>
              <a:rPr lang="en-US" sz="9600" b="0" i="1" dirty="0" smtClean="0">
                <a:solidFill>
                  <a:srgbClr val="FFFF00"/>
                </a:solidFill>
                <a:effectLst>
                  <a:glow rad="317500">
                    <a:schemeClr val="accent4">
                      <a:satMod val="175000"/>
                      <a:alpha val="85000"/>
                    </a:schemeClr>
                  </a:glow>
                </a:effectLst>
                <a:latin typeface="Tandelle" pitchFamily="2" charset="0"/>
              </a:rPr>
            </a:br>
            <a:r>
              <a:rPr lang="en-US" sz="9600" b="0" i="1" dirty="0" smtClean="0">
                <a:solidFill>
                  <a:srgbClr val="FFFF00"/>
                </a:solidFill>
                <a:effectLst>
                  <a:glow rad="317500">
                    <a:schemeClr val="accent4">
                      <a:satMod val="175000"/>
                      <a:alpha val="85000"/>
                    </a:schemeClr>
                  </a:glow>
                </a:effectLst>
                <a:latin typeface="Tandelle" pitchFamily="2" charset="0"/>
              </a:rPr>
              <a:t>The Fear Of The Lord</a:t>
            </a:r>
            <a:endParaRPr lang="en-US" sz="9600" b="0" i="1" dirty="0">
              <a:solidFill>
                <a:srgbClr val="FFFF00"/>
              </a:solidFill>
              <a:effectLst>
                <a:glow rad="317500">
                  <a:schemeClr val="accent4">
                    <a:satMod val="175000"/>
                    <a:alpha val="85000"/>
                  </a:schemeClr>
                </a:glow>
              </a:effectLst>
              <a:latin typeface="Tandelle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2312628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50">
        <p:fade/>
      </p:transition>
    </mc:Choice>
    <mc:Fallback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/>
      <p:bldP spid="9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1026"/>
          <p:cNvSpPr txBox="1">
            <a:spLocks noChangeArrowheads="1"/>
          </p:cNvSpPr>
          <p:nvPr/>
        </p:nvSpPr>
        <p:spPr bwMode="auto">
          <a:xfrm rot="21283745">
            <a:off x="783824" y="-326363"/>
            <a:ext cx="5827922" cy="3323987"/>
          </a:xfrm>
          <a:prstGeom prst="rect">
            <a:avLst/>
          </a:prstGeom>
          <a:noFill/>
          <a:ln>
            <a:noFill/>
          </a:ln>
          <a:effectLst>
            <a:glow rad="317500">
              <a:schemeClr val="accent4">
                <a:satMod val="175000"/>
                <a:alpha val="7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>
              <a:spcAft>
                <a:spcPct val="40000"/>
              </a:spcAft>
              <a:buClr>
                <a:srgbClr val="FFFF99"/>
              </a:buClr>
            </a:pPr>
            <a:r>
              <a:rPr lang="en-US" sz="21000" b="0" spc="-150" dirty="0" smtClean="0">
                <a:solidFill>
                  <a:srgbClr val="66FFFF"/>
                </a:solidFill>
                <a:effectLst>
                  <a:glow rad="228600">
                    <a:schemeClr val="accent4">
                      <a:satMod val="175000"/>
                      <a:alpha val="85000"/>
                    </a:schemeClr>
                  </a:glow>
                </a:effectLst>
                <a:latin typeface="Dirty Ego" pitchFamily="2" charset="0"/>
              </a:rPr>
              <a:t>LISTEN</a:t>
            </a:r>
            <a:endParaRPr lang="en-US" sz="21000" b="0" spc="-150" dirty="0">
              <a:solidFill>
                <a:srgbClr val="66FFFF"/>
              </a:solidFill>
              <a:effectLst>
                <a:glow rad="228600">
                  <a:schemeClr val="accent4">
                    <a:satMod val="175000"/>
                    <a:alpha val="85000"/>
                  </a:schemeClr>
                </a:glow>
              </a:effectLst>
              <a:latin typeface="Dirty Ego" pitchFamily="2" charset="0"/>
            </a:endParaRPr>
          </a:p>
        </p:txBody>
      </p:sp>
      <p:sp>
        <p:nvSpPr>
          <p:cNvPr id="3" name="Text Box 1026"/>
          <p:cNvSpPr txBox="1">
            <a:spLocks noChangeArrowheads="1"/>
          </p:cNvSpPr>
          <p:nvPr/>
        </p:nvSpPr>
        <p:spPr bwMode="auto">
          <a:xfrm rot="161065">
            <a:off x="-133497" y="1540645"/>
            <a:ext cx="9409767" cy="3323987"/>
          </a:xfrm>
          <a:prstGeom prst="rect">
            <a:avLst/>
          </a:prstGeom>
          <a:noFill/>
          <a:ln>
            <a:noFill/>
          </a:ln>
          <a:effectLst>
            <a:glow rad="317500">
              <a:schemeClr val="accent4">
                <a:satMod val="175000"/>
                <a:alpha val="7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>
              <a:spcAft>
                <a:spcPct val="40000"/>
              </a:spcAft>
              <a:buClr>
                <a:srgbClr val="FFFF99"/>
              </a:buClr>
            </a:pPr>
            <a:r>
              <a:rPr lang="en-US" sz="21000" b="0" spc="-300" dirty="0" smtClean="0">
                <a:solidFill>
                  <a:srgbClr val="FFFF99"/>
                </a:solidFill>
                <a:effectLst>
                  <a:glow rad="228600">
                    <a:schemeClr val="accent4">
                      <a:satMod val="175000"/>
                      <a:alpha val="85000"/>
                    </a:schemeClr>
                  </a:glow>
                </a:effectLst>
                <a:latin typeface="Dirty Ego" pitchFamily="2" charset="0"/>
              </a:rPr>
              <a:t>CONCENTRATE</a:t>
            </a:r>
            <a:endParaRPr lang="en-US" sz="21000" b="0" spc="-300" dirty="0">
              <a:solidFill>
                <a:srgbClr val="FFFF99"/>
              </a:solidFill>
              <a:effectLst>
                <a:glow rad="228600">
                  <a:schemeClr val="accent4">
                    <a:satMod val="175000"/>
                    <a:alpha val="85000"/>
                  </a:schemeClr>
                </a:glow>
              </a:effectLst>
              <a:latin typeface="Dirty Ego" pitchFamily="2" charset="0"/>
            </a:endParaRPr>
          </a:p>
        </p:txBody>
      </p:sp>
      <p:sp>
        <p:nvSpPr>
          <p:cNvPr id="4" name="Text Box 1026"/>
          <p:cNvSpPr txBox="1">
            <a:spLocks noChangeArrowheads="1"/>
          </p:cNvSpPr>
          <p:nvPr/>
        </p:nvSpPr>
        <p:spPr bwMode="auto">
          <a:xfrm>
            <a:off x="140357" y="3161911"/>
            <a:ext cx="5827922" cy="3323987"/>
          </a:xfrm>
          <a:prstGeom prst="rect">
            <a:avLst/>
          </a:prstGeom>
          <a:noFill/>
          <a:ln>
            <a:noFill/>
          </a:ln>
          <a:effectLst>
            <a:glow rad="317500">
              <a:schemeClr val="accent4">
                <a:satMod val="175000"/>
                <a:alpha val="7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>
              <a:spcAft>
                <a:spcPct val="40000"/>
              </a:spcAft>
              <a:buClr>
                <a:srgbClr val="FFFF99"/>
              </a:buClr>
            </a:pPr>
            <a:r>
              <a:rPr lang="en-US" sz="21000" b="0" spc="-150" dirty="0" smtClean="0">
                <a:solidFill>
                  <a:srgbClr val="99FF99"/>
                </a:solidFill>
                <a:effectLst>
                  <a:glow rad="228600">
                    <a:schemeClr val="accent4">
                      <a:satMod val="175000"/>
                      <a:alpha val="85000"/>
                    </a:schemeClr>
                  </a:glow>
                </a:effectLst>
                <a:latin typeface="Dirty Ego" pitchFamily="2" charset="0"/>
              </a:rPr>
              <a:t>PRAY</a:t>
            </a:r>
            <a:endParaRPr lang="en-US" sz="21000" b="0" spc="-150" dirty="0">
              <a:solidFill>
                <a:srgbClr val="99FF99"/>
              </a:solidFill>
              <a:effectLst>
                <a:glow rad="228600">
                  <a:schemeClr val="accent4">
                    <a:satMod val="175000"/>
                    <a:alpha val="85000"/>
                  </a:schemeClr>
                </a:glow>
              </a:effectLst>
              <a:latin typeface="Dirty Ego" pitchFamily="2" charset="0"/>
            </a:endParaRPr>
          </a:p>
        </p:txBody>
      </p:sp>
      <p:sp>
        <p:nvSpPr>
          <p:cNvPr id="5" name="Text Box 1026"/>
          <p:cNvSpPr txBox="1">
            <a:spLocks noChangeArrowheads="1"/>
          </p:cNvSpPr>
          <p:nvPr/>
        </p:nvSpPr>
        <p:spPr bwMode="auto">
          <a:xfrm rot="21292606">
            <a:off x="3288698" y="3400417"/>
            <a:ext cx="5827922" cy="3323987"/>
          </a:xfrm>
          <a:prstGeom prst="rect">
            <a:avLst/>
          </a:prstGeom>
          <a:noFill/>
          <a:ln>
            <a:noFill/>
          </a:ln>
          <a:effectLst>
            <a:glow rad="317500">
              <a:schemeClr val="accent4">
                <a:satMod val="175000"/>
                <a:alpha val="7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>
              <a:spcAft>
                <a:spcPct val="40000"/>
              </a:spcAft>
              <a:buClr>
                <a:srgbClr val="FFFF99"/>
              </a:buClr>
            </a:pPr>
            <a:r>
              <a:rPr lang="en-US" sz="21000" b="0" spc="-150" dirty="0" smtClean="0">
                <a:solidFill>
                  <a:schemeClr val="bg1"/>
                </a:solidFill>
                <a:effectLst>
                  <a:glow rad="228600">
                    <a:schemeClr val="accent4">
                      <a:satMod val="175000"/>
                      <a:alpha val="85000"/>
                    </a:schemeClr>
                  </a:glow>
                </a:effectLst>
                <a:latin typeface="Dirty Ego" pitchFamily="2" charset="0"/>
              </a:rPr>
              <a:t>SEEK</a:t>
            </a:r>
            <a:endParaRPr lang="en-US" sz="21000" b="0" spc="-150" dirty="0">
              <a:solidFill>
                <a:schemeClr val="bg1"/>
              </a:solidFill>
              <a:effectLst>
                <a:glow rad="228600">
                  <a:schemeClr val="accent4">
                    <a:satMod val="175000"/>
                    <a:alpha val="85000"/>
                  </a:schemeClr>
                </a:glow>
              </a:effectLst>
              <a:latin typeface="Dirty Ego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9511973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50">
        <p:fade/>
      </p:transition>
    </mc:Choice>
    <mc:Fallback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3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1026"/>
          <p:cNvSpPr txBox="1">
            <a:spLocks noChangeArrowheads="1"/>
          </p:cNvSpPr>
          <p:nvPr/>
        </p:nvSpPr>
        <p:spPr bwMode="auto">
          <a:xfrm>
            <a:off x="121186" y="1407350"/>
            <a:ext cx="8901628" cy="4718215"/>
          </a:xfrm>
          <a:prstGeom prst="rect">
            <a:avLst/>
          </a:prstGeom>
          <a:noFill/>
          <a:ln>
            <a:noFill/>
          </a:ln>
          <a:effectLst>
            <a:glow rad="317500">
              <a:schemeClr val="accent4">
                <a:satMod val="175000"/>
                <a:alpha val="7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>
              <a:lnSpc>
                <a:spcPct val="60000"/>
              </a:lnSpc>
              <a:spcAft>
                <a:spcPct val="40000"/>
              </a:spcAft>
              <a:buClr>
                <a:srgbClr val="FFFF99"/>
              </a:buClr>
            </a:pPr>
            <a:r>
              <a:rPr lang="en-US" sz="16700" b="0" dirty="0" smtClean="0">
                <a:solidFill>
                  <a:schemeClr val="bg1"/>
                </a:solidFill>
                <a:effectLst>
                  <a:glow rad="228600">
                    <a:schemeClr val="accent4">
                      <a:satMod val="175000"/>
                      <a:alpha val="85000"/>
                    </a:schemeClr>
                  </a:glow>
                </a:effectLst>
                <a:latin typeface="Dirty Ego" pitchFamily="2" charset="0"/>
              </a:rPr>
              <a:t>PUTTING GOD FIRST TAKES EFFORT!</a:t>
            </a:r>
            <a:endParaRPr lang="en-US" sz="16700" b="0" dirty="0">
              <a:solidFill>
                <a:schemeClr val="bg1"/>
              </a:solidFill>
              <a:effectLst>
                <a:glow rad="228600">
                  <a:schemeClr val="accent4">
                    <a:satMod val="175000"/>
                    <a:alpha val="85000"/>
                  </a:schemeClr>
                </a:glow>
              </a:effectLst>
              <a:latin typeface="Dirty Ego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2309927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50">
        <p:fade/>
      </p:transition>
    </mc:Choice>
    <mc:Fallback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27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875063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50">
        <p:fade/>
      </p:transition>
    </mc:Choice>
    <mc:Fallback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1026"/>
          <p:cNvSpPr txBox="1">
            <a:spLocks noChangeArrowheads="1"/>
          </p:cNvSpPr>
          <p:nvPr/>
        </p:nvSpPr>
        <p:spPr bwMode="auto">
          <a:xfrm>
            <a:off x="0" y="-401342"/>
            <a:ext cx="9144000" cy="1862048"/>
          </a:xfrm>
          <a:prstGeom prst="rect">
            <a:avLst/>
          </a:prstGeom>
          <a:noFill/>
          <a:ln>
            <a:noFill/>
          </a:ln>
          <a:effectLst>
            <a:glow rad="317500">
              <a:schemeClr val="accent4">
                <a:satMod val="175000"/>
                <a:alpha val="7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>
              <a:spcAft>
                <a:spcPct val="40000"/>
              </a:spcAft>
              <a:buClr>
                <a:srgbClr val="FFFF99"/>
              </a:buClr>
            </a:pPr>
            <a:r>
              <a:rPr lang="en-US" sz="11500" b="0" spc="-300" dirty="0" smtClean="0">
                <a:solidFill>
                  <a:srgbClr val="FFFF66"/>
                </a:solidFill>
                <a:effectLst>
                  <a:glow rad="228600">
                    <a:schemeClr val="accent4">
                      <a:satMod val="175000"/>
                      <a:alpha val="85000"/>
                    </a:schemeClr>
                  </a:glow>
                </a:effectLst>
                <a:latin typeface="Dirty Ego" pitchFamily="2" charset="0"/>
              </a:rPr>
              <a:t>HOW DO I PUT GOD FIRST?</a:t>
            </a:r>
            <a:endParaRPr lang="en-US" sz="11500" b="0" spc="-300" dirty="0">
              <a:solidFill>
                <a:srgbClr val="FFFF66"/>
              </a:solidFill>
              <a:effectLst>
                <a:glow rad="228600">
                  <a:schemeClr val="accent4">
                    <a:satMod val="175000"/>
                    <a:alpha val="85000"/>
                  </a:schemeClr>
                </a:glow>
              </a:effectLst>
              <a:latin typeface="Dirty Ego" pitchFamily="2" charset="0"/>
            </a:endParaRPr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1078089" y="1394604"/>
            <a:ext cx="8065909" cy="538116"/>
          </a:xfrm>
          <a:prstGeom prst="rect">
            <a:avLst/>
          </a:prstGeom>
          <a:solidFill>
            <a:schemeClr val="bg1"/>
          </a:solidFill>
          <a:ln w="9525" cap="rnd">
            <a:noFill/>
            <a:prstDash val="sysDot"/>
            <a:miter lim="800000"/>
            <a:headEnd/>
            <a:tailEnd/>
          </a:ln>
          <a:effectLst>
            <a:glow rad="228600">
              <a:schemeClr val="accent4">
                <a:satMod val="175000"/>
                <a:alpha val="70000"/>
              </a:schemeClr>
            </a:glow>
          </a:effectLst>
        </p:spPr>
        <p:txBody>
          <a:bodyPr wrap="none" anchor="ctr"/>
          <a:lstStyle/>
          <a:p>
            <a:endParaRPr lang="en-US" b="0" dirty="0">
              <a:latin typeface="Teen" pitchFamily="2" charset="0"/>
            </a:endParaRPr>
          </a:p>
        </p:txBody>
      </p:sp>
      <p:sp>
        <p:nvSpPr>
          <p:cNvPr id="3" name="Text Box 1026"/>
          <p:cNvSpPr txBox="1">
            <a:spLocks noChangeArrowheads="1"/>
          </p:cNvSpPr>
          <p:nvPr/>
        </p:nvSpPr>
        <p:spPr bwMode="auto">
          <a:xfrm>
            <a:off x="248356" y="400378"/>
            <a:ext cx="1659467" cy="2215991"/>
          </a:xfrm>
          <a:prstGeom prst="rect">
            <a:avLst/>
          </a:prstGeom>
          <a:noFill/>
          <a:ln>
            <a:noFill/>
          </a:ln>
          <a:effectLst>
            <a:glow rad="317500">
              <a:schemeClr val="accent4">
                <a:satMod val="175000"/>
                <a:alpha val="7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>
              <a:spcAft>
                <a:spcPct val="40000"/>
              </a:spcAft>
              <a:buClr>
                <a:srgbClr val="FFFF99"/>
              </a:buClr>
            </a:pPr>
            <a:r>
              <a:rPr lang="en-US" sz="13800" b="0" spc="300" dirty="0" smtClean="0">
                <a:ln>
                  <a:solidFill>
                    <a:schemeClr val="bg1"/>
                  </a:solidFill>
                </a:ln>
                <a:solidFill>
                  <a:srgbClr val="FF0000"/>
                </a:solidFill>
                <a:effectLst>
                  <a:glow rad="228600">
                    <a:schemeClr val="accent4">
                      <a:satMod val="175000"/>
                      <a:alpha val="70000"/>
                    </a:schemeClr>
                  </a:glow>
                </a:effectLst>
                <a:latin typeface="Tandelle" pitchFamily="2" charset="0"/>
              </a:rPr>
              <a:t>2.</a:t>
            </a:r>
            <a:endParaRPr lang="en-US" sz="13800" b="0" spc="300" dirty="0">
              <a:ln>
                <a:solidFill>
                  <a:schemeClr val="bg1"/>
                </a:solidFill>
              </a:ln>
              <a:solidFill>
                <a:srgbClr val="FF0000"/>
              </a:solidFill>
              <a:effectLst>
                <a:glow rad="228600">
                  <a:schemeClr val="accent4">
                    <a:satMod val="175000"/>
                    <a:alpha val="70000"/>
                  </a:schemeClr>
                </a:glow>
              </a:effectLst>
              <a:latin typeface="Tandelle" pitchFamily="2" charset="0"/>
            </a:endParaRPr>
          </a:p>
        </p:txBody>
      </p:sp>
      <p:sp>
        <p:nvSpPr>
          <p:cNvPr id="4" name="Text Box 1026"/>
          <p:cNvSpPr txBox="1">
            <a:spLocks noChangeArrowheads="1"/>
          </p:cNvSpPr>
          <p:nvPr/>
        </p:nvSpPr>
        <p:spPr bwMode="auto">
          <a:xfrm>
            <a:off x="1174044" y="699587"/>
            <a:ext cx="7969955" cy="1862048"/>
          </a:xfrm>
          <a:prstGeom prst="rect">
            <a:avLst/>
          </a:prstGeom>
          <a:noFill/>
          <a:ln>
            <a:noFill/>
          </a:ln>
          <a:effectLst>
            <a:glow rad="317500">
              <a:schemeClr val="accent4">
                <a:satMod val="175000"/>
                <a:alpha val="7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>
              <a:spcAft>
                <a:spcPct val="40000"/>
              </a:spcAft>
              <a:buClr>
                <a:srgbClr val="FFFF99"/>
              </a:buClr>
            </a:pPr>
            <a:r>
              <a:rPr lang="en-US" sz="11500" b="0" dirty="0" smtClean="0">
                <a:solidFill>
                  <a:srgbClr val="66FFFF"/>
                </a:solidFill>
                <a:effectLst>
                  <a:glow rad="228600">
                    <a:schemeClr val="accent4">
                      <a:satMod val="175000"/>
                      <a:alpha val="70000"/>
                    </a:schemeClr>
                  </a:glow>
                </a:effectLst>
                <a:latin typeface="Tandelle" pitchFamily="2" charset="0"/>
              </a:rPr>
              <a:t>IT TAKES HUMILITY</a:t>
            </a:r>
            <a:endParaRPr lang="en-US" sz="11500" b="0" dirty="0">
              <a:solidFill>
                <a:srgbClr val="66FFFF"/>
              </a:solidFill>
              <a:effectLst>
                <a:glow rad="228600">
                  <a:schemeClr val="accent4">
                    <a:satMod val="175000"/>
                    <a:alpha val="70000"/>
                  </a:schemeClr>
                </a:glow>
              </a:effectLst>
              <a:latin typeface="Tandelle" pitchFamily="2" charset="0"/>
            </a:endParaRPr>
          </a:p>
        </p:txBody>
      </p:sp>
      <p:sp>
        <p:nvSpPr>
          <p:cNvPr id="20" name="Rectangle 19"/>
          <p:cNvSpPr>
            <a:spLocks noChangeArrowheads="1"/>
          </p:cNvSpPr>
          <p:nvPr/>
        </p:nvSpPr>
        <p:spPr bwMode="auto">
          <a:xfrm>
            <a:off x="209550" y="2492739"/>
            <a:ext cx="8724901" cy="1569651"/>
          </a:xfrm>
          <a:prstGeom prst="rect">
            <a:avLst/>
          </a:prstGeom>
          <a:solidFill>
            <a:schemeClr val="tx1">
              <a:alpha val="75000"/>
            </a:schemeClr>
          </a:solidFill>
          <a:ln w="9525" cap="rnd">
            <a:noFill/>
            <a:prstDash val="sysDot"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b="0" dirty="0">
              <a:solidFill>
                <a:srgbClr val="000000"/>
              </a:solidFill>
              <a:latin typeface="Teen" pitchFamily="2" charset="0"/>
            </a:endParaRPr>
          </a:p>
        </p:txBody>
      </p:sp>
      <p:sp>
        <p:nvSpPr>
          <p:cNvPr id="21" name="Text Box 3"/>
          <p:cNvSpPr txBox="1">
            <a:spLocks noChangeArrowheads="1"/>
          </p:cNvSpPr>
          <p:nvPr/>
        </p:nvSpPr>
        <p:spPr bwMode="auto">
          <a:xfrm>
            <a:off x="263979" y="2492730"/>
            <a:ext cx="8616043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lnSpc>
                <a:spcPct val="80000"/>
              </a:lnSpc>
            </a:pPr>
            <a:r>
              <a:rPr lang="en-US" b="0" dirty="0" smtClean="0">
                <a:solidFill>
                  <a:srgbClr val="FFFF00"/>
                </a:solidFill>
                <a:effectLst>
                  <a:outerShdw blurRad="50800" dist="50800" dir="5400000" algn="ctr" rotWithShape="0">
                    <a:srgbClr val="000000"/>
                  </a:outerShdw>
                </a:effectLst>
                <a:latin typeface="Teen" pitchFamily="2" charset="0"/>
              </a:rPr>
              <a:t>Proverbs 3:7</a:t>
            </a:r>
            <a:r>
              <a:rPr lang="en-US" b="0" dirty="0">
                <a:solidFill>
                  <a:srgbClr val="FFFF00"/>
                </a:solidFill>
                <a:effectLst>
                  <a:outerShdw blurRad="50800" dist="50800" dir="5400000" algn="ctr" rotWithShape="0">
                    <a:srgbClr val="000000"/>
                  </a:outerShdw>
                </a:effectLst>
                <a:latin typeface="Teen" pitchFamily="2" charset="0"/>
              </a:rPr>
              <a:t/>
            </a:r>
            <a:br>
              <a:rPr lang="en-US" b="0" dirty="0">
                <a:solidFill>
                  <a:srgbClr val="FFFF00"/>
                </a:solidFill>
                <a:effectLst>
                  <a:outerShdw blurRad="50800" dist="50800" dir="5400000" algn="ctr" rotWithShape="0">
                    <a:srgbClr val="000000"/>
                  </a:outerShdw>
                </a:effectLst>
                <a:latin typeface="Teen" pitchFamily="2" charset="0"/>
              </a:rPr>
            </a:br>
            <a:r>
              <a:rPr lang="en-US" b="0" dirty="0" smtClean="0">
                <a:solidFill>
                  <a:schemeClr val="bg1"/>
                </a:solidFill>
                <a:latin typeface="Teen" pitchFamily="2" charset="0"/>
              </a:rPr>
              <a:t>Be </a:t>
            </a:r>
            <a:r>
              <a:rPr lang="en-US" b="0" dirty="0">
                <a:solidFill>
                  <a:schemeClr val="bg1"/>
                </a:solidFill>
                <a:latin typeface="Teen" pitchFamily="2" charset="0"/>
              </a:rPr>
              <a:t>not wise in </a:t>
            </a:r>
            <a:r>
              <a:rPr lang="en-US" b="0" dirty="0" err="1">
                <a:solidFill>
                  <a:schemeClr val="bg1"/>
                </a:solidFill>
                <a:latin typeface="Teen" pitchFamily="2" charset="0"/>
              </a:rPr>
              <a:t>thine</a:t>
            </a:r>
            <a:r>
              <a:rPr lang="en-US" b="0" dirty="0">
                <a:solidFill>
                  <a:schemeClr val="bg1"/>
                </a:solidFill>
                <a:latin typeface="Teen" pitchFamily="2" charset="0"/>
              </a:rPr>
              <a:t> own eyes: fear the LORD, and depart from evil.</a:t>
            </a:r>
          </a:p>
        </p:txBody>
      </p:sp>
    </p:spTree>
    <p:extLst>
      <p:ext uri="{BB962C8B-B14F-4D97-AF65-F5344CB8AC3E}">
        <p14:creationId xmlns:p14="http://schemas.microsoft.com/office/powerpoint/2010/main" val="395614657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50">
        <p:fade/>
      </p:transition>
    </mc:Choice>
    <mc:Fallback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27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 animBg="1"/>
      <p:bldP spid="3" grpId="0"/>
      <p:bldP spid="4" grpId="0"/>
      <p:bldP spid="20" grpId="0" animBg="1"/>
      <p:bldP spid="21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1026"/>
          <p:cNvSpPr txBox="1">
            <a:spLocks noChangeArrowheads="1"/>
          </p:cNvSpPr>
          <p:nvPr/>
        </p:nvSpPr>
        <p:spPr bwMode="auto">
          <a:xfrm>
            <a:off x="0" y="-401342"/>
            <a:ext cx="9144000" cy="1862048"/>
          </a:xfrm>
          <a:prstGeom prst="rect">
            <a:avLst/>
          </a:prstGeom>
          <a:noFill/>
          <a:ln>
            <a:noFill/>
          </a:ln>
          <a:effectLst>
            <a:glow rad="317500">
              <a:schemeClr val="accent4">
                <a:satMod val="175000"/>
                <a:alpha val="7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>
              <a:spcAft>
                <a:spcPct val="40000"/>
              </a:spcAft>
              <a:buClr>
                <a:srgbClr val="FFFF99"/>
              </a:buClr>
            </a:pPr>
            <a:r>
              <a:rPr lang="en-US" sz="11500" b="0" spc="-300" dirty="0" smtClean="0">
                <a:solidFill>
                  <a:srgbClr val="FFFF66"/>
                </a:solidFill>
                <a:effectLst>
                  <a:glow rad="228600">
                    <a:schemeClr val="accent4">
                      <a:satMod val="175000"/>
                      <a:alpha val="85000"/>
                    </a:schemeClr>
                  </a:glow>
                </a:effectLst>
                <a:latin typeface="Dirty Ego" pitchFamily="2" charset="0"/>
              </a:rPr>
              <a:t>HOW DO I PUT GOD FIRST?</a:t>
            </a:r>
            <a:endParaRPr lang="en-US" sz="11500" b="0" spc="-300" dirty="0">
              <a:solidFill>
                <a:srgbClr val="FFFF66"/>
              </a:solidFill>
              <a:effectLst>
                <a:glow rad="228600">
                  <a:schemeClr val="accent4">
                    <a:satMod val="175000"/>
                    <a:alpha val="85000"/>
                  </a:schemeClr>
                </a:glow>
              </a:effectLst>
              <a:latin typeface="Dirty Ego" pitchFamily="2" charset="0"/>
            </a:endParaRPr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1078089" y="1394604"/>
            <a:ext cx="8065909" cy="538116"/>
          </a:xfrm>
          <a:prstGeom prst="rect">
            <a:avLst/>
          </a:prstGeom>
          <a:solidFill>
            <a:schemeClr val="bg1"/>
          </a:solidFill>
          <a:ln w="9525" cap="rnd">
            <a:noFill/>
            <a:prstDash val="sysDot"/>
            <a:miter lim="800000"/>
            <a:headEnd/>
            <a:tailEnd/>
          </a:ln>
          <a:effectLst>
            <a:glow rad="228600">
              <a:schemeClr val="accent4">
                <a:satMod val="175000"/>
                <a:alpha val="70000"/>
              </a:schemeClr>
            </a:glow>
          </a:effectLst>
        </p:spPr>
        <p:txBody>
          <a:bodyPr wrap="none" anchor="ctr"/>
          <a:lstStyle/>
          <a:p>
            <a:endParaRPr lang="en-US" b="0" dirty="0">
              <a:latin typeface="Teen" pitchFamily="2" charset="0"/>
            </a:endParaRPr>
          </a:p>
        </p:txBody>
      </p:sp>
      <p:sp>
        <p:nvSpPr>
          <p:cNvPr id="3" name="Text Box 1026"/>
          <p:cNvSpPr txBox="1">
            <a:spLocks noChangeArrowheads="1"/>
          </p:cNvSpPr>
          <p:nvPr/>
        </p:nvSpPr>
        <p:spPr bwMode="auto">
          <a:xfrm>
            <a:off x="248356" y="400378"/>
            <a:ext cx="1659467" cy="2215991"/>
          </a:xfrm>
          <a:prstGeom prst="rect">
            <a:avLst/>
          </a:prstGeom>
          <a:noFill/>
          <a:ln>
            <a:noFill/>
          </a:ln>
          <a:effectLst>
            <a:glow rad="317500">
              <a:schemeClr val="accent4">
                <a:satMod val="175000"/>
                <a:alpha val="7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>
              <a:spcAft>
                <a:spcPct val="40000"/>
              </a:spcAft>
              <a:buClr>
                <a:srgbClr val="FFFF99"/>
              </a:buClr>
            </a:pPr>
            <a:r>
              <a:rPr lang="en-US" sz="13800" b="0" spc="300" dirty="0" smtClean="0">
                <a:ln>
                  <a:solidFill>
                    <a:schemeClr val="bg1"/>
                  </a:solidFill>
                </a:ln>
                <a:solidFill>
                  <a:srgbClr val="FF0000"/>
                </a:solidFill>
                <a:effectLst>
                  <a:glow rad="228600">
                    <a:schemeClr val="accent4">
                      <a:satMod val="175000"/>
                      <a:alpha val="70000"/>
                    </a:schemeClr>
                  </a:glow>
                </a:effectLst>
                <a:latin typeface="Tandelle" pitchFamily="2" charset="0"/>
              </a:rPr>
              <a:t>2.</a:t>
            </a:r>
            <a:endParaRPr lang="en-US" sz="13800" b="0" spc="300" dirty="0">
              <a:ln>
                <a:solidFill>
                  <a:schemeClr val="bg1"/>
                </a:solidFill>
              </a:ln>
              <a:solidFill>
                <a:srgbClr val="FF0000"/>
              </a:solidFill>
              <a:effectLst>
                <a:glow rad="228600">
                  <a:schemeClr val="accent4">
                    <a:satMod val="175000"/>
                    <a:alpha val="70000"/>
                  </a:schemeClr>
                </a:glow>
              </a:effectLst>
              <a:latin typeface="Tandelle" pitchFamily="2" charset="0"/>
            </a:endParaRPr>
          </a:p>
        </p:txBody>
      </p:sp>
      <p:sp>
        <p:nvSpPr>
          <p:cNvPr id="4" name="Text Box 1026"/>
          <p:cNvSpPr txBox="1">
            <a:spLocks noChangeArrowheads="1"/>
          </p:cNvSpPr>
          <p:nvPr/>
        </p:nvSpPr>
        <p:spPr bwMode="auto">
          <a:xfrm>
            <a:off x="1174044" y="699587"/>
            <a:ext cx="7969955" cy="1862048"/>
          </a:xfrm>
          <a:prstGeom prst="rect">
            <a:avLst/>
          </a:prstGeom>
          <a:noFill/>
          <a:ln>
            <a:noFill/>
          </a:ln>
          <a:effectLst>
            <a:glow rad="317500">
              <a:schemeClr val="accent4">
                <a:satMod val="175000"/>
                <a:alpha val="7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>
              <a:spcAft>
                <a:spcPct val="40000"/>
              </a:spcAft>
              <a:buClr>
                <a:srgbClr val="FFFF99"/>
              </a:buClr>
            </a:pPr>
            <a:r>
              <a:rPr lang="en-US" sz="11500" b="0" dirty="0" smtClean="0">
                <a:solidFill>
                  <a:srgbClr val="66FFFF"/>
                </a:solidFill>
                <a:effectLst>
                  <a:glow rad="228600">
                    <a:schemeClr val="accent4">
                      <a:satMod val="175000"/>
                      <a:alpha val="70000"/>
                    </a:schemeClr>
                  </a:glow>
                </a:effectLst>
                <a:latin typeface="Tandelle" pitchFamily="2" charset="0"/>
              </a:rPr>
              <a:t>IT TAKES HUMILITY</a:t>
            </a:r>
            <a:endParaRPr lang="en-US" sz="11500" b="0" dirty="0">
              <a:solidFill>
                <a:srgbClr val="66FFFF"/>
              </a:solidFill>
              <a:effectLst>
                <a:glow rad="228600">
                  <a:schemeClr val="accent4">
                    <a:satMod val="175000"/>
                    <a:alpha val="70000"/>
                  </a:schemeClr>
                </a:glow>
              </a:effectLst>
              <a:latin typeface="Tandelle" pitchFamily="2" charset="0"/>
            </a:endParaRPr>
          </a:p>
        </p:txBody>
      </p:sp>
      <p:sp>
        <p:nvSpPr>
          <p:cNvPr id="10" name="Text Box 1026"/>
          <p:cNvSpPr txBox="1">
            <a:spLocks noChangeArrowheads="1"/>
          </p:cNvSpPr>
          <p:nvPr/>
        </p:nvSpPr>
        <p:spPr bwMode="auto">
          <a:xfrm>
            <a:off x="121186" y="2745689"/>
            <a:ext cx="8901628" cy="3887924"/>
          </a:xfrm>
          <a:prstGeom prst="rect">
            <a:avLst/>
          </a:prstGeom>
          <a:noFill/>
          <a:ln>
            <a:noFill/>
          </a:ln>
          <a:effectLst>
            <a:glow rad="317500">
              <a:schemeClr val="accent4">
                <a:satMod val="175000"/>
                <a:alpha val="7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>
              <a:lnSpc>
                <a:spcPct val="70000"/>
              </a:lnSpc>
              <a:spcAft>
                <a:spcPct val="40000"/>
              </a:spcAft>
              <a:buClr>
                <a:srgbClr val="FFFF99"/>
              </a:buClr>
            </a:pPr>
            <a:r>
              <a:rPr lang="en-US" sz="8800" dirty="0" smtClean="0">
                <a:solidFill>
                  <a:schemeClr val="bg1"/>
                </a:solidFill>
                <a:effectLst>
                  <a:glow rad="228600">
                    <a:schemeClr val="accent4">
                      <a:satMod val="175000"/>
                      <a:alpha val="85000"/>
                    </a:schemeClr>
                  </a:glow>
                </a:effectLst>
                <a:latin typeface="Trubble" pitchFamily="2" charset="0"/>
              </a:rPr>
              <a:t>Don’t be impressed with your</a:t>
            </a:r>
            <a:br>
              <a:rPr lang="en-US" sz="8800" dirty="0" smtClean="0">
                <a:solidFill>
                  <a:schemeClr val="bg1"/>
                </a:solidFill>
                <a:effectLst>
                  <a:glow rad="228600">
                    <a:schemeClr val="accent4">
                      <a:satMod val="175000"/>
                      <a:alpha val="85000"/>
                    </a:schemeClr>
                  </a:glow>
                </a:effectLst>
                <a:latin typeface="Trubble" pitchFamily="2" charset="0"/>
              </a:rPr>
            </a:br>
            <a:r>
              <a:rPr lang="en-US" sz="8800" dirty="0" smtClean="0">
                <a:solidFill>
                  <a:schemeClr val="bg1"/>
                </a:solidFill>
                <a:effectLst>
                  <a:glow rad="228600">
                    <a:schemeClr val="accent4">
                      <a:satMod val="175000"/>
                      <a:alpha val="85000"/>
                    </a:schemeClr>
                  </a:glow>
                </a:effectLst>
                <a:latin typeface="Trubble" pitchFamily="2" charset="0"/>
              </a:rPr>
              <a:t>own wisdom</a:t>
            </a: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225895">
            <a:off x="445008" y="2500831"/>
            <a:ext cx="2925631" cy="1691547"/>
          </a:xfrm>
          <a:prstGeom prst="rect">
            <a:avLst/>
          </a:prstGeom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59213">
            <a:off x="3152409" y="2401243"/>
            <a:ext cx="2460193" cy="1845145"/>
          </a:xfrm>
          <a:prstGeom prst="rect">
            <a:avLst/>
          </a:prstGeom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56924" y="2383406"/>
            <a:ext cx="3744703" cy="1285209"/>
          </a:xfrm>
          <a:prstGeom prst="rect">
            <a:avLst/>
          </a:prstGeom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73746">
            <a:off x="5761811" y="3684394"/>
            <a:ext cx="2925631" cy="1628506"/>
          </a:xfrm>
          <a:prstGeom prst="rect">
            <a:avLst/>
          </a:prstGeom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013" y="4138228"/>
            <a:ext cx="2669233" cy="2163420"/>
          </a:xfrm>
          <a:prstGeom prst="rect">
            <a:avLst/>
          </a:prstGeom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386872">
            <a:off x="3853827" y="3599294"/>
            <a:ext cx="2004836" cy="3052138"/>
          </a:xfrm>
          <a:prstGeom prst="rect">
            <a:avLst/>
          </a:prstGeom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33578">
            <a:off x="1883925" y="5042518"/>
            <a:ext cx="2270011" cy="1506218"/>
          </a:xfrm>
          <a:prstGeom prst="rect">
            <a:avLst/>
          </a:prstGeom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0973" y="5125363"/>
            <a:ext cx="1683694" cy="1666857"/>
          </a:xfrm>
          <a:prstGeom prst="rect">
            <a:avLst/>
          </a:prstGeom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</p:pic>
    </p:spTree>
    <p:extLst>
      <p:ext uri="{BB962C8B-B14F-4D97-AF65-F5344CB8AC3E}">
        <p14:creationId xmlns:p14="http://schemas.microsoft.com/office/powerpoint/2010/main" val="212959062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50">
        <p:fade/>
      </p:transition>
    </mc:Choice>
    <mc:Fallback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28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5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9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0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5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6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5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3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3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4000"/>
                            </p:stCondLst>
                            <p:childTnLst>
                              <p:par>
                                <p:cTn id="35" presetID="5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3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3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000"/>
                            </p:stCondLst>
                            <p:childTnLst>
                              <p:par>
                                <p:cTn id="41" presetID="5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4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4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6000"/>
                            </p:stCondLst>
                            <p:childTnLst>
                              <p:par>
                                <p:cTn id="47" presetID="5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49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50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7000"/>
                            </p:stCondLst>
                            <p:childTnLst>
                              <p:par>
                                <p:cTn id="53" presetID="5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5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56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1026"/>
          <p:cNvSpPr txBox="1">
            <a:spLocks noChangeArrowheads="1"/>
          </p:cNvSpPr>
          <p:nvPr/>
        </p:nvSpPr>
        <p:spPr bwMode="auto">
          <a:xfrm>
            <a:off x="0" y="-401342"/>
            <a:ext cx="9144000" cy="1862048"/>
          </a:xfrm>
          <a:prstGeom prst="rect">
            <a:avLst/>
          </a:prstGeom>
          <a:noFill/>
          <a:ln>
            <a:noFill/>
          </a:ln>
          <a:effectLst>
            <a:glow rad="317500">
              <a:schemeClr val="accent4">
                <a:satMod val="175000"/>
                <a:alpha val="7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>
              <a:spcAft>
                <a:spcPct val="40000"/>
              </a:spcAft>
              <a:buClr>
                <a:srgbClr val="FFFF99"/>
              </a:buClr>
            </a:pPr>
            <a:r>
              <a:rPr lang="en-US" sz="11500" b="0" spc="-300" dirty="0" smtClean="0">
                <a:solidFill>
                  <a:srgbClr val="FFFF66"/>
                </a:solidFill>
                <a:effectLst>
                  <a:glow rad="228600">
                    <a:schemeClr val="accent4">
                      <a:satMod val="175000"/>
                      <a:alpha val="85000"/>
                    </a:schemeClr>
                  </a:glow>
                </a:effectLst>
                <a:latin typeface="Dirty Ego" pitchFamily="2" charset="0"/>
              </a:rPr>
              <a:t>HOW DO I PUT GOD FIRST?</a:t>
            </a:r>
            <a:endParaRPr lang="en-US" sz="11500" b="0" spc="-300" dirty="0">
              <a:solidFill>
                <a:srgbClr val="FFFF66"/>
              </a:solidFill>
              <a:effectLst>
                <a:glow rad="228600">
                  <a:schemeClr val="accent4">
                    <a:satMod val="175000"/>
                    <a:alpha val="85000"/>
                  </a:schemeClr>
                </a:glow>
              </a:effectLst>
              <a:latin typeface="Dirty Ego" pitchFamily="2" charset="0"/>
            </a:endParaRPr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1078089" y="1394604"/>
            <a:ext cx="8065909" cy="538116"/>
          </a:xfrm>
          <a:prstGeom prst="rect">
            <a:avLst/>
          </a:prstGeom>
          <a:solidFill>
            <a:schemeClr val="bg1"/>
          </a:solidFill>
          <a:ln w="9525" cap="rnd">
            <a:noFill/>
            <a:prstDash val="sysDot"/>
            <a:miter lim="800000"/>
            <a:headEnd/>
            <a:tailEnd/>
          </a:ln>
          <a:effectLst>
            <a:glow rad="228600">
              <a:schemeClr val="accent4">
                <a:satMod val="175000"/>
                <a:alpha val="70000"/>
              </a:schemeClr>
            </a:glow>
          </a:effectLst>
        </p:spPr>
        <p:txBody>
          <a:bodyPr wrap="none" anchor="ctr"/>
          <a:lstStyle/>
          <a:p>
            <a:endParaRPr lang="en-US" b="0" dirty="0">
              <a:latin typeface="Teen" pitchFamily="2" charset="0"/>
            </a:endParaRPr>
          </a:p>
        </p:txBody>
      </p:sp>
      <p:sp>
        <p:nvSpPr>
          <p:cNvPr id="3" name="Text Box 1026"/>
          <p:cNvSpPr txBox="1">
            <a:spLocks noChangeArrowheads="1"/>
          </p:cNvSpPr>
          <p:nvPr/>
        </p:nvSpPr>
        <p:spPr bwMode="auto">
          <a:xfrm>
            <a:off x="248356" y="400378"/>
            <a:ext cx="1659467" cy="2215991"/>
          </a:xfrm>
          <a:prstGeom prst="rect">
            <a:avLst/>
          </a:prstGeom>
          <a:noFill/>
          <a:ln>
            <a:noFill/>
          </a:ln>
          <a:effectLst>
            <a:glow rad="317500">
              <a:schemeClr val="accent4">
                <a:satMod val="175000"/>
                <a:alpha val="7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>
              <a:spcAft>
                <a:spcPct val="40000"/>
              </a:spcAft>
              <a:buClr>
                <a:srgbClr val="FFFF99"/>
              </a:buClr>
            </a:pPr>
            <a:r>
              <a:rPr lang="en-US" sz="13800" b="0" spc="300" dirty="0" smtClean="0">
                <a:ln>
                  <a:solidFill>
                    <a:schemeClr val="bg1"/>
                  </a:solidFill>
                </a:ln>
                <a:solidFill>
                  <a:srgbClr val="FF0000"/>
                </a:solidFill>
                <a:effectLst>
                  <a:glow rad="228600">
                    <a:schemeClr val="accent4">
                      <a:satMod val="175000"/>
                      <a:alpha val="70000"/>
                    </a:schemeClr>
                  </a:glow>
                </a:effectLst>
                <a:latin typeface="Tandelle" pitchFamily="2" charset="0"/>
              </a:rPr>
              <a:t>2.</a:t>
            </a:r>
            <a:endParaRPr lang="en-US" sz="13800" b="0" spc="300" dirty="0">
              <a:ln>
                <a:solidFill>
                  <a:schemeClr val="bg1"/>
                </a:solidFill>
              </a:ln>
              <a:solidFill>
                <a:srgbClr val="FF0000"/>
              </a:solidFill>
              <a:effectLst>
                <a:glow rad="228600">
                  <a:schemeClr val="accent4">
                    <a:satMod val="175000"/>
                    <a:alpha val="70000"/>
                  </a:schemeClr>
                </a:glow>
              </a:effectLst>
              <a:latin typeface="Tandelle" pitchFamily="2" charset="0"/>
            </a:endParaRPr>
          </a:p>
        </p:txBody>
      </p:sp>
      <p:sp>
        <p:nvSpPr>
          <p:cNvPr id="4" name="Text Box 1026"/>
          <p:cNvSpPr txBox="1">
            <a:spLocks noChangeArrowheads="1"/>
          </p:cNvSpPr>
          <p:nvPr/>
        </p:nvSpPr>
        <p:spPr bwMode="auto">
          <a:xfrm>
            <a:off x="1174044" y="699587"/>
            <a:ext cx="7969955" cy="1862048"/>
          </a:xfrm>
          <a:prstGeom prst="rect">
            <a:avLst/>
          </a:prstGeom>
          <a:noFill/>
          <a:ln>
            <a:noFill/>
          </a:ln>
          <a:effectLst>
            <a:glow rad="317500">
              <a:schemeClr val="accent4">
                <a:satMod val="175000"/>
                <a:alpha val="7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>
              <a:spcAft>
                <a:spcPct val="40000"/>
              </a:spcAft>
              <a:buClr>
                <a:srgbClr val="FFFF99"/>
              </a:buClr>
            </a:pPr>
            <a:r>
              <a:rPr lang="en-US" sz="11500" b="0" dirty="0" smtClean="0">
                <a:solidFill>
                  <a:srgbClr val="66FFFF"/>
                </a:solidFill>
                <a:effectLst>
                  <a:glow rad="228600">
                    <a:schemeClr val="accent4">
                      <a:satMod val="175000"/>
                      <a:alpha val="70000"/>
                    </a:schemeClr>
                  </a:glow>
                </a:effectLst>
                <a:latin typeface="Tandelle" pitchFamily="2" charset="0"/>
              </a:rPr>
              <a:t>IT TAKES HUMILITY</a:t>
            </a:r>
            <a:endParaRPr lang="en-US" sz="11500" b="0" dirty="0">
              <a:solidFill>
                <a:srgbClr val="66FFFF"/>
              </a:solidFill>
              <a:effectLst>
                <a:glow rad="228600">
                  <a:schemeClr val="accent4">
                    <a:satMod val="175000"/>
                    <a:alpha val="70000"/>
                  </a:schemeClr>
                </a:glow>
              </a:effectLst>
              <a:latin typeface="Tandelle" pitchFamily="2" charset="0"/>
            </a:endParaRPr>
          </a:p>
        </p:txBody>
      </p:sp>
      <p:sp>
        <p:nvSpPr>
          <p:cNvPr id="7" name="Text Box 1026"/>
          <p:cNvSpPr txBox="1">
            <a:spLocks noChangeArrowheads="1"/>
          </p:cNvSpPr>
          <p:nvPr/>
        </p:nvSpPr>
        <p:spPr bwMode="auto">
          <a:xfrm>
            <a:off x="121186" y="2316726"/>
            <a:ext cx="8901628" cy="2631490"/>
          </a:xfrm>
          <a:prstGeom prst="rect">
            <a:avLst/>
          </a:prstGeom>
          <a:noFill/>
          <a:ln>
            <a:noFill/>
          </a:ln>
          <a:effectLst>
            <a:glow rad="317500">
              <a:schemeClr val="accent4">
                <a:satMod val="175000"/>
                <a:alpha val="7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>
              <a:spcAft>
                <a:spcPct val="40000"/>
              </a:spcAft>
              <a:buClr>
                <a:srgbClr val="FFFF99"/>
              </a:buClr>
            </a:pPr>
            <a:r>
              <a:rPr lang="en-US" sz="16500" b="0" spc="-300" dirty="0" smtClean="0">
                <a:solidFill>
                  <a:srgbClr val="99FF99"/>
                </a:solidFill>
                <a:effectLst>
                  <a:glow rad="228600">
                    <a:schemeClr val="accent4">
                      <a:satMod val="175000"/>
                      <a:alpha val="85000"/>
                    </a:schemeClr>
                  </a:glow>
                </a:effectLst>
                <a:latin typeface="Dirty Ego" pitchFamily="2" charset="0"/>
              </a:rPr>
              <a:t>PLAIN ENGLISH:</a:t>
            </a:r>
            <a:endParaRPr lang="en-US" sz="16500" b="0" spc="-300" dirty="0">
              <a:solidFill>
                <a:srgbClr val="99FF99"/>
              </a:solidFill>
              <a:effectLst>
                <a:glow rad="228600">
                  <a:schemeClr val="accent4">
                    <a:satMod val="175000"/>
                    <a:alpha val="85000"/>
                  </a:schemeClr>
                </a:glow>
              </a:effectLst>
              <a:latin typeface="Dirty Ego" pitchFamily="2" charset="0"/>
            </a:endParaRPr>
          </a:p>
        </p:txBody>
      </p:sp>
      <p:sp>
        <p:nvSpPr>
          <p:cNvPr id="8" name="Text Box 1026"/>
          <p:cNvSpPr txBox="1">
            <a:spLocks noChangeArrowheads="1"/>
          </p:cNvSpPr>
          <p:nvPr/>
        </p:nvSpPr>
        <p:spPr bwMode="auto">
          <a:xfrm>
            <a:off x="121186" y="4614634"/>
            <a:ext cx="8901628" cy="1430776"/>
          </a:xfrm>
          <a:prstGeom prst="rect">
            <a:avLst/>
          </a:prstGeom>
          <a:noFill/>
          <a:ln>
            <a:noFill/>
          </a:ln>
          <a:effectLst>
            <a:glow rad="317500">
              <a:schemeClr val="accent4">
                <a:satMod val="175000"/>
                <a:alpha val="7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>
              <a:lnSpc>
                <a:spcPct val="70000"/>
              </a:lnSpc>
              <a:spcAft>
                <a:spcPct val="40000"/>
              </a:spcAft>
              <a:buClr>
                <a:srgbClr val="FFFF99"/>
              </a:buClr>
            </a:pPr>
            <a:r>
              <a:rPr lang="en-US" sz="6200" spc="-150" dirty="0" smtClean="0">
                <a:solidFill>
                  <a:srgbClr val="FFC000"/>
                </a:solidFill>
                <a:effectLst>
                  <a:glow rad="228600">
                    <a:schemeClr val="accent4">
                      <a:satMod val="175000"/>
                      <a:alpha val="85000"/>
                    </a:schemeClr>
                  </a:glow>
                </a:effectLst>
                <a:latin typeface="Trubble" pitchFamily="2" charset="0"/>
              </a:rPr>
              <a:t>Don’t be impressed with you!</a:t>
            </a:r>
            <a:endParaRPr lang="en-US" sz="6200" spc="-150" dirty="0">
              <a:solidFill>
                <a:srgbClr val="FFC000"/>
              </a:solidFill>
              <a:effectLst>
                <a:glow rad="228600">
                  <a:schemeClr val="accent4">
                    <a:satMod val="175000"/>
                    <a:alpha val="85000"/>
                  </a:schemeClr>
                </a:glow>
              </a:effectLst>
              <a:latin typeface="Trubble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4853559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50">
        <p:fade/>
      </p:transition>
    </mc:Choice>
    <mc:Fallback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27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28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1026"/>
          <p:cNvSpPr txBox="1">
            <a:spLocks noChangeArrowheads="1"/>
          </p:cNvSpPr>
          <p:nvPr/>
        </p:nvSpPr>
        <p:spPr bwMode="auto">
          <a:xfrm>
            <a:off x="121186" y="1153959"/>
            <a:ext cx="8901628" cy="3785652"/>
          </a:xfrm>
          <a:prstGeom prst="rect">
            <a:avLst/>
          </a:prstGeom>
          <a:noFill/>
          <a:ln>
            <a:noFill/>
          </a:ln>
          <a:effectLst>
            <a:glow rad="317500">
              <a:schemeClr val="accent4">
                <a:satMod val="175000"/>
                <a:alpha val="7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>
              <a:lnSpc>
                <a:spcPct val="60000"/>
              </a:lnSpc>
              <a:spcAft>
                <a:spcPct val="40000"/>
              </a:spcAft>
              <a:buClr>
                <a:srgbClr val="FFFF99"/>
              </a:buClr>
            </a:pPr>
            <a:r>
              <a:rPr lang="en-US" sz="20000" b="0" spc="-150" dirty="0" smtClean="0">
                <a:solidFill>
                  <a:srgbClr val="66FFFF"/>
                </a:solidFill>
                <a:effectLst>
                  <a:glow rad="228600">
                    <a:schemeClr val="accent4">
                      <a:satMod val="175000"/>
                      <a:alpha val="85000"/>
                    </a:schemeClr>
                  </a:glow>
                </a:effectLst>
                <a:latin typeface="Dirty Ego" pitchFamily="2" charset="0"/>
              </a:rPr>
              <a:t>GOD IS OMNIPOTENT!</a:t>
            </a:r>
            <a:endParaRPr lang="en-US" sz="20000" b="0" spc="-150" dirty="0">
              <a:solidFill>
                <a:srgbClr val="66FFFF"/>
              </a:solidFill>
              <a:effectLst>
                <a:glow rad="228600">
                  <a:schemeClr val="accent4">
                    <a:satMod val="175000"/>
                    <a:alpha val="85000"/>
                  </a:schemeClr>
                </a:glow>
              </a:effectLst>
              <a:latin typeface="Dirty Ego" pitchFamily="2" charset="0"/>
            </a:endParaRPr>
          </a:p>
        </p:txBody>
      </p:sp>
      <p:sp>
        <p:nvSpPr>
          <p:cNvPr id="5" name="Text Box 1026"/>
          <p:cNvSpPr txBox="1">
            <a:spLocks noChangeArrowheads="1"/>
          </p:cNvSpPr>
          <p:nvPr/>
        </p:nvSpPr>
        <p:spPr bwMode="auto">
          <a:xfrm>
            <a:off x="121186" y="4230808"/>
            <a:ext cx="8901628" cy="1446550"/>
          </a:xfrm>
          <a:prstGeom prst="rect">
            <a:avLst/>
          </a:prstGeom>
          <a:noFill/>
          <a:ln>
            <a:noFill/>
          </a:ln>
          <a:effectLst>
            <a:glow rad="317500">
              <a:schemeClr val="accent4">
                <a:satMod val="175000"/>
                <a:alpha val="7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>
              <a:spcAft>
                <a:spcPct val="40000"/>
              </a:spcAft>
              <a:buClr>
                <a:srgbClr val="FFFF99"/>
              </a:buClr>
            </a:pPr>
            <a:r>
              <a:rPr lang="en-US" sz="8800" dirty="0" smtClean="0">
                <a:solidFill>
                  <a:schemeClr val="bg1"/>
                </a:solidFill>
                <a:effectLst>
                  <a:glow rad="228600">
                    <a:schemeClr val="accent4">
                      <a:satMod val="175000"/>
                      <a:alpha val="85000"/>
                    </a:schemeClr>
                  </a:glow>
                </a:effectLst>
                <a:latin typeface="Trubble" pitchFamily="2" charset="0"/>
              </a:rPr>
              <a:t>All powerful</a:t>
            </a:r>
            <a:endParaRPr lang="en-US" sz="8800" dirty="0">
              <a:solidFill>
                <a:schemeClr val="bg1"/>
              </a:solidFill>
              <a:effectLst>
                <a:glow rad="228600">
                  <a:schemeClr val="accent4">
                    <a:satMod val="175000"/>
                    <a:alpha val="85000"/>
                  </a:schemeClr>
                </a:glow>
              </a:effectLst>
              <a:latin typeface="Trubble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7214260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50">
        <p:fade/>
      </p:transition>
    </mc:Choice>
    <mc:Fallback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27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28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1026"/>
          <p:cNvSpPr txBox="1">
            <a:spLocks noChangeArrowheads="1"/>
          </p:cNvSpPr>
          <p:nvPr/>
        </p:nvSpPr>
        <p:spPr bwMode="auto">
          <a:xfrm>
            <a:off x="0" y="-401342"/>
            <a:ext cx="9144000" cy="1862048"/>
          </a:xfrm>
          <a:prstGeom prst="rect">
            <a:avLst/>
          </a:prstGeom>
          <a:noFill/>
          <a:ln>
            <a:noFill/>
          </a:ln>
          <a:effectLst>
            <a:glow rad="317500">
              <a:schemeClr val="accent4">
                <a:satMod val="175000"/>
                <a:alpha val="7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>
              <a:spcAft>
                <a:spcPct val="40000"/>
              </a:spcAft>
              <a:buClr>
                <a:srgbClr val="FFFF99"/>
              </a:buClr>
            </a:pPr>
            <a:r>
              <a:rPr lang="en-US" sz="11500" b="0" spc="-300" dirty="0" smtClean="0">
                <a:solidFill>
                  <a:srgbClr val="FFFF66"/>
                </a:solidFill>
                <a:effectLst>
                  <a:glow rad="228600">
                    <a:schemeClr val="accent4">
                      <a:satMod val="175000"/>
                      <a:alpha val="85000"/>
                    </a:schemeClr>
                  </a:glow>
                </a:effectLst>
                <a:latin typeface="Dirty Ego" pitchFamily="2" charset="0"/>
              </a:rPr>
              <a:t>HOW DO I PUT GOD FIRST?</a:t>
            </a:r>
            <a:endParaRPr lang="en-US" sz="11500" b="0" spc="-300" dirty="0">
              <a:solidFill>
                <a:srgbClr val="FFFF66"/>
              </a:solidFill>
              <a:effectLst>
                <a:glow rad="228600">
                  <a:schemeClr val="accent4">
                    <a:satMod val="175000"/>
                    <a:alpha val="85000"/>
                  </a:schemeClr>
                </a:glow>
              </a:effectLst>
              <a:latin typeface="Dirty Ego" pitchFamily="2" charset="0"/>
            </a:endParaRPr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1078089" y="1394604"/>
            <a:ext cx="8065909" cy="538116"/>
          </a:xfrm>
          <a:prstGeom prst="rect">
            <a:avLst/>
          </a:prstGeom>
          <a:solidFill>
            <a:schemeClr val="bg1"/>
          </a:solidFill>
          <a:ln w="9525" cap="rnd">
            <a:noFill/>
            <a:prstDash val="sysDot"/>
            <a:miter lim="800000"/>
            <a:headEnd/>
            <a:tailEnd/>
          </a:ln>
          <a:effectLst>
            <a:glow rad="228600">
              <a:schemeClr val="accent4">
                <a:satMod val="175000"/>
                <a:alpha val="70000"/>
              </a:schemeClr>
            </a:glow>
          </a:effectLst>
        </p:spPr>
        <p:txBody>
          <a:bodyPr wrap="none" anchor="ctr"/>
          <a:lstStyle/>
          <a:p>
            <a:endParaRPr lang="en-US" b="0" dirty="0">
              <a:latin typeface="Teen" pitchFamily="2" charset="0"/>
            </a:endParaRPr>
          </a:p>
        </p:txBody>
      </p:sp>
      <p:sp>
        <p:nvSpPr>
          <p:cNvPr id="3" name="Text Box 1026"/>
          <p:cNvSpPr txBox="1">
            <a:spLocks noChangeArrowheads="1"/>
          </p:cNvSpPr>
          <p:nvPr/>
        </p:nvSpPr>
        <p:spPr bwMode="auto">
          <a:xfrm>
            <a:off x="248356" y="400378"/>
            <a:ext cx="1659467" cy="2215991"/>
          </a:xfrm>
          <a:prstGeom prst="rect">
            <a:avLst/>
          </a:prstGeom>
          <a:noFill/>
          <a:ln>
            <a:noFill/>
          </a:ln>
          <a:effectLst>
            <a:glow rad="317500">
              <a:schemeClr val="accent4">
                <a:satMod val="175000"/>
                <a:alpha val="7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>
              <a:spcAft>
                <a:spcPct val="40000"/>
              </a:spcAft>
              <a:buClr>
                <a:srgbClr val="FFFF99"/>
              </a:buClr>
            </a:pPr>
            <a:r>
              <a:rPr lang="en-US" sz="13800" b="0" spc="300" dirty="0" smtClean="0">
                <a:ln>
                  <a:solidFill>
                    <a:schemeClr val="bg1"/>
                  </a:solidFill>
                </a:ln>
                <a:solidFill>
                  <a:srgbClr val="FF0000"/>
                </a:solidFill>
                <a:effectLst>
                  <a:glow rad="228600">
                    <a:schemeClr val="accent4">
                      <a:satMod val="175000"/>
                      <a:alpha val="70000"/>
                    </a:schemeClr>
                  </a:glow>
                </a:effectLst>
                <a:latin typeface="Tandelle" pitchFamily="2" charset="0"/>
              </a:rPr>
              <a:t>2.</a:t>
            </a:r>
            <a:endParaRPr lang="en-US" sz="13800" b="0" spc="300" dirty="0">
              <a:ln>
                <a:solidFill>
                  <a:schemeClr val="bg1"/>
                </a:solidFill>
              </a:ln>
              <a:solidFill>
                <a:srgbClr val="FF0000"/>
              </a:solidFill>
              <a:effectLst>
                <a:glow rad="228600">
                  <a:schemeClr val="accent4">
                    <a:satMod val="175000"/>
                    <a:alpha val="70000"/>
                  </a:schemeClr>
                </a:glow>
              </a:effectLst>
              <a:latin typeface="Tandelle" pitchFamily="2" charset="0"/>
            </a:endParaRPr>
          </a:p>
        </p:txBody>
      </p:sp>
      <p:sp>
        <p:nvSpPr>
          <p:cNvPr id="4" name="Text Box 1026"/>
          <p:cNvSpPr txBox="1">
            <a:spLocks noChangeArrowheads="1"/>
          </p:cNvSpPr>
          <p:nvPr/>
        </p:nvSpPr>
        <p:spPr bwMode="auto">
          <a:xfrm>
            <a:off x="1174044" y="699587"/>
            <a:ext cx="7969955" cy="1862048"/>
          </a:xfrm>
          <a:prstGeom prst="rect">
            <a:avLst/>
          </a:prstGeom>
          <a:noFill/>
          <a:ln>
            <a:noFill/>
          </a:ln>
          <a:effectLst>
            <a:glow rad="317500">
              <a:schemeClr val="accent4">
                <a:satMod val="175000"/>
                <a:alpha val="7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>
              <a:spcAft>
                <a:spcPct val="40000"/>
              </a:spcAft>
              <a:buClr>
                <a:srgbClr val="FFFF99"/>
              </a:buClr>
            </a:pPr>
            <a:r>
              <a:rPr lang="en-US" sz="11500" b="0" dirty="0" smtClean="0">
                <a:solidFill>
                  <a:srgbClr val="66FFFF"/>
                </a:solidFill>
                <a:effectLst>
                  <a:glow rad="228600">
                    <a:schemeClr val="accent4">
                      <a:satMod val="175000"/>
                      <a:alpha val="70000"/>
                    </a:schemeClr>
                  </a:glow>
                </a:effectLst>
                <a:latin typeface="Tandelle" pitchFamily="2" charset="0"/>
              </a:rPr>
              <a:t>IT TAKES HUMILITY</a:t>
            </a:r>
            <a:endParaRPr lang="en-US" sz="11500" b="0" dirty="0">
              <a:solidFill>
                <a:srgbClr val="66FFFF"/>
              </a:solidFill>
              <a:effectLst>
                <a:glow rad="228600">
                  <a:schemeClr val="accent4">
                    <a:satMod val="175000"/>
                    <a:alpha val="70000"/>
                  </a:schemeClr>
                </a:glow>
              </a:effectLst>
              <a:latin typeface="Tandelle" pitchFamily="2" charset="0"/>
            </a:endParaRPr>
          </a:p>
        </p:txBody>
      </p:sp>
      <p:sp>
        <p:nvSpPr>
          <p:cNvPr id="8" name="Text Box 1026"/>
          <p:cNvSpPr txBox="1">
            <a:spLocks noChangeArrowheads="1"/>
          </p:cNvSpPr>
          <p:nvPr/>
        </p:nvSpPr>
        <p:spPr bwMode="auto">
          <a:xfrm>
            <a:off x="121186" y="3490900"/>
            <a:ext cx="8901628" cy="1569660"/>
          </a:xfrm>
          <a:prstGeom prst="rect">
            <a:avLst/>
          </a:prstGeom>
          <a:noFill/>
          <a:ln>
            <a:noFill/>
          </a:ln>
          <a:effectLst>
            <a:glow rad="317500">
              <a:schemeClr val="accent4">
                <a:satMod val="175000"/>
                <a:alpha val="7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>
              <a:spcAft>
                <a:spcPct val="40000"/>
              </a:spcAft>
              <a:buClr>
                <a:srgbClr val="FFFF99"/>
              </a:buClr>
            </a:pPr>
            <a:r>
              <a:rPr lang="en-US" sz="9600" spc="-150" dirty="0" smtClean="0">
                <a:solidFill>
                  <a:schemeClr val="bg1"/>
                </a:solidFill>
                <a:effectLst>
                  <a:glow rad="228600">
                    <a:schemeClr val="accent4">
                      <a:satMod val="175000"/>
                      <a:alpha val="85000"/>
                    </a:schemeClr>
                  </a:glow>
                </a:effectLst>
                <a:latin typeface="Trubble" pitchFamily="2" charset="0"/>
              </a:rPr>
              <a:t>Instead…</a:t>
            </a:r>
            <a:endParaRPr lang="en-US" sz="9600" spc="-150" dirty="0">
              <a:solidFill>
                <a:schemeClr val="bg1"/>
              </a:solidFill>
              <a:effectLst>
                <a:glow rad="228600">
                  <a:schemeClr val="accent4">
                    <a:satMod val="175000"/>
                    <a:alpha val="85000"/>
                  </a:schemeClr>
                </a:glow>
              </a:effectLst>
              <a:latin typeface="Trubble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6004483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50">
        <p:fade/>
      </p:transition>
    </mc:Choice>
    <mc:Fallback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1026"/>
          <p:cNvSpPr txBox="1">
            <a:spLocks noChangeArrowheads="1"/>
          </p:cNvSpPr>
          <p:nvPr/>
        </p:nvSpPr>
        <p:spPr bwMode="auto">
          <a:xfrm>
            <a:off x="0" y="-401342"/>
            <a:ext cx="9144000" cy="1862048"/>
          </a:xfrm>
          <a:prstGeom prst="rect">
            <a:avLst/>
          </a:prstGeom>
          <a:noFill/>
          <a:ln>
            <a:noFill/>
          </a:ln>
          <a:effectLst>
            <a:glow rad="317500">
              <a:schemeClr val="accent4">
                <a:satMod val="175000"/>
                <a:alpha val="7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>
              <a:spcAft>
                <a:spcPct val="40000"/>
              </a:spcAft>
              <a:buClr>
                <a:srgbClr val="FFFF99"/>
              </a:buClr>
            </a:pPr>
            <a:r>
              <a:rPr lang="en-US" sz="11500" b="0" spc="-300" dirty="0" smtClean="0">
                <a:solidFill>
                  <a:srgbClr val="FFFF66"/>
                </a:solidFill>
                <a:effectLst>
                  <a:glow rad="228600">
                    <a:schemeClr val="accent4">
                      <a:satMod val="175000"/>
                      <a:alpha val="85000"/>
                    </a:schemeClr>
                  </a:glow>
                </a:effectLst>
                <a:latin typeface="Dirty Ego" pitchFamily="2" charset="0"/>
              </a:rPr>
              <a:t>HOW DO I PUT GOD FIRST?</a:t>
            </a:r>
            <a:endParaRPr lang="en-US" sz="11500" b="0" spc="-300" dirty="0">
              <a:solidFill>
                <a:srgbClr val="FFFF66"/>
              </a:solidFill>
              <a:effectLst>
                <a:glow rad="228600">
                  <a:schemeClr val="accent4">
                    <a:satMod val="175000"/>
                    <a:alpha val="85000"/>
                  </a:schemeClr>
                </a:glow>
              </a:effectLst>
              <a:latin typeface="Dirty Ego" pitchFamily="2" charset="0"/>
            </a:endParaRPr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1078089" y="1394604"/>
            <a:ext cx="8065909" cy="538116"/>
          </a:xfrm>
          <a:prstGeom prst="rect">
            <a:avLst/>
          </a:prstGeom>
          <a:solidFill>
            <a:schemeClr val="bg1"/>
          </a:solidFill>
          <a:ln w="9525" cap="rnd">
            <a:noFill/>
            <a:prstDash val="sysDot"/>
            <a:miter lim="800000"/>
            <a:headEnd/>
            <a:tailEnd/>
          </a:ln>
          <a:effectLst>
            <a:glow rad="228600">
              <a:schemeClr val="accent4">
                <a:satMod val="175000"/>
                <a:alpha val="70000"/>
              </a:schemeClr>
            </a:glow>
          </a:effectLst>
        </p:spPr>
        <p:txBody>
          <a:bodyPr wrap="none" anchor="ctr"/>
          <a:lstStyle/>
          <a:p>
            <a:endParaRPr lang="en-US" b="0" dirty="0">
              <a:latin typeface="Teen" pitchFamily="2" charset="0"/>
            </a:endParaRPr>
          </a:p>
        </p:txBody>
      </p:sp>
      <p:sp>
        <p:nvSpPr>
          <p:cNvPr id="3" name="Text Box 1026"/>
          <p:cNvSpPr txBox="1">
            <a:spLocks noChangeArrowheads="1"/>
          </p:cNvSpPr>
          <p:nvPr/>
        </p:nvSpPr>
        <p:spPr bwMode="auto">
          <a:xfrm>
            <a:off x="248356" y="400378"/>
            <a:ext cx="1659467" cy="2215991"/>
          </a:xfrm>
          <a:prstGeom prst="rect">
            <a:avLst/>
          </a:prstGeom>
          <a:noFill/>
          <a:ln>
            <a:noFill/>
          </a:ln>
          <a:effectLst>
            <a:glow rad="317500">
              <a:schemeClr val="accent4">
                <a:satMod val="175000"/>
                <a:alpha val="7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>
              <a:spcAft>
                <a:spcPct val="40000"/>
              </a:spcAft>
              <a:buClr>
                <a:srgbClr val="FFFF99"/>
              </a:buClr>
            </a:pPr>
            <a:r>
              <a:rPr lang="en-US" sz="13800" b="0" spc="300" dirty="0" smtClean="0">
                <a:ln>
                  <a:solidFill>
                    <a:schemeClr val="bg1"/>
                  </a:solidFill>
                </a:ln>
                <a:solidFill>
                  <a:srgbClr val="FF0000"/>
                </a:solidFill>
                <a:effectLst>
                  <a:glow rad="228600">
                    <a:schemeClr val="accent4">
                      <a:satMod val="175000"/>
                      <a:alpha val="70000"/>
                    </a:schemeClr>
                  </a:glow>
                </a:effectLst>
                <a:latin typeface="Tandelle" pitchFamily="2" charset="0"/>
              </a:rPr>
              <a:t>2.</a:t>
            </a:r>
            <a:endParaRPr lang="en-US" sz="13800" b="0" spc="300" dirty="0">
              <a:ln>
                <a:solidFill>
                  <a:schemeClr val="bg1"/>
                </a:solidFill>
              </a:ln>
              <a:solidFill>
                <a:srgbClr val="FF0000"/>
              </a:solidFill>
              <a:effectLst>
                <a:glow rad="228600">
                  <a:schemeClr val="accent4">
                    <a:satMod val="175000"/>
                    <a:alpha val="70000"/>
                  </a:schemeClr>
                </a:glow>
              </a:effectLst>
              <a:latin typeface="Tandelle" pitchFamily="2" charset="0"/>
            </a:endParaRPr>
          </a:p>
        </p:txBody>
      </p:sp>
      <p:sp>
        <p:nvSpPr>
          <p:cNvPr id="4" name="Text Box 1026"/>
          <p:cNvSpPr txBox="1">
            <a:spLocks noChangeArrowheads="1"/>
          </p:cNvSpPr>
          <p:nvPr/>
        </p:nvSpPr>
        <p:spPr bwMode="auto">
          <a:xfrm>
            <a:off x="1174044" y="699587"/>
            <a:ext cx="7969955" cy="1862048"/>
          </a:xfrm>
          <a:prstGeom prst="rect">
            <a:avLst/>
          </a:prstGeom>
          <a:noFill/>
          <a:ln>
            <a:noFill/>
          </a:ln>
          <a:effectLst>
            <a:glow rad="317500">
              <a:schemeClr val="accent4">
                <a:satMod val="175000"/>
                <a:alpha val="7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>
              <a:spcAft>
                <a:spcPct val="40000"/>
              </a:spcAft>
              <a:buClr>
                <a:srgbClr val="FFFF99"/>
              </a:buClr>
            </a:pPr>
            <a:r>
              <a:rPr lang="en-US" sz="11500" b="0" dirty="0" smtClean="0">
                <a:solidFill>
                  <a:srgbClr val="66FFFF"/>
                </a:solidFill>
                <a:effectLst>
                  <a:glow rad="228600">
                    <a:schemeClr val="accent4">
                      <a:satMod val="175000"/>
                      <a:alpha val="70000"/>
                    </a:schemeClr>
                  </a:glow>
                </a:effectLst>
                <a:latin typeface="Tandelle" pitchFamily="2" charset="0"/>
              </a:rPr>
              <a:t>IT TAKES HUMILITY</a:t>
            </a:r>
            <a:endParaRPr lang="en-US" sz="11500" b="0" dirty="0">
              <a:solidFill>
                <a:srgbClr val="66FFFF"/>
              </a:solidFill>
              <a:effectLst>
                <a:glow rad="228600">
                  <a:schemeClr val="accent4">
                    <a:satMod val="175000"/>
                    <a:alpha val="70000"/>
                  </a:schemeClr>
                </a:glow>
              </a:effectLst>
              <a:latin typeface="Tandelle" pitchFamily="2" charset="0"/>
            </a:endParaRPr>
          </a:p>
        </p:txBody>
      </p:sp>
      <p:sp>
        <p:nvSpPr>
          <p:cNvPr id="7" name="Text Box 1026"/>
          <p:cNvSpPr txBox="1">
            <a:spLocks noChangeArrowheads="1"/>
          </p:cNvSpPr>
          <p:nvPr/>
        </p:nvSpPr>
        <p:spPr bwMode="auto">
          <a:xfrm>
            <a:off x="121186" y="2563631"/>
            <a:ext cx="8901628" cy="3170099"/>
          </a:xfrm>
          <a:prstGeom prst="rect">
            <a:avLst/>
          </a:prstGeom>
          <a:noFill/>
          <a:ln>
            <a:noFill/>
          </a:ln>
          <a:effectLst>
            <a:glow rad="317500">
              <a:schemeClr val="accent4">
                <a:satMod val="175000"/>
                <a:alpha val="7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>
              <a:spcAft>
                <a:spcPct val="40000"/>
              </a:spcAft>
              <a:buClr>
                <a:srgbClr val="FFFF99"/>
              </a:buClr>
            </a:pPr>
            <a:r>
              <a:rPr lang="en-US" sz="20000" b="0" i="1" dirty="0" smtClean="0">
                <a:solidFill>
                  <a:srgbClr val="99FF99"/>
                </a:solidFill>
                <a:effectLst>
                  <a:glow rad="317500">
                    <a:schemeClr val="accent4">
                      <a:satMod val="175000"/>
                      <a:alpha val="85000"/>
                    </a:schemeClr>
                  </a:glow>
                </a:effectLst>
                <a:latin typeface="Tandelle" pitchFamily="2" charset="0"/>
              </a:rPr>
              <a:t>Fear The Lord!</a:t>
            </a:r>
            <a:endParaRPr lang="en-US" sz="20000" b="0" i="1" dirty="0">
              <a:solidFill>
                <a:srgbClr val="99FF99"/>
              </a:solidFill>
              <a:effectLst>
                <a:glow rad="317500">
                  <a:schemeClr val="accent4">
                    <a:satMod val="175000"/>
                    <a:alpha val="85000"/>
                  </a:schemeClr>
                </a:glow>
              </a:effectLst>
              <a:latin typeface="Tandelle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5510098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50">
        <p:fade/>
      </p:transition>
    </mc:Choice>
    <mc:Fallback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1026"/>
          <p:cNvSpPr txBox="1">
            <a:spLocks noChangeArrowheads="1"/>
          </p:cNvSpPr>
          <p:nvPr/>
        </p:nvSpPr>
        <p:spPr bwMode="auto">
          <a:xfrm>
            <a:off x="0" y="-401342"/>
            <a:ext cx="9144000" cy="1862048"/>
          </a:xfrm>
          <a:prstGeom prst="rect">
            <a:avLst/>
          </a:prstGeom>
          <a:noFill/>
          <a:ln>
            <a:noFill/>
          </a:ln>
          <a:effectLst>
            <a:glow rad="317500">
              <a:schemeClr val="accent4">
                <a:satMod val="175000"/>
                <a:alpha val="7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>
              <a:spcAft>
                <a:spcPct val="40000"/>
              </a:spcAft>
              <a:buClr>
                <a:srgbClr val="FFFF99"/>
              </a:buClr>
            </a:pPr>
            <a:r>
              <a:rPr lang="en-US" sz="11500" b="0" spc="-300" dirty="0" smtClean="0">
                <a:solidFill>
                  <a:srgbClr val="FFFF66"/>
                </a:solidFill>
                <a:effectLst>
                  <a:glow rad="228600">
                    <a:schemeClr val="accent4">
                      <a:satMod val="175000"/>
                      <a:alpha val="85000"/>
                    </a:schemeClr>
                  </a:glow>
                </a:effectLst>
                <a:latin typeface="Dirty Ego" pitchFamily="2" charset="0"/>
              </a:rPr>
              <a:t>HOW DO I PUT GOD FIRST?</a:t>
            </a:r>
            <a:endParaRPr lang="en-US" sz="11500" b="0" spc="-300" dirty="0">
              <a:solidFill>
                <a:srgbClr val="FFFF66"/>
              </a:solidFill>
              <a:effectLst>
                <a:glow rad="228600">
                  <a:schemeClr val="accent4">
                    <a:satMod val="175000"/>
                    <a:alpha val="85000"/>
                  </a:schemeClr>
                </a:glow>
              </a:effectLst>
              <a:latin typeface="Dirty Ego" pitchFamily="2" charset="0"/>
            </a:endParaRPr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1078089" y="1394604"/>
            <a:ext cx="8065909" cy="538116"/>
          </a:xfrm>
          <a:prstGeom prst="rect">
            <a:avLst/>
          </a:prstGeom>
          <a:solidFill>
            <a:schemeClr val="bg1"/>
          </a:solidFill>
          <a:ln w="9525" cap="rnd">
            <a:noFill/>
            <a:prstDash val="sysDot"/>
            <a:miter lim="800000"/>
            <a:headEnd/>
            <a:tailEnd/>
          </a:ln>
          <a:effectLst>
            <a:glow rad="228600">
              <a:schemeClr val="accent4">
                <a:satMod val="175000"/>
                <a:alpha val="70000"/>
              </a:schemeClr>
            </a:glow>
          </a:effectLst>
        </p:spPr>
        <p:txBody>
          <a:bodyPr wrap="none" anchor="ctr"/>
          <a:lstStyle/>
          <a:p>
            <a:endParaRPr lang="en-US" b="0" dirty="0">
              <a:latin typeface="Teen" pitchFamily="2" charset="0"/>
            </a:endParaRPr>
          </a:p>
        </p:txBody>
      </p:sp>
      <p:sp>
        <p:nvSpPr>
          <p:cNvPr id="3" name="Text Box 1026"/>
          <p:cNvSpPr txBox="1">
            <a:spLocks noChangeArrowheads="1"/>
          </p:cNvSpPr>
          <p:nvPr/>
        </p:nvSpPr>
        <p:spPr bwMode="auto">
          <a:xfrm>
            <a:off x="248356" y="400378"/>
            <a:ext cx="1659467" cy="2215991"/>
          </a:xfrm>
          <a:prstGeom prst="rect">
            <a:avLst/>
          </a:prstGeom>
          <a:noFill/>
          <a:ln>
            <a:noFill/>
          </a:ln>
          <a:effectLst>
            <a:glow rad="317500">
              <a:schemeClr val="accent4">
                <a:satMod val="175000"/>
                <a:alpha val="7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>
              <a:spcAft>
                <a:spcPct val="40000"/>
              </a:spcAft>
              <a:buClr>
                <a:srgbClr val="FFFF99"/>
              </a:buClr>
            </a:pPr>
            <a:r>
              <a:rPr lang="en-US" sz="13800" b="0" spc="300" dirty="0" smtClean="0">
                <a:ln>
                  <a:solidFill>
                    <a:schemeClr val="bg1"/>
                  </a:solidFill>
                </a:ln>
                <a:solidFill>
                  <a:srgbClr val="FF0000"/>
                </a:solidFill>
                <a:effectLst>
                  <a:glow rad="228600">
                    <a:schemeClr val="accent4">
                      <a:satMod val="175000"/>
                      <a:alpha val="70000"/>
                    </a:schemeClr>
                  </a:glow>
                </a:effectLst>
                <a:latin typeface="Tandelle" pitchFamily="2" charset="0"/>
              </a:rPr>
              <a:t>3.</a:t>
            </a:r>
            <a:endParaRPr lang="en-US" sz="13800" b="0" spc="300" dirty="0">
              <a:ln>
                <a:solidFill>
                  <a:schemeClr val="bg1"/>
                </a:solidFill>
              </a:ln>
              <a:solidFill>
                <a:srgbClr val="FF0000"/>
              </a:solidFill>
              <a:effectLst>
                <a:glow rad="228600">
                  <a:schemeClr val="accent4">
                    <a:satMod val="175000"/>
                    <a:alpha val="70000"/>
                  </a:schemeClr>
                </a:glow>
              </a:effectLst>
              <a:latin typeface="Tandelle" pitchFamily="2" charset="0"/>
            </a:endParaRPr>
          </a:p>
        </p:txBody>
      </p:sp>
      <p:sp>
        <p:nvSpPr>
          <p:cNvPr id="4" name="Text Box 1026"/>
          <p:cNvSpPr txBox="1">
            <a:spLocks noChangeArrowheads="1"/>
          </p:cNvSpPr>
          <p:nvPr/>
        </p:nvSpPr>
        <p:spPr bwMode="auto">
          <a:xfrm>
            <a:off x="1174044" y="699587"/>
            <a:ext cx="7969955" cy="1862048"/>
          </a:xfrm>
          <a:prstGeom prst="rect">
            <a:avLst/>
          </a:prstGeom>
          <a:noFill/>
          <a:ln>
            <a:noFill/>
          </a:ln>
          <a:effectLst>
            <a:glow rad="317500">
              <a:schemeClr val="accent4">
                <a:satMod val="175000"/>
                <a:alpha val="7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>
              <a:spcAft>
                <a:spcPct val="40000"/>
              </a:spcAft>
              <a:buClr>
                <a:srgbClr val="FFFF99"/>
              </a:buClr>
            </a:pPr>
            <a:r>
              <a:rPr lang="en-US" sz="11500" b="0" dirty="0" smtClean="0">
                <a:solidFill>
                  <a:srgbClr val="66FFFF"/>
                </a:solidFill>
                <a:effectLst>
                  <a:glow rad="228600">
                    <a:schemeClr val="accent4">
                      <a:satMod val="175000"/>
                      <a:alpha val="70000"/>
                    </a:schemeClr>
                  </a:glow>
                </a:effectLst>
                <a:latin typeface="Tandelle" pitchFamily="2" charset="0"/>
              </a:rPr>
              <a:t>IT TAKES HATE!</a:t>
            </a:r>
            <a:endParaRPr lang="en-US" sz="11500" b="0" dirty="0">
              <a:solidFill>
                <a:srgbClr val="66FFFF"/>
              </a:solidFill>
              <a:effectLst>
                <a:glow rad="228600">
                  <a:schemeClr val="accent4">
                    <a:satMod val="175000"/>
                    <a:alpha val="70000"/>
                  </a:schemeClr>
                </a:glow>
              </a:effectLst>
              <a:latin typeface="Tandelle" pitchFamily="2" charset="0"/>
            </a:endParaRPr>
          </a:p>
        </p:txBody>
      </p:sp>
      <p:sp>
        <p:nvSpPr>
          <p:cNvPr id="20" name="Rectangle 19"/>
          <p:cNvSpPr>
            <a:spLocks noChangeArrowheads="1"/>
          </p:cNvSpPr>
          <p:nvPr/>
        </p:nvSpPr>
        <p:spPr bwMode="auto">
          <a:xfrm>
            <a:off x="209550" y="2492739"/>
            <a:ext cx="8724901" cy="2554536"/>
          </a:xfrm>
          <a:prstGeom prst="rect">
            <a:avLst/>
          </a:prstGeom>
          <a:solidFill>
            <a:schemeClr val="tx1">
              <a:alpha val="75000"/>
            </a:schemeClr>
          </a:solidFill>
          <a:ln w="9525" cap="rnd">
            <a:noFill/>
            <a:prstDash val="sysDot"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b="0" dirty="0">
              <a:solidFill>
                <a:srgbClr val="000000"/>
              </a:solidFill>
              <a:latin typeface="Teen" pitchFamily="2" charset="0"/>
            </a:endParaRPr>
          </a:p>
        </p:txBody>
      </p:sp>
      <p:sp>
        <p:nvSpPr>
          <p:cNvPr id="21" name="Text Box 3"/>
          <p:cNvSpPr txBox="1">
            <a:spLocks noChangeArrowheads="1"/>
          </p:cNvSpPr>
          <p:nvPr/>
        </p:nvSpPr>
        <p:spPr bwMode="auto">
          <a:xfrm>
            <a:off x="263979" y="2492730"/>
            <a:ext cx="8616043" cy="25545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lnSpc>
                <a:spcPct val="80000"/>
              </a:lnSpc>
            </a:pPr>
            <a:r>
              <a:rPr lang="en-US" b="0" dirty="0" smtClean="0">
                <a:solidFill>
                  <a:srgbClr val="FFFF00"/>
                </a:solidFill>
                <a:effectLst>
                  <a:outerShdw blurRad="50800" dist="50800" dir="5400000" algn="ctr" rotWithShape="0">
                    <a:srgbClr val="000000"/>
                  </a:outerShdw>
                </a:effectLst>
                <a:latin typeface="Teen" pitchFamily="2" charset="0"/>
              </a:rPr>
              <a:t>Proverbs 8:13</a:t>
            </a:r>
            <a:r>
              <a:rPr lang="en-US" b="0" dirty="0">
                <a:solidFill>
                  <a:srgbClr val="FFFF00"/>
                </a:solidFill>
                <a:effectLst>
                  <a:outerShdw blurRad="50800" dist="50800" dir="5400000" algn="ctr" rotWithShape="0">
                    <a:srgbClr val="000000"/>
                  </a:outerShdw>
                </a:effectLst>
                <a:latin typeface="Teen" pitchFamily="2" charset="0"/>
              </a:rPr>
              <a:t/>
            </a:r>
            <a:br>
              <a:rPr lang="en-US" b="0" dirty="0">
                <a:solidFill>
                  <a:srgbClr val="FFFF00"/>
                </a:solidFill>
                <a:effectLst>
                  <a:outerShdw blurRad="50800" dist="50800" dir="5400000" algn="ctr" rotWithShape="0">
                    <a:srgbClr val="000000"/>
                  </a:outerShdw>
                </a:effectLst>
                <a:latin typeface="Teen" pitchFamily="2" charset="0"/>
              </a:rPr>
            </a:br>
            <a:r>
              <a:rPr lang="en-US" b="0" dirty="0">
                <a:solidFill>
                  <a:schemeClr val="bg1"/>
                </a:solidFill>
                <a:latin typeface="Teen" pitchFamily="2" charset="0"/>
              </a:rPr>
              <a:t>The fear of the LORD is to hate evil: pride, and </a:t>
            </a:r>
            <a:r>
              <a:rPr lang="en-US" b="0" dirty="0" err="1">
                <a:solidFill>
                  <a:schemeClr val="bg1"/>
                </a:solidFill>
                <a:latin typeface="Teen" pitchFamily="2" charset="0"/>
              </a:rPr>
              <a:t>arrogancy</a:t>
            </a:r>
            <a:r>
              <a:rPr lang="en-US" b="0" dirty="0">
                <a:solidFill>
                  <a:schemeClr val="bg1"/>
                </a:solidFill>
                <a:latin typeface="Teen" pitchFamily="2" charset="0"/>
              </a:rPr>
              <a:t>, and the evil way, and the </a:t>
            </a:r>
            <a:r>
              <a:rPr lang="en-US" b="0" dirty="0" err="1">
                <a:solidFill>
                  <a:schemeClr val="bg1"/>
                </a:solidFill>
                <a:latin typeface="Teen" pitchFamily="2" charset="0"/>
              </a:rPr>
              <a:t>froward</a:t>
            </a:r>
            <a:r>
              <a:rPr lang="en-US" b="0" dirty="0">
                <a:solidFill>
                  <a:schemeClr val="bg1"/>
                </a:solidFill>
                <a:latin typeface="Teen" pitchFamily="2" charset="0"/>
              </a:rPr>
              <a:t> mouth, do I hate.</a:t>
            </a:r>
          </a:p>
        </p:txBody>
      </p:sp>
    </p:spTree>
    <p:extLst>
      <p:ext uri="{BB962C8B-B14F-4D97-AF65-F5344CB8AC3E}">
        <p14:creationId xmlns:p14="http://schemas.microsoft.com/office/powerpoint/2010/main" val="199303296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50">
        <p:fade/>
      </p:transition>
    </mc:Choice>
    <mc:Fallback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20" grpId="0" animBg="1"/>
      <p:bldP spid="21" grpId="0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1026"/>
          <p:cNvSpPr txBox="1">
            <a:spLocks noChangeArrowheads="1"/>
          </p:cNvSpPr>
          <p:nvPr/>
        </p:nvSpPr>
        <p:spPr bwMode="auto">
          <a:xfrm>
            <a:off x="0" y="-401342"/>
            <a:ext cx="9144000" cy="1862048"/>
          </a:xfrm>
          <a:prstGeom prst="rect">
            <a:avLst/>
          </a:prstGeom>
          <a:noFill/>
          <a:ln>
            <a:noFill/>
          </a:ln>
          <a:effectLst>
            <a:glow rad="317500">
              <a:schemeClr val="accent4">
                <a:satMod val="175000"/>
                <a:alpha val="7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>
              <a:spcAft>
                <a:spcPct val="40000"/>
              </a:spcAft>
              <a:buClr>
                <a:srgbClr val="FFFF99"/>
              </a:buClr>
            </a:pPr>
            <a:r>
              <a:rPr lang="en-US" sz="11500" b="0" spc="-300" dirty="0" smtClean="0">
                <a:solidFill>
                  <a:srgbClr val="FFFF66"/>
                </a:solidFill>
                <a:effectLst>
                  <a:glow rad="228600">
                    <a:schemeClr val="accent4">
                      <a:satMod val="175000"/>
                      <a:alpha val="85000"/>
                    </a:schemeClr>
                  </a:glow>
                </a:effectLst>
                <a:latin typeface="Dirty Ego" pitchFamily="2" charset="0"/>
              </a:rPr>
              <a:t>HOW DO I PUT GOD FIRST?</a:t>
            </a:r>
            <a:endParaRPr lang="en-US" sz="11500" b="0" spc="-300" dirty="0">
              <a:solidFill>
                <a:srgbClr val="FFFF66"/>
              </a:solidFill>
              <a:effectLst>
                <a:glow rad="228600">
                  <a:schemeClr val="accent4">
                    <a:satMod val="175000"/>
                    <a:alpha val="85000"/>
                  </a:schemeClr>
                </a:glow>
              </a:effectLst>
              <a:latin typeface="Dirty Ego" pitchFamily="2" charset="0"/>
            </a:endParaRPr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1078089" y="1394604"/>
            <a:ext cx="8065909" cy="538116"/>
          </a:xfrm>
          <a:prstGeom prst="rect">
            <a:avLst/>
          </a:prstGeom>
          <a:solidFill>
            <a:schemeClr val="bg1"/>
          </a:solidFill>
          <a:ln w="9525" cap="rnd">
            <a:noFill/>
            <a:prstDash val="sysDot"/>
            <a:miter lim="800000"/>
            <a:headEnd/>
            <a:tailEnd/>
          </a:ln>
          <a:effectLst>
            <a:glow rad="228600">
              <a:schemeClr val="accent4">
                <a:satMod val="175000"/>
                <a:alpha val="70000"/>
              </a:schemeClr>
            </a:glow>
          </a:effectLst>
        </p:spPr>
        <p:txBody>
          <a:bodyPr wrap="none" anchor="ctr"/>
          <a:lstStyle/>
          <a:p>
            <a:endParaRPr lang="en-US" b="0" dirty="0">
              <a:latin typeface="Teen" pitchFamily="2" charset="0"/>
            </a:endParaRPr>
          </a:p>
        </p:txBody>
      </p:sp>
      <p:sp>
        <p:nvSpPr>
          <p:cNvPr id="3" name="Text Box 1026"/>
          <p:cNvSpPr txBox="1">
            <a:spLocks noChangeArrowheads="1"/>
          </p:cNvSpPr>
          <p:nvPr/>
        </p:nvSpPr>
        <p:spPr bwMode="auto">
          <a:xfrm>
            <a:off x="248356" y="400378"/>
            <a:ext cx="1659467" cy="2215991"/>
          </a:xfrm>
          <a:prstGeom prst="rect">
            <a:avLst/>
          </a:prstGeom>
          <a:noFill/>
          <a:ln>
            <a:noFill/>
          </a:ln>
          <a:effectLst>
            <a:glow rad="317500">
              <a:schemeClr val="accent4">
                <a:satMod val="175000"/>
                <a:alpha val="7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>
              <a:spcAft>
                <a:spcPct val="40000"/>
              </a:spcAft>
              <a:buClr>
                <a:srgbClr val="FFFF99"/>
              </a:buClr>
            </a:pPr>
            <a:r>
              <a:rPr lang="en-US" sz="13800" b="0" spc="300" dirty="0" smtClean="0">
                <a:ln>
                  <a:solidFill>
                    <a:schemeClr val="bg1"/>
                  </a:solidFill>
                </a:ln>
                <a:solidFill>
                  <a:srgbClr val="FF0000"/>
                </a:solidFill>
                <a:effectLst>
                  <a:glow rad="228600">
                    <a:schemeClr val="accent4">
                      <a:satMod val="175000"/>
                      <a:alpha val="70000"/>
                    </a:schemeClr>
                  </a:glow>
                </a:effectLst>
                <a:latin typeface="Tandelle" pitchFamily="2" charset="0"/>
              </a:rPr>
              <a:t>3.</a:t>
            </a:r>
            <a:endParaRPr lang="en-US" sz="13800" b="0" spc="300" dirty="0">
              <a:ln>
                <a:solidFill>
                  <a:schemeClr val="bg1"/>
                </a:solidFill>
              </a:ln>
              <a:solidFill>
                <a:srgbClr val="FF0000"/>
              </a:solidFill>
              <a:effectLst>
                <a:glow rad="228600">
                  <a:schemeClr val="accent4">
                    <a:satMod val="175000"/>
                    <a:alpha val="70000"/>
                  </a:schemeClr>
                </a:glow>
              </a:effectLst>
              <a:latin typeface="Tandelle" pitchFamily="2" charset="0"/>
            </a:endParaRPr>
          </a:p>
        </p:txBody>
      </p:sp>
      <p:sp>
        <p:nvSpPr>
          <p:cNvPr id="4" name="Text Box 1026"/>
          <p:cNvSpPr txBox="1">
            <a:spLocks noChangeArrowheads="1"/>
          </p:cNvSpPr>
          <p:nvPr/>
        </p:nvSpPr>
        <p:spPr bwMode="auto">
          <a:xfrm>
            <a:off x="1174044" y="699587"/>
            <a:ext cx="7969955" cy="1862048"/>
          </a:xfrm>
          <a:prstGeom prst="rect">
            <a:avLst/>
          </a:prstGeom>
          <a:noFill/>
          <a:ln>
            <a:noFill/>
          </a:ln>
          <a:effectLst>
            <a:glow rad="317500">
              <a:schemeClr val="accent4">
                <a:satMod val="175000"/>
                <a:alpha val="7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>
              <a:spcAft>
                <a:spcPct val="40000"/>
              </a:spcAft>
              <a:buClr>
                <a:srgbClr val="FFFF99"/>
              </a:buClr>
            </a:pPr>
            <a:r>
              <a:rPr lang="en-US" sz="11500" b="0" dirty="0" smtClean="0">
                <a:solidFill>
                  <a:srgbClr val="66FFFF"/>
                </a:solidFill>
                <a:effectLst>
                  <a:glow rad="228600">
                    <a:schemeClr val="accent4">
                      <a:satMod val="175000"/>
                      <a:alpha val="70000"/>
                    </a:schemeClr>
                  </a:glow>
                </a:effectLst>
                <a:latin typeface="Tandelle" pitchFamily="2" charset="0"/>
              </a:rPr>
              <a:t>IT TAKES HATE!</a:t>
            </a:r>
            <a:endParaRPr lang="en-US" sz="11500" b="0" dirty="0">
              <a:solidFill>
                <a:srgbClr val="66FFFF"/>
              </a:solidFill>
              <a:effectLst>
                <a:glow rad="228600">
                  <a:schemeClr val="accent4">
                    <a:satMod val="175000"/>
                    <a:alpha val="70000"/>
                  </a:schemeClr>
                </a:glow>
              </a:effectLst>
              <a:latin typeface="Tandelle" pitchFamily="2" charset="0"/>
            </a:endParaRPr>
          </a:p>
        </p:txBody>
      </p:sp>
      <p:sp>
        <p:nvSpPr>
          <p:cNvPr id="8" name="Text Box 1026"/>
          <p:cNvSpPr txBox="1">
            <a:spLocks noChangeArrowheads="1"/>
          </p:cNvSpPr>
          <p:nvPr/>
        </p:nvSpPr>
        <p:spPr bwMode="auto">
          <a:xfrm>
            <a:off x="121186" y="2662784"/>
            <a:ext cx="8901628" cy="3170099"/>
          </a:xfrm>
          <a:prstGeom prst="rect">
            <a:avLst/>
          </a:prstGeom>
          <a:noFill/>
          <a:ln>
            <a:noFill/>
          </a:ln>
          <a:effectLst>
            <a:glow rad="317500">
              <a:schemeClr val="accent4">
                <a:satMod val="175000"/>
                <a:alpha val="7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>
              <a:spcAft>
                <a:spcPct val="40000"/>
              </a:spcAft>
              <a:buClr>
                <a:srgbClr val="FFFF99"/>
              </a:buClr>
            </a:pPr>
            <a:r>
              <a:rPr lang="en-US" sz="20000" b="0" i="1" dirty="0" smtClean="0">
                <a:solidFill>
                  <a:srgbClr val="99FF99"/>
                </a:solidFill>
                <a:effectLst>
                  <a:glow rad="317500">
                    <a:schemeClr val="accent4">
                      <a:satMod val="175000"/>
                      <a:alpha val="85000"/>
                    </a:schemeClr>
                  </a:glow>
                </a:effectLst>
                <a:latin typeface="Tandelle" pitchFamily="2" charset="0"/>
              </a:rPr>
              <a:t>Hate Evil!</a:t>
            </a:r>
            <a:endParaRPr lang="en-US" sz="20000" b="0" i="1" dirty="0">
              <a:solidFill>
                <a:srgbClr val="99FF99"/>
              </a:solidFill>
              <a:effectLst>
                <a:glow rad="317500">
                  <a:schemeClr val="accent4">
                    <a:satMod val="175000"/>
                    <a:alpha val="85000"/>
                  </a:schemeClr>
                </a:glow>
              </a:effectLst>
              <a:latin typeface="Tandelle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6879587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50">
        <p:fade/>
      </p:transition>
    </mc:Choice>
    <mc:Fallback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28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1026"/>
          <p:cNvSpPr txBox="1">
            <a:spLocks noChangeArrowheads="1"/>
          </p:cNvSpPr>
          <p:nvPr/>
        </p:nvSpPr>
        <p:spPr bwMode="auto">
          <a:xfrm>
            <a:off x="0" y="-401342"/>
            <a:ext cx="9144000" cy="1862048"/>
          </a:xfrm>
          <a:prstGeom prst="rect">
            <a:avLst/>
          </a:prstGeom>
          <a:noFill/>
          <a:ln>
            <a:noFill/>
          </a:ln>
          <a:effectLst>
            <a:glow rad="317500">
              <a:schemeClr val="accent4">
                <a:satMod val="175000"/>
                <a:alpha val="7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>
              <a:spcAft>
                <a:spcPct val="40000"/>
              </a:spcAft>
              <a:buClr>
                <a:srgbClr val="FFFF99"/>
              </a:buClr>
            </a:pPr>
            <a:r>
              <a:rPr lang="en-US" sz="11500" b="0" spc="-300" dirty="0" smtClean="0">
                <a:solidFill>
                  <a:srgbClr val="FFFF66"/>
                </a:solidFill>
                <a:effectLst>
                  <a:glow rad="228600">
                    <a:schemeClr val="accent4">
                      <a:satMod val="175000"/>
                      <a:alpha val="85000"/>
                    </a:schemeClr>
                  </a:glow>
                </a:effectLst>
                <a:latin typeface="Dirty Ego" pitchFamily="2" charset="0"/>
              </a:rPr>
              <a:t>HOW DO I PUT GOD FIRST?</a:t>
            </a:r>
            <a:endParaRPr lang="en-US" sz="11500" b="0" spc="-300" dirty="0">
              <a:solidFill>
                <a:srgbClr val="FFFF66"/>
              </a:solidFill>
              <a:effectLst>
                <a:glow rad="228600">
                  <a:schemeClr val="accent4">
                    <a:satMod val="175000"/>
                    <a:alpha val="85000"/>
                  </a:schemeClr>
                </a:glow>
              </a:effectLst>
              <a:latin typeface="Dirty Ego" pitchFamily="2" charset="0"/>
            </a:endParaRPr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1078089" y="1394604"/>
            <a:ext cx="8065909" cy="538116"/>
          </a:xfrm>
          <a:prstGeom prst="rect">
            <a:avLst/>
          </a:prstGeom>
          <a:solidFill>
            <a:schemeClr val="bg1"/>
          </a:solidFill>
          <a:ln w="9525" cap="rnd">
            <a:noFill/>
            <a:prstDash val="sysDot"/>
            <a:miter lim="800000"/>
            <a:headEnd/>
            <a:tailEnd/>
          </a:ln>
          <a:effectLst>
            <a:glow rad="228600">
              <a:schemeClr val="accent4">
                <a:satMod val="175000"/>
                <a:alpha val="70000"/>
              </a:schemeClr>
            </a:glow>
          </a:effectLst>
        </p:spPr>
        <p:txBody>
          <a:bodyPr wrap="none" anchor="ctr"/>
          <a:lstStyle/>
          <a:p>
            <a:endParaRPr lang="en-US" b="0" dirty="0">
              <a:latin typeface="Teen" pitchFamily="2" charset="0"/>
            </a:endParaRPr>
          </a:p>
        </p:txBody>
      </p:sp>
      <p:sp>
        <p:nvSpPr>
          <p:cNvPr id="3" name="Text Box 1026"/>
          <p:cNvSpPr txBox="1">
            <a:spLocks noChangeArrowheads="1"/>
          </p:cNvSpPr>
          <p:nvPr/>
        </p:nvSpPr>
        <p:spPr bwMode="auto">
          <a:xfrm>
            <a:off x="248356" y="400378"/>
            <a:ext cx="1659467" cy="2215991"/>
          </a:xfrm>
          <a:prstGeom prst="rect">
            <a:avLst/>
          </a:prstGeom>
          <a:noFill/>
          <a:ln>
            <a:noFill/>
          </a:ln>
          <a:effectLst>
            <a:glow rad="317500">
              <a:schemeClr val="accent4">
                <a:satMod val="175000"/>
                <a:alpha val="7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>
              <a:spcAft>
                <a:spcPct val="40000"/>
              </a:spcAft>
              <a:buClr>
                <a:srgbClr val="FFFF99"/>
              </a:buClr>
            </a:pPr>
            <a:r>
              <a:rPr lang="en-US" sz="13800" b="0" spc="300" dirty="0" smtClean="0">
                <a:ln>
                  <a:solidFill>
                    <a:schemeClr val="bg1"/>
                  </a:solidFill>
                </a:ln>
                <a:solidFill>
                  <a:srgbClr val="FF0000"/>
                </a:solidFill>
                <a:effectLst>
                  <a:glow rad="228600">
                    <a:schemeClr val="accent4">
                      <a:satMod val="175000"/>
                      <a:alpha val="70000"/>
                    </a:schemeClr>
                  </a:glow>
                </a:effectLst>
                <a:latin typeface="Tandelle" pitchFamily="2" charset="0"/>
              </a:rPr>
              <a:t>3.</a:t>
            </a:r>
            <a:endParaRPr lang="en-US" sz="13800" b="0" spc="300" dirty="0">
              <a:ln>
                <a:solidFill>
                  <a:schemeClr val="bg1"/>
                </a:solidFill>
              </a:ln>
              <a:solidFill>
                <a:srgbClr val="FF0000"/>
              </a:solidFill>
              <a:effectLst>
                <a:glow rad="228600">
                  <a:schemeClr val="accent4">
                    <a:satMod val="175000"/>
                    <a:alpha val="70000"/>
                  </a:schemeClr>
                </a:glow>
              </a:effectLst>
              <a:latin typeface="Tandelle" pitchFamily="2" charset="0"/>
            </a:endParaRPr>
          </a:p>
        </p:txBody>
      </p:sp>
      <p:sp>
        <p:nvSpPr>
          <p:cNvPr id="4" name="Text Box 1026"/>
          <p:cNvSpPr txBox="1">
            <a:spLocks noChangeArrowheads="1"/>
          </p:cNvSpPr>
          <p:nvPr/>
        </p:nvSpPr>
        <p:spPr bwMode="auto">
          <a:xfrm>
            <a:off x="1174044" y="699587"/>
            <a:ext cx="7969955" cy="1862048"/>
          </a:xfrm>
          <a:prstGeom prst="rect">
            <a:avLst/>
          </a:prstGeom>
          <a:noFill/>
          <a:ln>
            <a:noFill/>
          </a:ln>
          <a:effectLst>
            <a:glow rad="317500">
              <a:schemeClr val="accent4">
                <a:satMod val="175000"/>
                <a:alpha val="7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>
              <a:spcAft>
                <a:spcPct val="40000"/>
              </a:spcAft>
              <a:buClr>
                <a:srgbClr val="FFFF99"/>
              </a:buClr>
            </a:pPr>
            <a:r>
              <a:rPr lang="en-US" sz="11500" b="0" dirty="0" smtClean="0">
                <a:solidFill>
                  <a:srgbClr val="66FFFF"/>
                </a:solidFill>
                <a:effectLst>
                  <a:glow rad="228600">
                    <a:schemeClr val="accent4">
                      <a:satMod val="175000"/>
                      <a:alpha val="70000"/>
                    </a:schemeClr>
                  </a:glow>
                </a:effectLst>
                <a:latin typeface="Tandelle" pitchFamily="2" charset="0"/>
              </a:rPr>
              <a:t>IT TAKES HATE!</a:t>
            </a:r>
            <a:endParaRPr lang="en-US" sz="11500" b="0" dirty="0">
              <a:solidFill>
                <a:srgbClr val="66FFFF"/>
              </a:solidFill>
              <a:effectLst>
                <a:glow rad="228600">
                  <a:schemeClr val="accent4">
                    <a:satMod val="175000"/>
                    <a:alpha val="70000"/>
                  </a:schemeClr>
                </a:glow>
              </a:effectLst>
              <a:latin typeface="Tandelle" pitchFamily="2" charset="0"/>
            </a:endParaRPr>
          </a:p>
        </p:txBody>
      </p:sp>
      <p:sp>
        <p:nvSpPr>
          <p:cNvPr id="8" name="Text Box 1026"/>
          <p:cNvSpPr txBox="1">
            <a:spLocks noChangeArrowheads="1"/>
          </p:cNvSpPr>
          <p:nvPr/>
        </p:nvSpPr>
        <p:spPr bwMode="auto">
          <a:xfrm>
            <a:off x="121186" y="2662784"/>
            <a:ext cx="8901628" cy="3170099"/>
          </a:xfrm>
          <a:prstGeom prst="rect">
            <a:avLst/>
          </a:prstGeom>
          <a:noFill/>
          <a:ln>
            <a:noFill/>
          </a:ln>
          <a:effectLst>
            <a:glow rad="317500">
              <a:schemeClr val="accent4">
                <a:satMod val="175000"/>
                <a:alpha val="7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>
              <a:spcAft>
                <a:spcPct val="40000"/>
              </a:spcAft>
              <a:buClr>
                <a:srgbClr val="FFFF99"/>
              </a:buClr>
            </a:pPr>
            <a:r>
              <a:rPr lang="en-US" sz="20000" b="0" i="1" dirty="0" smtClean="0">
                <a:solidFill>
                  <a:srgbClr val="99FF99"/>
                </a:solidFill>
                <a:effectLst>
                  <a:glow rad="317500">
                    <a:schemeClr val="accent4">
                      <a:satMod val="175000"/>
                      <a:alpha val="85000"/>
                    </a:schemeClr>
                  </a:glow>
                </a:effectLst>
                <a:latin typeface="Tandelle" pitchFamily="2" charset="0"/>
              </a:rPr>
              <a:t>Hate Pride!</a:t>
            </a:r>
            <a:endParaRPr lang="en-US" sz="20000" b="0" i="1" dirty="0">
              <a:solidFill>
                <a:srgbClr val="99FF99"/>
              </a:solidFill>
              <a:effectLst>
                <a:glow rad="317500">
                  <a:schemeClr val="accent4">
                    <a:satMod val="175000"/>
                    <a:alpha val="85000"/>
                  </a:schemeClr>
                </a:glow>
              </a:effectLst>
              <a:latin typeface="Tandelle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7766110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50">
        <p:fade/>
      </p:transition>
    </mc:Choice>
    <mc:Fallback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28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1026"/>
          <p:cNvSpPr txBox="1">
            <a:spLocks noChangeArrowheads="1"/>
          </p:cNvSpPr>
          <p:nvPr/>
        </p:nvSpPr>
        <p:spPr bwMode="auto">
          <a:xfrm>
            <a:off x="0" y="-401342"/>
            <a:ext cx="9144000" cy="1862048"/>
          </a:xfrm>
          <a:prstGeom prst="rect">
            <a:avLst/>
          </a:prstGeom>
          <a:noFill/>
          <a:ln>
            <a:noFill/>
          </a:ln>
          <a:effectLst>
            <a:glow rad="317500">
              <a:schemeClr val="accent4">
                <a:satMod val="175000"/>
                <a:alpha val="7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>
              <a:spcAft>
                <a:spcPct val="40000"/>
              </a:spcAft>
              <a:buClr>
                <a:srgbClr val="FFFF99"/>
              </a:buClr>
            </a:pPr>
            <a:r>
              <a:rPr lang="en-US" sz="11500" b="0" spc="-300" dirty="0" smtClean="0">
                <a:solidFill>
                  <a:srgbClr val="FFFF66"/>
                </a:solidFill>
                <a:effectLst>
                  <a:glow rad="228600">
                    <a:schemeClr val="accent4">
                      <a:satMod val="175000"/>
                      <a:alpha val="85000"/>
                    </a:schemeClr>
                  </a:glow>
                </a:effectLst>
                <a:latin typeface="Dirty Ego" pitchFamily="2" charset="0"/>
              </a:rPr>
              <a:t>HOW DO I PUT GOD FIRST?</a:t>
            </a:r>
            <a:endParaRPr lang="en-US" sz="11500" b="0" spc="-300" dirty="0">
              <a:solidFill>
                <a:srgbClr val="FFFF66"/>
              </a:solidFill>
              <a:effectLst>
                <a:glow rad="228600">
                  <a:schemeClr val="accent4">
                    <a:satMod val="175000"/>
                    <a:alpha val="85000"/>
                  </a:schemeClr>
                </a:glow>
              </a:effectLst>
              <a:latin typeface="Dirty Ego" pitchFamily="2" charset="0"/>
            </a:endParaRPr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1078089" y="1394604"/>
            <a:ext cx="8065909" cy="538116"/>
          </a:xfrm>
          <a:prstGeom prst="rect">
            <a:avLst/>
          </a:prstGeom>
          <a:solidFill>
            <a:schemeClr val="bg1"/>
          </a:solidFill>
          <a:ln w="9525" cap="rnd">
            <a:noFill/>
            <a:prstDash val="sysDot"/>
            <a:miter lim="800000"/>
            <a:headEnd/>
            <a:tailEnd/>
          </a:ln>
          <a:effectLst>
            <a:glow rad="228600">
              <a:schemeClr val="accent4">
                <a:satMod val="175000"/>
                <a:alpha val="70000"/>
              </a:schemeClr>
            </a:glow>
          </a:effectLst>
        </p:spPr>
        <p:txBody>
          <a:bodyPr wrap="none" anchor="ctr"/>
          <a:lstStyle/>
          <a:p>
            <a:endParaRPr lang="en-US" b="0" dirty="0">
              <a:latin typeface="Teen" pitchFamily="2" charset="0"/>
            </a:endParaRPr>
          </a:p>
        </p:txBody>
      </p:sp>
      <p:sp>
        <p:nvSpPr>
          <p:cNvPr id="3" name="Text Box 1026"/>
          <p:cNvSpPr txBox="1">
            <a:spLocks noChangeArrowheads="1"/>
          </p:cNvSpPr>
          <p:nvPr/>
        </p:nvSpPr>
        <p:spPr bwMode="auto">
          <a:xfrm>
            <a:off x="248356" y="400378"/>
            <a:ext cx="1659467" cy="2215991"/>
          </a:xfrm>
          <a:prstGeom prst="rect">
            <a:avLst/>
          </a:prstGeom>
          <a:noFill/>
          <a:ln>
            <a:noFill/>
          </a:ln>
          <a:effectLst>
            <a:glow rad="317500">
              <a:schemeClr val="accent4">
                <a:satMod val="175000"/>
                <a:alpha val="7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>
              <a:spcAft>
                <a:spcPct val="40000"/>
              </a:spcAft>
              <a:buClr>
                <a:srgbClr val="FFFF99"/>
              </a:buClr>
            </a:pPr>
            <a:r>
              <a:rPr lang="en-US" sz="13800" b="0" spc="300" dirty="0" smtClean="0">
                <a:ln>
                  <a:solidFill>
                    <a:schemeClr val="bg1"/>
                  </a:solidFill>
                </a:ln>
                <a:solidFill>
                  <a:srgbClr val="FF0000"/>
                </a:solidFill>
                <a:effectLst>
                  <a:glow rad="228600">
                    <a:schemeClr val="accent4">
                      <a:satMod val="175000"/>
                      <a:alpha val="70000"/>
                    </a:schemeClr>
                  </a:glow>
                </a:effectLst>
                <a:latin typeface="Tandelle" pitchFamily="2" charset="0"/>
              </a:rPr>
              <a:t>3.</a:t>
            </a:r>
            <a:endParaRPr lang="en-US" sz="13800" b="0" spc="300" dirty="0">
              <a:ln>
                <a:solidFill>
                  <a:schemeClr val="bg1"/>
                </a:solidFill>
              </a:ln>
              <a:solidFill>
                <a:srgbClr val="FF0000"/>
              </a:solidFill>
              <a:effectLst>
                <a:glow rad="228600">
                  <a:schemeClr val="accent4">
                    <a:satMod val="175000"/>
                    <a:alpha val="70000"/>
                  </a:schemeClr>
                </a:glow>
              </a:effectLst>
              <a:latin typeface="Tandelle" pitchFamily="2" charset="0"/>
            </a:endParaRPr>
          </a:p>
        </p:txBody>
      </p:sp>
      <p:sp>
        <p:nvSpPr>
          <p:cNvPr id="4" name="Text Box 1026"/>
          <p:cNvSpPr txBox="1">
            <a:spLocks noChangeArrowheads="1"/>
          </p:cNvSpPr>
          <p:nvPr/>
        </p:nvSpPr>
        <p:spPr bwMode="auto">
          <a:xfrm>
            <a:off x="1174044" y="699587"/>
            <a:ext cx="7969955" cy="1862048"/>
          </a:xfrm>
          <a:prstGeom prst="rect">
            <a:avLst/>
          </a:prstGeom>
          <a:noFill/>
          <a:ln>
            <a:noFill/>
          </a:ln>
          <a:effectLst>
            <a:glow rad="317500">
              <a:schemeClr val="accent4">
                <a:satMod val="175000"/>
                <a:alpha val="7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>
              <a:spcAft>
                <a:spcPct val="40000"/>
              </a:spcAft>
              <a:buClr>
                <a:srgbClr val="FFFF99"/>
              </a:buClr>
            </a:pPr>
            <a:r>
              <a:rPr lang="en-US" sz="11500" b="0" dirty="0" smtClean="0">
                <a:solidFill>
                  <a:srgbClr val="66FFFF"/>
                </a:solidFill>
                <a:effectLst>
                  <a:glow rad="228600">
                    <a:schemeClr val="accent4">
                      <a:satMod val="175000"/>
                      <a:alpha val="70000"/>
                    </a:schemeClr>
                  </a:glow>
                </a:effectLst>
                <a:latin typeface="Tandelle" pitchFamily="2" charset="0"/>
              </a:rPr>
              <a:t>IT TAKES HATE!</a:t>
            </a:r>
            <a:endParaRPr lang="en-US" sz="11500" b="0" dirty="0">
              <a:solidFill>
                <a:srgbClr val="66FFFF"/>
              </a:solidFill>
              <a:effectLst>
                <a:glow rad="228600">
                  <a:schemeClr val="accent4">
                    <a:satMod val="175000"/>
                    <a:alpha val="70000"/>
                  </a:schemeClr>
                </a:glow>
              </a:effectLst>
              <a:latin typeface="Tandelle" pitchFamily="2" charset="0"/>
            </a:endParaRPr>
          </a:p>
        </p:txBody>
      </p:sp>
      <p:sp>
        <p:nvSpPr>
          <p:cNvPr id="8" name="Text Box 1026"/>
          <p:cNvSpPr txBox="1">
            <a:spLocks noChangeArrowheads="1"/>
          </p:cNvSpPr>
          <p:nvPr/>
        </p:nvSpPr>
        <p:spPr bwMode="auto">
          <a:xfrm>
            <a:off x="121186" y="2820830"/>
            <a:ext cx="8901628" cy="2862322"/>
          </a:xfrm>
          <a:prstGeom prst="rect">
            <a:avLst/>
          </a:prstGeom>
          <a:noFill/>
          <a:ln>
            <a:noFill/>
          </a:ln>
          <a:effectLst>
            <a:glow rad="317500">
              <a:schemeClr val="accent4">
                <a:satMod val="175000"/>
                <a:alpha val="7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>
              <a:spcAft>
                <a:spcPct val="40000"/>
              </a:spcAft>
              <a:buClr>
                <a:srgbClr val="FFFF99"/>
              </a:buClr>
            </a:pPr>
            <a:r>
              <a:rPr lang="en-US" sz="17500" b="0" i="1" dirty="0" smtClean="0">
                <a:solidFill>
                  <a:srgbClr val="99FF99"/>
                </a:solidFill>
                <a:effectLst>
                  <a:glow rad="317500">
                    <a:schemeClr val="accent4">
                      <a:satMod val="175000"/>
                      <a:alpha val="85000"/>
                    </a:schemeClr>
                  </a:glow>
                </a:effectLst>
                <a:latin typeface="Tandelle" pitchFamily="2" charset="0"/>
              </a:rPr>
              <a:t>Hate Arrogance!</a:t>
            </a:r>
            <a:endParaRPr lang="en-US" sz="17500" b="0" i="1" dirty="0">
              <a:solidFill>
                <a:srgbClr val="99FF99"/>
              </a:solidFill>
              <a:effectLst>
                <a:glow rad="317500">
                  <a:schemeClr val="accent4">
                    <a:satMod val="175000"/>
                    <a:alpha val="85000"/>
                  </a:schemeClr>
                </a:glow>
              </a:effectLst>
              <a:latin typeface="Tandelle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8906449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50">
        <p:fade/>
      </p:transition>
    </mc:Choice>
    <mc:Fallback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28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1026"/>
          <p:cNvSpPr txBox="1">
            <a:spLocks noChangeArrowheads="1"/>
          </p:cNvSpPr>
          <p:nvPr/>
        </p:nvSpPr>
        <p:spPr bwMode="auto">
          <a:xfrm>
            <a:off x="0" y="-401342"/>
            <a:ext cx="9144000" cy="1862048"/>
          </a:xfrm>
          <a:prstGeom prst="rect">
            <a:avLst/>
          </a:prstGeom>
          <a:noFill/>
          <a:ln>
            <a:noFill/>
          </a:ln>
          <a:effectLst>
            <a:glow rad="317500">
              <a:schemeClr val="accent4">
                <a:satMod val="175000"/>
                <a:alpha val="7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>
              <a:spcAft>
                <a:spcPct val="40000"/>
              </a:spcAft>
              <a:buClr>
                <a:srgbClr val="FFFF99"/>
              </a:buClr>
            </a:pPr>
            <a:r>
              <a:rPr lang="en-US" sz="11500" b="0" spc="-300" dirty="0" smtClean="0">
                <a:solidFill>
                  <a:srgbClr val="FFFF66"/>
                </a:solidFill>
                <a:effectLst>
                  <a:glow rad="228600">
                    <a:schemeClr val="accent4">
                      <a:satMod val="175000"/>
                      <a:alpha val="85000"/>
                    </a:schemeClr>
                  </a:glow>
                </a:effectLst>
                <a:latin typeface="Dirty Ego" pitchFamily="2" charset="0"/>
              </a:rPr>
              <a:t>HOW DO I PUT GOD FIRST?</a:t>
            </a:r>
            <a:endParaRPr lang="en-US" sz="11500" b="0" spc="-300" dirty="0">
              <a:solidFill>
                <a:srgbClr val="FFFF66"/>
              </a:solidFill>
              <a:effectLst>
                <a:glow rad="228600">
                  <a:schemeClr val="accent4">
                    <a:satMod val="175000"/>
                    <a:alpha val="85000"/>
                  </a:schemeClr>
                </a:glow>
              </a:effectLst>
              <a:latin typeface="Dirty Ego" pitchFamily="2" charset="0"/>
            </a:endParaRPr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1078089" y="1394604"/>
            <a:ext cx="8065909" cy="538116"/>
          </a:xfrm>
          <a:prstGeom prst="rect">
            <a:avLst/>
          </a:prstGeom>
          <a:solidFill>
            <a:schemeClr val="bg1"/>
          </a:solidFill>
          <a:ln w="9525" cap="rnd">
            <a:noFill/>
            <a:prstDash val="sysDot"/>
            <a:miter lim="800000"/>
            <a:headEnd/>
            <a:tailEnd/>
          </a:ln>
          <a:effectLst>
            <a:glow rad="228600">
              <a:schemeClr val="accent4">
                <a:satMod val="175000"/>
                <a:alpha val="70000"/>
              </a:schemeClr>
            </a:glow>
          </a:effectLst>
        </p:spPr>
        <p:txBody>
          <a:bodyPr wrap="none" anchor="ctr"/>
          <a:lstStyle/>
          <a:p>
            <a:endParaRPr lang="en-US" b="0" dirty="0">
              <a:latin typeface="Teen" pitchFamily="2" charset="0"/>
            </a:endParaRPr>
          </a:p>
        </p:txBody>
      </p:sp>
      <p:sp>
        <p:nvSpPr>
          <p:cNvPr id="3" name="Text Box 1026"/>
          <p:cNvSpPr txBox="1">
            <a:spLocks noChangeArrowheads="1"/>
          </p:cNvSpPr>
          <p:nvPr/>
        </p:nvSpPr>
        <p:spPr bwMode="auto">
          <a:xfrm>
            <a:off x="248356" y="400378"/>
            <a:ext cx="1659467" cy="2215991"/>
          </a:xfrm>
          <a:prstGeom prst="rect">
            <a:avLst/>
          </a:prstGeom>
          <a:noFill/>
          <a:ln>
            <a:noFill/>
          </a:ln>
          <a:effectLst>
            <a:glow rad="317500">
              <a:schemeClr val="accent4">
                <a:satMod val="175000"/>
                <a:alpha val="7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>
              <a:spcAft>
                <a:spcPct val="40000"/>
              </a:spcAft>
              <a:buClr>
                <a:srgbClr val="FFFF99"/>
              </a:buClr>
            </a:pPr>
            <a:r>
              <a:rPr lang="en-US" sz="13800" b="0" spc="300" dirty="0" smtClean="0">
                <a:ln>
                  <a:solidFill>
                    <a:schemeClr val="bg1"/>
                  </a:solidFill>
                </a:ln>
                <a:solidFill>
                  <a:srgbClr val="FF0000"/>
                </a:solidFill>
                <a:effectLst>
                  <a:glow rad="228600">
                    <a:schemeClr val="accent4">
                      <a:satMod val="175000"/>
                      <a:alpha val="70000"/>
                    </a:schemeClr>
                  </a:glow>
                </a:effectLst>
                <a:latin typeface="Tandelle" pitchFamily="2" charset="0"/>
              </a:rPr>
              <a:t>3.</a:t>
            </a:r>
            <a:endParaRPr lang="en-US" sz="13800" b="0" spc="300" dirty="0">
              <a:ln>
                <a:solidFill>
                  <a:schemeClr val="bg1"/>
                </a:solidFill>
              </a:ln>
              <a:solidFill>
                <a:srgbClr val="FF0000"/>
              </a:solidFill>
              <a:effectLst>
                <a:glow rad="228600">
                  <a:schemeClr val="accent4">
                    <a:satMod val="175000"/>
                    <a:alpha val="70000"/>
                  </a:schemeClr>
                </a:glow>
              </a:effectLst>
              <a:latin typeface="Tandelle" pitchFamily="2" charset="0"/>
            </a:endParaRPr>
          </a:p>
        </p:txBody>
      </p:sp>
      <p:sp>
        <p:nvSpPr>
          <p:cNvPr id="4" name="Text Box 1026"/>
          <p:cNvSpPr txBox="1">
            <a:spLocks noChangeArrowheads="1"/>
          </p:cNvSpPr>
          <p:nvPr/>
        </p:nvSpPr>
        <p:spPr bwMode="auto">
          <a:xfrm>
            <a:off x="1174044" y="699587"/>
            <a:ext cx="7969955" cy="1862048"/>
          </a:xfrm>
          <a:prstGeom prst="rect">
            <a:avLst/>
          </a:prstGeom>
          <a:noFill/>
          <a:ln>
            <a:noFill/>
          </a:ln>
          <a:effectLst>
            <a:glow rad="317500">
              <a:schemeClr val="accent4">
                <a:satMod val="175000"/>
                <a:alpha val="7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>
              <a:spcAft>
                <a:spcPct val="40000"/>
              </a:spcAft>
              <a:buClr>
                <a:srgbClr val="FFFF99"/>
              </a:buClr>
            </a:pPr>
            <a:r>
              <a:rPr lang="en-US" sz="11500" b="0" dirty="0" smtClean="0">
                <a:solidFill>
                  <a:srgbClr val="66FFFF"/>
                </a:solidFill>
                <a:effectLst>
                  <a:glow rad="228600">
                    <a:schemeClr val="accent4">
                      <a:satMod val="175000"/>
                      <a:alpha val="70000"/>
                    </a:schemeClr>
                  </a:glow>
                </a:effectLst>
                <a:latin typeface="Tandelle" pitchFamily="2" charset="0"/>
              </a:rPr>
              <a:t>IT TAKES HATE!</a:t>
            </a:r>
            <a:endParaRPr lang="en-US" sz="11500" b="0" dirty="0">
              <a:solidFill>
                <a:srgbClr val="66FFFF"/>
              </a:solidFill>
              <a:effectLst>
                <a:glow rad="228600">
                  <a:schemeClr val="accent4">
                    <a:satMod val="175000"/>
                    <a:alpha val="70000"/>
                  </a:schemeClr>
                </a:glow>
              </a:effectLst>
              <a:latin typeface="Tandelle" pitchFamily="2" charset="0"/>
            </a:endParaRPr>
          </a:p>
        </p:txBody>
      </p:sp>
      <p:sp>
        <p:nvSpPr>
          <p:cNvPr id="8" name="Text Box 1026"/>
          <p:cNvSpPr txBox="1">
            <a:spLocks noChangeArrowheads="1"/>
          </p:cNvSpPr>
          <p:nvPr/>
        </p:nvSpPr>
        <p:spPr bwMode="auto">
          <a:xfrm>
            <a:off x="121186" y="2820830"/>
            <a:ext cx="8901628" cy="2862322"/>
          </a:xfrm>
          <a:prstGeom prst="rect">
            <a:avLst/>
          </a:prstGeom>
          <a:noFill/>
          <a:ln>
            <a:noFill/>
          </a:ln>
          <a:effectLst>
            <a:glow rad="317500">
              <a:schemeClr val="accent4">
                <a:satMod val="175000"/>
                <a:alpha val="7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>
              <a:spcAft>
                <a:spcPct val="40000"/>
              </a:spcAft>
              <a:buClr>
                <a:srgbClr val="FFFF99"/>
              </a:buClr>
            </a:pPr>
            <a:r>
              <a:rPr lang="en-US" sz="17500" b="0" i="1" dirty="0" smtClean="0">
                <a:solidFill>
                  <a:srgbClr val="99FF99"/>
                </a:solidFill>
                <a:effectLst>
                  <a:glow rad="317500">
                    <a:schemeClr val="accent4">
                      <a:satMod val="175000"/>
                      <a:alpha val="85000"/>
                    </a:schemeClr>
                  </a:glow>
                </a:effectLst>
                <a:latin typeface="Tandelle" pitchFamily="2" charset="0"/>
              </a:rPr>
              <a:t>Hate Corruption!</a:t>
            </a:r>
            <a:endParaRPr lang="en-US" sz="17500" b="0" i="1" dirty="0">
              <a:solidFill>
                <a:srgbClr val="99FF99"/>
              </a:solidFill>
              <a:effectLst>
                <a:glow rad="317500">
                  <a:schemeClr val="accent4">
                    <a:satMod val="175000"/>
                    <a:alpha val="85000"/>
                  </a:schemeClr>
                </a:glow>
              </a:effectLst>
              <a:latin typeface="Tandelle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8596637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50">
        <p:fade/>
      </p:transition>
    </mc:Choice>
    <mc:Fallback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28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1026"/>
          <p:cNvSpPr txBox="1">
            <a:spLocks noChangeArrowheads="1"/>
          </p:cNvSpPr>
          <p:nvPr/>
        </p:nvSpPr>
        <p:spPr bwMode="auto">
          <a:xfrm>
            <a:off x="0" y="-401342"/>
            <a:ext cx="9144000" cy="1862048"/>
          </a:xfrm>
          <a:prstGeom prst="rect">
            <a:avLst/>
          </a:prstGeom>
          <a:noFill/>
          <a:ln>
            <a:noFill/>
          </a:ln>
          <a:effectLst>
            <a:glow rad="317500">
              <a:schemeClr val="accent4">
                <a:satMod val="175000"/>
                <a:alpha val="7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>
              <a:spcAft>
                <a:spcPct val="40000"/>
              </a:spcAft>
              <a:buClr>
                <a:srgbClr val="FFFF99"/>
              </a:buClr>
            </a:pPr>
            <a:r>
              <a:rPr lang="en-US" sz="11500" b="0" spc="-300" dirty="0" smtClean="0">
                <a:solidFill>
                  <a:srgbClr val="FFFF66"/>
                </a:solidFill>
                <a:effectLst>
                  <a:glow rad="228600">
                    <a:schemeClr val="accent4">
                      <a:satMod val="175000"/>
                      <a:alpha val="85000"/>
                    </a:schemeClr>
                  </a:glow>
                </a:effectLst>
                <a:latin typeface="Dirty Ego" pitchFamily="2" charset="0"/>
              </a:rPr>
              <a:t>HOW DO I PUT GOD FIRST?</a:t>
            </a:r>
            <a:endParaRPr lang="en-US" sz="11500" b="0" spc="-300" dirty="0">
              <a:solidFill>
                <a:srgbClr val="FFFF66"/>
              </a:solidFill>
              <a:effectLst>
                <a:glow rad="228600">
                  <a:schemeClr val="accent4">
                    <a:satMod val="175000"/>
                    <a:alpha val="85000"/>
                  </a:schemeClr>
                </a:glow>
              </a:effectLst>
              <a:latin typeface="Dirty Ego" pitchFamily="2" charset="0"/>
            </a:endParaRPr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1078089" y="1394604"/>
            <a:ext cx="8065909" cy="538116"/>
          </a:xfrm>
          <a:prstGeom prst="rect">
            <a:avLst/>
          </a:prstGeom>
          <a:solidFill>
            <a:schemeClr val="bg1"/>
          </a:solidFill>
          <a:ln w="9525" cap="rnd">
            <a:noFill/>
            <a:prstDash val="sysDot"/>
            <a:miter lim="800000"/>
            <a:headEnd/>
            <a:tailEnd/>
          </a:ln>
          <a:effectLst>
            <a:glow rad="228600">
              <a:schemeClr val="accent4">
                <a:satMod val="175000"/>
                <a:alpha val="70000"/>
              </a:schemeClr>
            </a:glow>
          </a:effectLst>
        </p:spPr>
        <p:txBody>
          <a:bodyPr wrap="none" anchor="ctr"/>
          <a:lstStyle/>
          <a:p>
            <a:endParaRPr lang="en-US" b="0" dirty="0">
              <a:latin typeface="Teen" pitchFamily="2" charset="0"/>
            </a:endParaRPr>
          </a:p>
        </p:txBody>
      </p:sp>
      <p:sp>
        <p:nvSpPr>
          <p:cNvPr id="3" name="Text Box 1026"/>
          <p:cNvSpPr txBox="1">
            <a:spLocks noChangeArrowheads="1"/>
          </p:cNvSpPr>
          <p:nvPr/>
        </p:nvSpPr>
        <p:spPr bwMode="auto">
          <a:xfrm>
            <a:off x="248356" y="400378"/>
            <a:ext cx="1659467" cy="2215991"/>
          </a:xfrm>
          <a:prstGeom prst="rect">
            <a:avLst/>
          </a:prstGeom>
          <a:noFill/>
          <a:ln>
            <a:noFill/>
          </a:ln>
          <a:effectLst>
            <a:glow rad="317500">
              <a:schemeClr val="accent4">
                <a:satMod val="175000"/>
                <a:alpha val="7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>
              <a:spcAft>
                <a:spcPct val="40000"/>
              </a:spcAft>
              <a:buClr>
                <a:srgbClr val="FFFF99"/>
              </a:buClr>
            </a:pPr>
            <a:r>
              <a:rPr lang="en-US" sz="13800" b="0" spc="300" dirty="0" smtClean="0">
                <a:ln>
                  <a:solidFill>
                    <a:schemeClr val="bg1"/>
                  </a:solidFill>
                </a:ln>
                <a:solidFill>
                  <a:srgbClr val="FF0000"/>
                </a:solidFill>
                <a:effectLst>
                  <a:glow rad="228600">
                    <a:schemeClr val="accent4">
                      <a:satMod val="175000"/>
                      <a:alpha val="70000"/>
                    </a:schemeClr>
                  </a:glow>
                </a:effectLst>
                <a:latin typeface="Tandelle" pitchFamily="2" charset="0"/>
              </a:rPr>
              <a:t>3.</a:t>
            </a:r>
            <a:endParaRPr lang="en-US" sz="13800" b="0" spc="300" dirty="0">
              <a:ln>
                <a:solidFill>
                  <a:schemeClr val="bg1"/>
                </a:solidFill>
              </a:ln>
              <a:solidFill>
                <a:srgbClr val="FF0000"/>
              </a:solidFill>
              <a:effectLst>
                <a:glow rad="228600">
                  <a:schemeClr val="accent4">
                    <a:satMod val="175000"/>
                    <a:alpha val="70000"/>
                  </a:schemeClr>
                </a:glow>
              </a:effectLst>
              <a:latin typeface="Tandelle" pitchFamily="2" charset="0"/>
            </a:endParaRPr>
          </a:p>
        </p:txBody>
      </p:sp>
      <p:sp>
        <p:nvSpPr>
          <p:cNvPr id="4" name="Text Box 1026"/>
          <p:cNvSpPr txBox="1">
            <a:spLocks noChangeArrowheads="1"/>
          </p:cNvSpPr>
          <p:nvPr/>
        </p:nvSpPr>
        <p:spPr bwMode="auto">
          <a:xfrm>
            <a:off x="1174044" y="699587"/>
            <a:ext cx="7969955" cy="1862048"/>
          </a:xfrm>
          <a:prstGeom prst="rect">
            <a:avLst/>
          </a:prstGeom>
          <a:noFill/>
          <a:ln>
            <a:noFill/>
          </a:ln>
          <a:effectLst>
            <a:glow rad="317500">
              <a:schemeClr val="accent4">
                <a:satMod val="175000"/>
                <a:alpha val="7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>
              <a:spcAft>
                <a:spcPct val="40000"/>
              </a:spcAft>
              <a:buClr>
                <a:srgbClr val="FFFF99"/>
              </a:buClr>
            </a:pPr>
            <a:r>
              <a:rPr lang="en-US" sz="11500" b="0" dirty="0" smtClean="0">
                <a:solidFill>
                  <a:srgbClr val="66FFFF"/>
                </a:solidFill>
                <a:effectLst>
                  <a:glow rad="228600">
                    <a:schemeClr val="accent4">
                      <a:satMod val="175000"/>
                      <a:alpha val="70000"/>
                    </a:schemeClr>
                  </a:glow>
                </a:effectLst>
                <a:latin typeface="Tandelle" pitchFamily="2" charset="0"/>
              </a:rPr>
              <a:t>IT TAKES HATE!</a:t>
            </a:r>
            <a:endParaRPr lang="en-US" sz="11500" b="0" dirty="0">
              <a:solidFill>
                <a:srgbClr val="66FFFF"/>
              </a:solidFill>
              <a:effectLst>
                <a:glow rad="228600">
                  <a:schemeClr val="accent4">
                    <a:satMod val="175000"/>
                    <a:alpha val="70000"/>
                  </a:schemeClr>
                </a:glow>
              </a:effectLst>
              <a:latin typeface="Tandelle" pitchFamily="2" charset="0"/>
            </a:endParaRPr>
          </a:p>
        </p:txBody>
      </p:sp>
      <p:sp>
        <p:nvSpPr>
          <p:cNvPr id="8" name="Text Box 1026"/>
          <p:cNvSpPr txBox="1">
            <a:spLocks noChangeArrowheads="1"/>
          </p:cNvSpPr>
          <p:nvPr/>
        </p:nvSpPr>
        <p:spPr bwMode="auto">
          <a:xfrm>
            <a:off x="121186" y="2820830"/>
            <a:ext cx="8901628" cy="2631490"/>
          </a:xfrm>
          <a:prstGeom prst="rect">
            <a:avLst/>
          </a:prstGeom>
          <a:noFill/>
          <a:ln>
            <a:noFill/>
          </a:ln>
          <a:effectLst>
            <a:glow rad="317500">
              <a:schemeClr val="accent4">
                <a:satMod val="175000"/>
                <a:alpha val="7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>
              <a:spcAft>
                <a:spcPct val="40000"/>
              </a:spcAft>
              <a:buClr>
                <a:srgbClr val="FFFF99"/>
              </a:buClr>
            </a:pPr>
            <a:r>
              <a:rPr lang="en-US" sz="16500" b="0" i="1" spc="-300" dirty="0" smtClean="0">
                <a:solidFill>
                  <a:srgbClr val="99FF99"/>
                </a:solidFill>
                <a:effectLst>
                  <a:glow rad="317500">
                    <a:schemeClr val="accent4">
                      <a:satMod val="175000"/>
                      <a:alpha val="85000"/>
                    </a:schemeClr>
                  </a:glow>
                </a:effectLst>
                <a:latin typeface="Tandelle" pitchFamily="2" charset="0"/>
              </a:rPr>
              <a:t>Hate Stubbornness!</a:t>
            </a:r>
            <a:endParaRPr lang="en-US" sz="16500" b="0" i="1" spc="-300" dirty="0">
              <a:solidFill>
                <a:srgbClr val="99FF99"/>
              </a:solidFill>
              <a:effectLst>
                <a:glow rad="317500">
                  <a:schemeClr val="accent4">
                    <a:satMod val="175000"/>
                    <a:alpha val="85000"/>
                  </a:schemeClr>
                </a:glow>
              </a:effectLst>
              <a:latin typeface="Tandelle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3884165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50">
        <p:fade/>
      </p:transition>
    </mc:Choice>
    <mc:Fallback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28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114054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50">
        <p:fade/>
      </p:transition>
    </mc:Choice>
    <mc:Fallback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1026"/>
          <p:cNvSpPr txBox="1">
            <a:spLocks noChangeArrowheads="1"/>
          </p:cNvSpPr>
          <p:nvPr/>
        </p:nvSpPr>
        <p:spPr bwMode="auto">
          <a:xfrm>
            <a:off x="0" y="270695"/>
            <a:ext cx="9144000" cy="2043829"/>
          </a:xfrm>
          <a:prstGeom prst="rect">
            <a:avLst/>
          </a:prstGeom>
          <a:noFill/>
          <a:ln>
            <a:noFill/>
          </a:ln>
          <a:effectLst>
            <a:glow rad="317500">
              <a:schemeClr val="accent4">
                <a:satMod val="175000"/>
                <a:alpha val="7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>
              <a:lnSpc>
                <a:spcPct val="55000"/>
              </a:lnSpc>
              <a:spcAft>
                <a:spcPct val="40000"/>
              </a:spcAft>
              <a:buClr>
                <a:srgbClr val="FFFF99"/>
              </a:buClr>
            </a:pPr>
            <a:r>
              <a:rPr lang="en-US" sz="11500" b="0" spc="-300" dirty="0" smtClean="0">
                <a:solidFill>
                  <a:srgbClr val="66FFFF"/>
                </a:solidFill>
                <a:effectLst>
                  <a:glow rad="228600">
                    <a:schemeClr val="accent4">
                      <a:satMod val="175000"/>
                      <a:alpha val="85000"/>
                    </a:schemeClr>
                  </a:glow>
                </a:effectLst>
                <a:latin typeface="Dirty Ego" pitchFamily="2" charset="0"/>
              </a:rPr>
              <a:t>WHAT WILL PUTTING GOD FIRST DO FOR ME?</a:t>
            </a:r>
            <a:endParaRPr lang="en-US" sz="11500" b="0" spc="-300" dirty="0">
              <a:solidFill>
                <a:srgbClr val="66FFFF"/>
              </a:solidFill>
              <a:effectLst>
                <a:glow rad="228600">
                  <a:schemeClr val="accent4">
                    <a:satMod val="175000"/>
                    <a:alpha val="85000"/>
                  </a:schemeClr>
                </a:glow>
              </a:effectLst>
              <a:latin typeface="Dirty Ego" pitchFamily="2" charset="0"/>
            </a:endParaRPr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1078089" y="2253930"/>
            <a:ext cx="8065909" cy="538116"/>
          </a:xfrm>
          <a:prstGeom prst="rect">
            <a:avLst/>
          </a:prstGeom>
          <a:solidFill>
            <a:schemeClr val="bg1"/>
          </a:solidFill>
          <a:ln w="9525" cap="rnd">
            <a:noFill/>
            <a:prstDash val="sysDot"/>
            <a:miter lim="800000"/>
            <a:headEnd/>
            <a:tailEnd/>
          </a:ln>
          <a:effectLst>
            <a:glow rad="228600">
              <a:schemeClr val="accent4">
                <a:satMod val="175000"/>
                <a:alpha val="70000"/>
              </a:schemeClr>
            </a:glow>
          </a:effectLst>
        </p:spPr>
        <p:txBody>
          <a:bodyPr wrap="none" anchor="ctr"/>
          <a:lstStyle/>
          <a:p>
            <a:endParaRPr lang="en-US" b="0" dirty="0">
              <a:latin typeface="Teen" pitchFamily="2" charset="0"/>
            </a:endParaRPr>
          </a:p>
        </p:txBody>
      </p:sp>
      <p:sp>
        <p:nvSpPr>
          <p:cNvPr id="3" name="Text Box 1026"/>
          <p:cNvSpPr txBox="1">
            <a:spLocks noChangeArrowheads="1"/>
          </p:cNvSpPr>
          <p:nvPr/>
        </p:nvSpPr>
        <p:spPr bwMode="auto">
          <a:xfrm>
            <a:off x="248356" y="1524112"/>
            <a:ext cx="1659467" cy="1785104"/>
          </a:xfrm>
          <a:prstGeom prst="rect">
            <a:avLst/>
          </a:prstGeom>
          <a:noFill/>
          <a:ln>
            <a:noFill/>
          </a:ln>
          <a:effectLst>
            <a:glow rad="317500">
              <a:schemeClr val="accent4">
                <a:satMod val="175000"/>
                <a:alpha val="7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>
              <a:spcAft>
                <a:spcPct val="40000"/>
              </a:spcAft>
              <a:buClr>
                <a:srgbClr val="FFFF99"/>
              </a:buClr>
            </a:pPr>
            <a:r>
              <a:rPr lang="en-US" sz="11000" b="0" spc="300" dirty="0" smtClean="0">
                <a:ln w="28575">
                  <a:solidFill>
                    <a:schemeClr val="bg1"/>
                  </a:solidFill>
                </a:ln>
                <a:effectLst>
                  <a:glow rad="228600">
                    <a:schemeClr val="accent4">
                      <a:satMod val="175000"/>
                      <a:alpha val="70000"/>
                    </a:schemeClr>
                  </a:glow>
                </a:effectLst>
                <a:latin typeface="Tandelle" pitchFamily="2" charset="0"/>
              </a:rPr>
              <a:t>1.</a:t>
            </a:r>
            <a:endParaRPr lang="en-US" sz="11000" b="0" spc="300" dirty="0">
              <a:ln w="28575">
                <a:solidFill>
                  <a:schemeClr val="bg1"/>
                </a:solidFill>
              </a:ln>
              <a:effectLst>
                <a:glow rad="228600">
                  <a:schemeClr val="accent4">
                    <a:satMod val="175000"/>
                    <a:alpha val="70000"/>
                  </a:schemeClr>
                </a:glow>
              </a:effectLst>
              <a:latin typeface="Tandelle" pitchFamily="2" charset="0"/>
            </a:endParaRPr>
          </a:p>
        </p:txBody>
      </p:sp>
      <p:sp>
        <p:nvSpPr>
          <p:cNvPr id="4" name="Text Box 1026"/>
          <p:cNvSpPr txBox="1">
            <a:spLocks noChangeArrowheads="1"/>
          </p:cNvSpPr>
          <p:nvPr/>
        </p:nvSpPr>
        <p:spPr bwMode="auto">
          <a:xfrm>
            <a:off x="1174044" y="1669083"/>
            <a:ext cx="7969955" cy="1631216"/>
          </a:xfrm>
          <a:prstGeom prst="rect">
            <a:avLst/>
          </a:prstGeom>
          <a:noFill/>
          <a:ln>
            <a:noFill/>
          </a:ln>
          <a:effectLst>
            <a:glow rad="317500">
              <a:schemeClr val="accent4">
                <a:satMod val="175000"/>
                <a:alpha val="7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>
              <a:spcAft>
                <a:spcPct val="40000"/>
              </a:spcAft>
              <a:buClr>
                <a:srgbClr val="FFFF99"/>
              </a:buClr>
            </a:pPr>
            <a:r>
              <a:rPr lang="en-US" sz="10000" b="0" dirty="0" smtClean="0">
                <a:solidFill>
                  <a:srgbClr val="FFFF66"/>
                </a:solidFill>
                <a:effectLst>
                  <a:glow rad="228600">
                    <a:schemeClr val="accent4">
                      <a:satMod val="175000"/>
                      <a:alpha val="70000"/>
                    </a:schemeClr>
                  </a:glow>
                </a:effectLst>
                <a:latin typeface="Tandelle" pitchFamily="2" charset="0"/>
              </a:rPr>
              <a:t>I WILL HAVE UNDERSTANDING</a:t>
            </a:r>
            <a:endParaRPr lang="en-US" sz="10000" b="0" dirty="0">
              <a:solidFill>
                <a:srgbClr val="FFFF66"/>
              </a:solidFill>
              <a:effectLst>
                <a:glow rad="228600">
                  <a:schemeClr val="accent4">
                    <a:satMod val="175000"/>
                    <a:alpha val="70000"/>
                  </a:schemeClr>
                </a:glow>
              </a:effectLst>
              <a:latin typeface="Tandelle" pitchFamily="2" charset="0"/>
            </a:endParaRPr>
          </a:p>
        </p:txBody>
      </p:sp>
      <p:sp>
        <p:nvSpPr>
          <p:cNvPr id="20" name="Rectangle 19"/>
          <p:cNvSpPr>
            <a:spLocks noChangeArrowheads="1"/>
          </p:cNvSpPr>
          <p:nvPr/>
        </p:nvSpPr>
        <p:spPr bwMode="auto">
          <a:xfrm>
            <a:off x="209550" y="3363082"/>
            <a:ext cx="8724901" cy="2554536"/>
          </a:xfrm>
          <a:prstGeom prst="rect">
            <a:avLst/>
          </a:prstGeom>
          <a:solidFill>
            <a:schemeClr val="tx1">
              <a:alpha val="75000"/>
            </a:schemeClr>
          </a:solidFill>
          <a:ln w="9525" cap="rnd">
            <a:noFill/>
            <a:prstDash val="sysDot"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b="0" dirty="0">
              <a:solidFill>
                <a:srgbClr val="000000"/>
              </a:solidFill>
              <a:latin typeface="Teen" pitchFamily="2" charset="0"/>
            </a:endParaRPr>
          </a:p>
        </p:txBody>
      </p:sp>
      <p:sp>
        <p:nvSpPr>
          <p:cNvPr id="21" name="Text Box 3"/>
          <p:cNvSpPr txBox="1">
            <a:spLocks noChangeArrowheads="1"/>
          </p:cNvSpPr>
          <p:nvPr/>
        </p:nvSpPr>
        <p:spPr bwMode="auto">
          <a:xfrm>
            <a:off x="263979" y="3363073"/>
            <a:ext cx="8616043" cy="25545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lnSpc>
                <a:spcPct val="80000"/>
              </a:lnSpc>
            </a:pPr>
            <a:r>
              <a:rPr lang="en-US" b="0" dirty="0" smtClean="0">
                <a:solidFill>
                  <a:srgbClr val="FFFF00"/>
                </a:solidFill>
                <a:effectLst>
                  <a:outerShdw blurRad="50800" dist="50800" dir="5400000" algn="ctr" rotWithShape="0">
                    <a:srgbClr val="000000"/>
                  </a:outerShdw>
                </a:effectLst>
                <a:latin typeface="Teen" pitchFamily="2" charset="0"/>
              </a:rPr>
              <a:t>Proverbs 9:10</a:t>
            </a:r>
            <a:r>
              <a:rPr lang="en-US" b="0" dirty="0">
                <a:solidFill>
                  <a:srgbClr val="FFFF00"/>
                </a:solidFill>
                <a:effectLst>
                  <a:outerShdw blurRad="50800" dist="50800" dir="5400000" algn="ctr" rotWithShape="0">
                    <a:srgbClr val="000000"/>
                  </a:outerShdw>
                </a:effectLst>
                <a:latin typeface="Teen" pitchFamily="2" charset="0"/>
              </a:rPr>
              <a:t/>
            </a:r>
            <a:br>
              <a:rPr lang="en-US" b="0" dirty="0">
                <a:solidFill>
                  <a:srgbClr val="FFFF00"/>
                </a:solidFill>
                <a:effectLst>
                  <a:outerShdw blurRad="50800" dist="50800" dir="5400000" algn="ctr" rotWithShape="0">
                    <a:srgbClr val="000000"/>
                  </a:outerShdw>
                </a:effectLst>
                <a:latin typeface="Teen" pitchFamily="2" charset="0"/>
              </a:rPr>
            </a:br>
            <a:r>
              <a:rPr lang="en-US" b="0" dirty="0">
                <a:solidFill>
                  <a:schemeClr val="bg1"/>
                </a:solidFill>
                <a:latin typeface="Teen" pitchFamily="2" charset="0"/>
              </a:rPr>
              <a:t>The fear of the LORD is the beginning of wisdom: and the knowledge of the holy is understanding.</a:t>
            </a:r>
          </a:p>
        </p:txBody>
      </p:sp>
    </p:spTree>
    <p:extLst>
      <p:ext uri="{BB962C8B-B14F-4D97-AF65-F5344CB8AC3E}">
        <p14:creationId xmlns:p14="http://schemas.microsoft.com/office/powerpoint/2010/main" val="314088685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50">
        <p:fade/>
      </p:transition>
    </mc:Choice>
    <mc:Fallback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27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 animBg="1"/>
      <p:bldP spid="3" grpId="0"/>
      <p:bldP spid="4" grpId="0"/>
      <p:bldP spid="20" grpId="0" animBg="1"/>
      <p:bldP spid="2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1026"/>
          <p:cNvSpPr txBox="1">
            <a:spLocks noChangeArrowheads="1"/>
          </p:cNvSpPr>
          <p:nvPr/>
        </p:nvSpPr>
        <p:spPr bwMode="auto">
          <a:xfrm>
            <a:off x="121186" y="1153959"/>
            <a:ext cx="8901628" cy="3785652"/>
          </a:xfrm>
          <a:prstGeom prst="rect">
            <a:avLst/>
          </a:prstGeom>
          <a:noFill/>
          <a:ln>
            <a:noFill/>
          </a:ln>
          <a:effectLst>
            <a:glow rad="317500">
              <a:schemeClr val="accent4">
                <a:satMod val="175000"/>
                <a:alpha val="7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>
              <a:lnSpc>
                <a:spcPct val="60000"/>
              </a:lnSpc>
              <a:spcAft>
                <a:spcPct val="40000"/>
              </a:spcAft>
              <a:buClr>
                <a:srgbClr val="FFFF99"/>
              </a:buClr>
            </a:pPr>
            <a:r>
              <a:rPr lang="en-US" sz="20000" b="0" spc="-150" dirty="0" smtClean="0">
                <a:solidFill>
                  <a:srgbClr val="66FFFF"/>
                </a:solidFill>
                <a:effectLst>
                  <a:glow rad="228600">
                    <a:schemeClr val="accent4">
                      <a:satMod val="175000"/>
                      <a:alpha val="85000"/>
                    </a:schemeClr>
                  </a:glow>
                </a:effectLst>
                <a:latin typeface="Dirty Ego" pitchFamily="2" charset="0"/>
              </a:rPr>
              <a:t>GOD IS OMNISCIENT!</a:t>
            </a:r>
            <a:endParaRPr lang="en-US" sz="20000" b="0" spc="-150" dirty="0">
              <a:solidFill>
                <a:srgbClr val="66FFFF"/>
              </a:solidFill>
              <a:effectLst>
                <a:glow rad="228600">
                  <a:schemeClr val="accent4">
                    <a:satMod val="175000"/>
                    <a:alpha val="85000"/>
                  </a:schemeClr>
                </a:glow>
              </a:effectLst>
              <a:latin typeface="Dirty Ego" pitchFamily="2" charset="0"/>
            </a:endParaRPr>
          </a:p>
        </p:txBody>
      </p:sp>
      <p:sp>
        <p:nvSpPr>
          <p:cNvPr id="5" name="Text Box 1026"/>
          <p:cNvSpPr txBox="1">
            <a:spLocks noChangeArrowheads="1"/>
          </p:cNvSpPr>
          <p:nvPr/>
        </p:nvSpPr>
        <p:spPr bwMode="auto">
          <a:xfrm>
            <a:off x="121186" y="4230808"/>
            <a:ext cx="8901628" cy="1446550"/>
          </a:xfrm>
          <a:prstGeom prst="rect">
            <a:avLst/>
          </a:prstGeom>
          <a:noFill/>
          <a:ln>
            <a:noFill/>
          </a:ln>
          <a:effectLst>
            <a:glow rad="317500">
              <a:schemeClr val="accent4">
                <a:satMod val="175000"/>
                <a:alpha val="7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>
              <a:spcAft>
                <a:spcPct val="40000"/>
              </a:spcAft>
              <a:buClr>
                <a:srgbClr val="FFFF99"/>
              </a:buClr>
            </a:pPr>
            <a:r>
              <a:rPr lang="en-US" sz="8800" dirty="0" smtClean="0">
                <a:solidFill>
                  <a:schemeClr val="bg1"/>
                </a:solidFill>
                <a:effectLst>
                  <a:glow rad="228600">
                    <a:schemeClr val="accent4">
                      <a:satMod val="175000"/>
                      <a:alpha val="85000"/>
                    </a:schemeClr>
                  </a:glow>
                </a:effectLst>
                <a:latin typeface="Trubble" pitchFamily="2" charset="0"/>
              </a:rPr>
              <a:t>All knowing</a:t>
            </a:r>
            <a:endParaRPr lang="en-US" sz="8800" dirty="0">
              <a:solidFill>
                <a:schemeClr val="bg1"/>
              </a:solidFill>
              <a:effectLst>
                <a:glow rad="228600">
                  <a:schemeClr val="accent4">
                    <a:satMod val="175000"/>
                    <a:alpha val="85000"/>
                  </a:schemeClr>
                </a:glow>
              </a:effectLst>
              <a:latin typeface="Trubble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8411164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50">
        <p:fade/>
      </p:transition>
    </mc:Choice>
    <mc:Fallback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27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28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1026"/>
          <p:cNvSpPr txBox="1">
            <a:spLocks noChangeArrowheads="1"/>
          </p:cNvSpPr>
          <p:nvPr/>
        </p:nvSpPr>
        <p:spPr bwMode="auto">
          <a:xfrm>
            <a:off x="0" y="270695"/>
            <a:ext cx="9144000" cy="2043829"/>
          </a:xfrm>
          <a:prstGeom prst="rect">
            <a:avLst/>
          </a:prstGeom>
          <a:noFill/>
          <a:ln>
            <a:noFill/>
          </a:ln>
          <a:effectLst>
            <a:glow rad="317500">
              <a:schemeClr val="accent4">
                <a:satMod val="175000"/>
                <a:alpha val="7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>
              <a:lnSpc>
                <a:spcPct val="55000"/>
              </a:lnSpc>
              <a:spcAft>
                <a:spcPct val="40000"/>
              </a:spcAft>
              <a:buClr>
                <a:srgbClr val="FFFF99"/>
              </a:buClr>
            </a:pPr>
            <a:r>
              <a:rPr lang="en-US" sz="11500" b="0" spc="-300" dirty="0" smtClean="0">
                <a:solidFill>
                  <a:srgbClr val="66FFFF"/>
                </a:solidFill>
                <a:effectLst>
                  <a:glow rad="228600">
                    <a:schemeClr val="accent4">
                      <a:satMod val="175000"/>
                      <a:alpha val="85000"/>
                    </a:schemeClr>
                  </a:glow>
                </a:effectLst>
                <a:latin typeface="Dirty Ego" pitchFamily="2" charset="0"/>
              </a:rPr>
              <a:t>WHAT WILL PUTTING GOD FIRST DO FOR ME?</a:t>
            </a:r>
            <a:endParaRPr lang="en-US" sz="11500" b="0" spc="-300" dirty="0">
              <a:solidFill>
                <a:srgbClr val="66FFFF"/>
              </a:solidFill>
              <a:effectLst>
                <a:glow rad="228600">
                  <a:schemeClr val="accent4">
                    <a:satMod val="175000"/>
                    <a:alpha val="85000"/>
                  </a:schemeClr>
                </a:glow>
              </a:effectLst>
              <a:latin typeface="Dirty Ego" pitchFamily="2" charset="0"/>
            </a:endParaRPr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1078089" y="2253930"/>
            <a:ext cx="8065909" cy="538116"/>
          </a:xfrm>
          <a:prstGeom prst="rect">
            <a:avLst/>
          </a:prstGeom>
          <a:solidFill>
            <a:schemeClr val="bg1"/>
          </a:solidFill>
          <a:ln w="9525" cap="rnd">
            <a:noFill/>
            <a:prstDash val="sysDot"/>
            <a:miter lim="800000"/>
            <a:headEnd/>
            <a:tailEnd/>
          </a:ln>
          <a:effectLst>
            <a:glow rad="228600">
              <a:schemeClr val="accent4">
                <a:satMod val="175000"/>
                <a:alpha val="70000"/>
              </a:schemeClr>
            </a:glow>
          </a:effectLst>
        </p:spPr>
        <p:txBody>
          <a:bodyPr wrap="none" anchor="ctr"/>
          <a:lstStyle/>
          <a:p>
            <a:endParaRPr lang="en-US" b="0" dirty="0">
              <a:latin typeface="Teen" pitchFamily="2" charset="0"/>
            </a:endParaRPr>
          </a:p>
        </p:txBody>
      </p:sp>
      <p:sp>
        <p:nvSpPr>
          <p:cNvPr id="3" name="Text Box 1026"/>
          <p:cNvSpPr txBox="1">
            <a:spLocks noChangeArrowheads="1"/>
          </p:cNvSpPr>
          <p:nvPr/>
        </p:nvSpPr>
        <p:spPr bwMode="auto">
          <a:xfrm>
            <a:off x="248356" y="1524112"/>
            <a:ext cx="1659467" cy="1785104"/>
          </a:xfrm>
          <a:prstGeom prst="rect">
            <a:avLst/>
          </a:prstGeom>
          <a:noFill/>
          <a:ln>
            <a:noFill/>
          </a:ln>
          <a:effectLst>
            <a:glow rad="317500">
              <a:schemeClr val="accent4">
                <a:satMod val="175000"/>
                <a:alpha val="7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>
              <a:spcAft>
                <a:spcPct val="40000"/>
              </a:spcAft>
              <a:buClr>
                <a:srgbClr val="FFFF99"/>
              </a:buClr>
            </a:pPr>
            <a:r>
              <a:rPr lang="en-US" sz="11000" b="0" spc="300" dirty="0" smtClean="0">
                <a:ln w="28575">
                  <a:solidFill>
                    <a:schemeClr val="bg1"/>
                  </a:solidFill>
                </a:ln>
                <a:effectLst>
                  <a:glow rad="228600">
                    <a:schemeClr val="accent4">
                      <a:satMod val="175000"/>
                      <a:alpha val="70000"/>
                    </a:schemeClr>
                  </a:glow>
                </a:effectLst>
                <a:latin typeface="Tandelle" pitchFamily="2" charset="0"/>
              </a:rPr>
              <a:t>1.</a:t>
            </a:r>
            <a:endParaRPr lang="en-US" sz="11000" b="0" spc="300" dirty="0">
              <a:ln w="28575">
                <a:solidFill>
                  <a:schemeClr val="bg1"/>
                </a:solidFill>
              </a:ln>
              <a:effectLst>
                <a:glow rad="228600">
                  <a:schemeClr val="accent4">
                    <a:satMod val="175000"/>
                    <a:alpha val="70000"/>
                  </a:schemeClr>
                </a:glow>
              </a:effectLst>
              <a:latin typeface="Tandelle" pitchFamily="2" charset="0"/>
            </a:endParaRPr>
          </a:p>
        </p:txBody>
      </p:sp>
      <p:sp>
        <p:nvSpPr>
          <p:cNvPr id="4" name="Text Box 1026"/>
          <p:cNvSpPr txBox="1">
            <a:spLocks noChangeArrowheads="1"/>
          </p:cNvSpPr>
          <p:nvPr/>
        </p:nvSpPr>
        <p:spPr bwMode="auto">
          <a:xfrm>
            <a:off x="1174044" y="1669083"/>
            <a:ext cx="7969955" cy="1631216"/>
          </a:xfrm>
          <a:prstGeom prst="rect">
            <a:avLst/>
          </a:prstGeom>
          <a:noFill/>
          <a:ln>
            <a:noFill/>
          </a:ln>
          <a:effectLst>
            <a:glow rad="317500">
              <a:schemeClr val="accent4">
                <a:satMod val="175000"/>
                <a:alpha val="7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>
              <a:spcAft>
                <a:spcPct val="40000"/>
              </a:spcAft>
              <a:buClr>
                <a:srgbClr val="FFFF99"/>
              </a:buClr>
            </a:pPr>
            <a:r>
              <a:rPr lang="en-US" sz="10000" b="0" dirty="0" smtClean="0">
                <a:solidFill>
                  <a:srgbClr val="FFFF66"/>
                </a:solidFill>
                <a:effectLst>
                  <a:glow rad="228600">
                    <a:schemeClr val="accent4">
                      <a:satMod val="175000"/>
                      <a:alpha val="70000"/>
                    </a:schemeClr>
                  </a:glow>
                </a:effectLst>
                <a:latin typeface="Tandelle" pitchFamily="2" charset="0"/>
              </a:rPr>
              <a:t>I WILL HAVE UNDERSTANDING</a:t>
            </a:r>
            <a:endParaRPr lang="en-US" sz="10000" b="0" dirty="0">
              <a:solidFill>
                <a:srgbClr val="FFFF66"/>
              </a:solidFill>
              <a:effectLst>
                <a:glow rad="228600">
                  <a:schemeClr val="accent4">
                    <a:satMod val="175000"/>
                    <a:alpha val="70000"/>
                  </a:schemeClr>
                </a:glow>
              </a:effectLst>
              <a:latin typeface="Tandelle" pitchFamily="2" charset="0"/>
            </a:endParaRPr>
          </a:p>
        </p:txBody>
      </p:sp>
      <p:sp>
        <p:nvSpPr>
          <p:cNvPr id="8" name="Text Box 1026"/>
          <p:cNvSpPr txBox="1">
            <a:spLocks noChangeArrowheads="1"/>
          </p:cNvSpPr>
          <p:nvPr/>
        </p:nvSpPr>
        <p:spPr bwMode="auto">
          <a:xfrm>
            <a:off x="121186" y="3445385"/>
            <a:ext cx="8901628" cy="3139321"/>
          </a:xfrm>
          <a:prstGeom prst="rect">
            <a:avLst/>
          </a:prstGeom>
          <a:noFill/>
          <a:ln>
            <a:noFill/>
          </a:ln>
          <a:effectLst>
            <a:glow rad="317500">
              <a:schemeClr val="accent4">
                <a:satMod val="175000"/>
                <a:alpha val="7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>
              <a:spcAft>
                <a:spcPct val="40000"/>
              </a:spcAft>
              <a:buClr>
                <a:srgbClr val="FFFF99"/>
              </a:buClr>
            </a:pPr>
            <a:r>
              <a:rPr lang="en-US" sz="6600" spc="-150" dirty="0" smtClean="0">
                <a:solidFill>
                  <a:schemeClr val="bg1"/>
                </a:solidFill>
                <a:effectLst>
                  <a:glow rad="228600">
                    <a:schemeClr val="accent4">
                      <a:satMod val="175000"/>
                      <a:alpha val="85000"/>
                    </a:schemeClr>
                  </a:glow>
                </a:effectLst>
                <a:latin typeface="Trubble" pitchFamily="2" charset="0"/>
              </a:rPr>
              <a:t>Good judgment</a:t>
            </a:r>
            <a:br>
              <a:rPr lang="en-US" sz="6600" spc="-150" dirty="0" smtClean="0">
                <a:solidFill>
                  <a:schemeClr val="bg1"/>
                </a:solidFill>
                <a:effectLst>
                  <a:glow rad="228600">
                    <a:schemeClr val="accent4">
                      <a:satMod val="175000"/>
                      <a:alpha val="85000"/>
                    </a:schemeClr>
                  </a:glow>
                </a:effectLst>
                <a:latin typeface="Trubble" pitchFamily="2" charset="0"/>
              </a:rPr>
            </a:br>
            <a:r>
              <a:rPr lang="en-US" sz="6600" spc="-150" dirty="0" smtClean="0">
                <a:solidFill>
                  <a:schemeClr val="bg1"/>
                </a:solidFill>
                <a:effectLst>
                  <a:glow rad="228600">
                    <a:schemeClr val="accent4">
                      <a:satMod val="175000"/>
                      <a:alpha val="85000"/>
                    </a:schemeClr>
                  </a:glow>
                </a:effectLst>
                <a:latin typeface="Trubble" pitchFamily="2" charset="0"/>
              </a:rPr>
              <a:t>and making right decisions</a:t>
            </a:r>
            <a:endParaRPr lang="en-US" sz="6600" spc="-150" dirty="0">
              <a:solidFill>
                <a:schemeClr val="bg1"/>
              </a:solidFill>
              <a:effectLst>
                <a:glow rad="228600">
                  <a:schemeClr val="accent4">
                    <a:satMod val="175000"/>
                    <a:alpha val="85000"/>
                  </a:schemeClr>
                </a:glow>
              </a:effectLst>
              <a:latin typeface="Trubble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302913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50">
        <p:fade/>
      </p:transition>
    </mc:Choice>
    <mc:Fallback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1026"/>
          <p:cNvSpPr txBox="1">
            <a:spLocks noChangeArrowheads="1"/>
          </p:cNvSpPr>
          <p:nvPr/>
        </p:nvSpPr>
        <p:spPr bwMode="auto">
          <a:xfrm>
            <a:off x="0" y="270695"/>
            <a:ext cx="9144000" cy="2043829"/>
          </a:xfrm>
          <a:prstGeom prst="rect">
            <a:avLst/>
          </a:prstGeom>
          <a:noFill/>
          <a:ln>
            <a:noFill/>
          </a:ln>
          <a:effectLst>
            <a:glow rad="317500">
              <a:schemeClr val="accent4">
                <a:satMod val="175000"/>
                <a:alpha val="7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>
              <a:lnSpc>
                <a:spcPct val="55000"/>
              </a:lnSpc>
              <a:spcAft>
                <a:spcPct val="40000"/>
              </a:spcAft>
              <a:buClr>
                <a:srgbClr val="FFFF99"/>
              </a:buClr>
            </a:pPr>
            <a:r>
              <a:rPr lang="en-US" sz="11500" b="0" spc="-300" dirty="0" smtClean="0">
                <a:solidFill>
                  <a:srgbClr val="66FFFF"/>
                </a:solidFill>
                <a:effectLst>
                  <a:glow rad="228600">
                    <a:schemeClr val="accent4">
                      <a:satMod val="175000"/>
                      <a:alpha val="85000"/>
                    </a:schemeClr>
                  </a:glow>
                </a:effectLst>
                <a:latin typeface="Dirty Ego" pitchFamily="2" charset="0"/>
              </a:rPr>
              <a:t>WHAT WILL PUTTING GOD FIRST DO FOR ME?</a:t>
            </a:r>
            <a:endParaRPr lang="en-US" sz="11500" b="0" spc="-300" dirty="0">
              <a:solidFill>
                <a:srgbClr val="66FFFF"/>
              </a:solidFill>
              <a:effectLst>
                <a:glow rad="228600">
                  <a:schemeClr val="accent4">
                    <a:satMod val="175000"/>
                    <a:alpha val="85000"/>
                  </a:schemeClr>
                </a:glow>
              </a:effectLst>
              <a:latin typeface="Dirty Ego" pitchFamily="2" charset="0"/>
            </a:endParaRPr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1078089" y="2253930"/>
            <a:ext cx="8065909" cy="538116"/>
          </a:xfrm>
          <a:prstGeom prst="rect">
            <a:avLst/>
          </a:prstGeom>
          <a:solidFill>
            <a:schemeClr val="bg1"/>
          </a:solidFill>
          <a:ln w="9525" cap="rnd">
            <a:noFill/>
            <a:prstDash val="sysDot"/>
            <a:miter lim="800000"/>
            <a:headEnd/>
            <a:tailEnd/>
          </a:ln>
          <a:effectLst>
            <a:glow rad="228600">
              <a:schemeClr val="accent4">
                <a:satMod val="175000"/>
                <a:alpha val="70000"/>
              </a:schemeClr>
            </a:glow>
          </a:effectLst>
        </p:spPr>
        <p:txBody>
          <a:bodyPr wrap="none" anchor="ctr"/>
          <a:lstStyle/>
          <a:p>
            <a:endParaRPr lang="en-US" b="0" dirty="0">
              <a:latin typeface="Teen" pitchFamily="2" charset="0"/>
            </a:endParaRPr>
          </a:p>
        </p:txBody>
      </p:sp>
      <p:sp>
        <p:nvSpPr>
          <p:cNvPr id="3" name="Text Box 1026"/>
          <p:cNvSpPr txBox="1">
            <a:spLocks noChangeArrowheads="1"/>
          </p:cNvSpPr>
          <p:nvPr/>
        </p:nvSpPr>
        <p:spPr bwMode="auto">
          <a:xfrm>
            <a:off x="248356" y="1524112"/>
            <a:ext cx="1659467" cy="1785104"/>
          </a:xfrm>
          <a:prstGeom prst="rect">
            <a:avLst/>
          </a:prstGeom>
          <a:noFill/>
          <a:ln>
            <a:noFill/>
          </a:ln>
          <a:effectLst>
            <a:glow rad="317500">
              <a:schemeClr val="accent4">
                <a:satMod val="175000"/>
                <a:alpha val="7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>
              <a:spcAft>
                <a:spcPct val="40000"/>
              </a:spcAft>
              <a:buClr>
                <a:srgbClr val="FFFF99"/>
              </a:buClr>
            </a:pPr>
            <a:r>
              <a:rPr lang="en-US" sz="11000" b="0" spc="300" dirty="0" smtClean="0">
                <a:ln w="28575">
                  <a:solidFill>
                    <a:schemeClr val="bg1"/>
                  </a:solidFill>
                </a:ln>
                <a:effectLst>
                  <a:glow rad="228600">
                    <a:schemeClr val="accent4">
                      <a:satMod val="175000"/>
                      <a:alpha val="70000"/>
                    </a:schemeClr>
                  </a:glow>
                </a:effectLst>
                <a:latin typeface="Tandelle" pitchFamily="2" charset="0"/>
              </a:rPr>
              <a:t>1.</a:t>
            </a:r>
            <a:endParaRPr lang="en-US" sz="11000" b="0" spc="300" dirty="0">
              <a:ln w="28575">
                <a:solidFill>
                  <a:schemeClr val="bg1"/>
                </a:solidFill>
              </a:ln>
              <a:effectLst>
                <a:glow rad="228600">
                  <a:schemeClr val="accent4">
                    <a:satMod val="175000"/>
                    <a:alpha val="70000"/>
                  </a:schemeClr>
                </a:glow>
              </a:effectLst>
              <a:latin typeface="Tandelle" pitchFamily="2" charset="0"/>
            </a:endParaRPr>
          </a:p>
        </p:txBody>
      </p:sp>
      <p:sp>
        <p:nvSpPr>
          <p:cNvPr id="4" name="Text Box 1026"/>
          <p:cNvSpPr txBox="1">
            <a:spLocks noChangeArrowheads="1"/>
          </p:cNvSpPr>
          <p:nvPr/>
        </p:nvSpPr>
        <p:spPr bwMode="auto">
          <a:xfrm>
            <a:off x="1174044" y="1669083"/>
            <a:ext cx="7969955" cy="1631216"/>
          </a:xfrm>
          <a:prstGeom prst="rect">
            <a:avLst/>
          </a:prstGeom>
          <a:noFill/>
          <a:ln>
            <a:noFill/>
          </a:ln>
          <a:effectLst>
            <a:glow rad="317500">
              <a:schemeClr val="accent4">
                <a:satMod val="175000"/>
                <a:alpha val="7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>
              <a:spcAft>
                <a:spcPct val="40000"/>
              </a:spcAft>
              <a:buClr>
                <a:srgbClr val="FFFF99"/>
              </a:buClr>
            </a:pPr>
            <a:r>
              <a:rPr lang="en-US" sz="10000" b="0" dirty="0" smtClean="0">
                <a:solidFill>
                  <a:srgbClr val="FFFF66"/>
                </a:solidFill>
                <a:effectLst>
                  <a:glow rad="228600">
                    <a:schemeClr val="accent4">
                      <a:satMod val="175000"/>
                      <a:alpha val="70000"/>
                    </a:schemeClr>
                  </a:glow>
                </a:effectLst>
                <a:latin typeface="Tandelle" pitchFamily="2" charset="0"/>
              </a:rPr>
              <a:t>I WILL HAVE UNDERSTANDING</a:t>
            </a:r>
            <a:endParaRPr lang="en-US" sz="10000" b="0" dirty="0">
              <a:solidFill>
                <a:srgbClr val="FFFF66"/>
              </a:solidFill>
              <a:effectLst>
                <a:glow rad="228600">
                  <a:schemeClr val="accent4">
                    <a:satMod val="175000"/>
                    <a:alpha val="70000"/>
                  </a:schemeClr>
                </a:glow>
              </a:effectLst>
              <a:latin typeface="Tandelle" pitchFamily="2" charset="0"/>
            </a:endParaRPr>
          </a:p>
        </p:txBody>
      </p:sp>
      <p:sp>
        <p:nvSpPr>
          <p:cNvPr id="7" name="Text Box 1026"/>
          <p:cNvSpPr txBox="1">
            <a:spLocks noChangeArrowheads="1"/>
          </p:cNvSpPr>
          <p:nvPr/>
        </p:nvSpPr>
        <p:spPr bwMode="auto">
          <a:xfrm>
            <a:off x="121186" y="3969276"/>
            <a:ext cx="8901628" cy="2031325"/>
          </a:xfrm>
          <a:prstGeom prst="rect">
            <a:avLst/>
          </a:prstGeom>
          <a:noFill/>
          <a:ln>
            <a:noFill/>
          </a:ln>
          <a:effectLst>
            <a:glow rad="317500">
              <a:schemeClr val="accent4">
                <a:satMod val="175000"/>
                <a:alpha val="7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>
              <a:lnSpc>
                <a:spcPct val="60000"/>
              </a:lnSpc>
              <a:spcAft>
                <a:spcPct val="40000"/>
              </a:spcAft>
              <a:buClr>
                <a:srgbClr val="FFFF99"/>
              </a:buClr>
            </a:pPr>
            <a:r>
              <a:rPr lang="en-US" sz="10500" b="0" spc="-300" dirty="0" smtClean="0">
                <a:solidFill>
                  <a:srgbClr val="99FF99"/>
                </a:solidFill>
                <a:effectLst>
                  <a:glow rad="228600">
                    <a:schemeClr val="accent4">
                      <a:satMod val="175000"/>
                      <a:alpha val="85000"/>
                    </a:schemeClr>
                  </a:glow>
                </a:effectLst>
                <a:latin typeface="Dirty Ego" pitchFamily="2" charset="0"/>
              </a:rPr>
              <a:t>WHY WOULDN’T YA WANNA MAKE RIGHT DECISIONS?</a:t>
            </a:r>
            <a:endParaRPr lang="en-US" sz="10500" b="0" spc="-300" dirty="0">
              <a:solidFill>
                <a:srgbClr val="99FF99"/>
              </a:solidFill>
              <a:effectLst>
                <a:glow rad="228600">
                  <a:schemeClr val="accent4">
                    <a:satMod val="175000"/>
                    <a:alpha val="85000"/>
                  </a:schemeClr>
                </a:glow>
              </a:effectLst>
              <a:latin typeface="Dirty Ego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9707546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50">
        <p:fade/>
      </p:transition>
    </mc:Choice>
    <mc:Fallback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27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1026"/>
          <p:cNvSpPr txBox="1">
            <a:spLocks noChangeArrowheads="1"/>
          </p:cNvSpPr>
          <p:nvPr/>
        </p:nvSpPr>
        <p:spPr bwMode="auto">
          <a:xfrm>
            <a:off x="0" y="270695"/>
            <a:ext cx="9144000" cy="2043829"/>
          </a:xfrm>
          <a:prstGeom prst="rect">
            <a:avLst/>
          </a:prstGeom>
          <a:noFill/>
          <a:ln>
            <a:noFill/>
          </a:ln>
          <a:effectLst>
            <a:glow rad="317500">
              <a:schemeClr val="accent4">
                <a:satMod val="175000"/>
                <a:alpha val="7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>
              <a:lnSpc>
                <a:spcPct val="55000"/>
              </a:lnSpc>
              <a:spcAft>
                <a:spcPct val="40000"/>
              </a:spcAft>
              <a:buClr>
                <a:srgbClr val="FFFF99"/>
              </a:buClr>
            </a:pPr>
            <a:r>
              <a:rPr lang="en-US" sz="11500" b="0" spc="-300" dirty="0" smtClean="0">
                <a:solidFill>
                  <a:srgbClr val="66FFFF"/>
                </a:solidFill>
                <a:effectLst>
                  <a:glow rad="228600">
                    <a:schemeClr val="accent4">
                      <a:satMod val="175000"/>
                      <a:alpha val="85000"/>
                    </a:schemeClr>
                  </a:glow>
                </a:effectLst>
                <a:latin typeface="Dirty Ego" pitchFamily="2" charset="0"/>
              </a:rPr>
              <a:t>WHAT WILL PUTTING GOD FIRST DO FOR ME?</a:t>
            </a:r>
            <a:endParaRPr lang="en-US" sz="11500" b="0" spc="-300" dirty="0">
              <a:solidFill>
                <a:srgbClr val="66FFFF"/>
              </a:solidFill>
              <a:effectLst>
                <a:glow rad="228600">
                  <a:schemeClr val="accent4">
                    <a:satMod val="175000"/>
                    <a:alpha val="85000"/>
                  </a:schemeClr>
                </a:glow>
              </a:effectLst>
              <a:latin typeface="Dirty Ego" pitchFamily="2" charset="0"/>
            </a:endParaRPr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1078089" y="2253930"/>
            <a:ext cx="8065909" cy="538116"/>
          </a:xfrm>
          <a:prstGeom prst="rect">
            <a:avLst/>
          </a:prstGeom>
          <a:solidFill>
            <a:schemeClr val="bg1"/>
          </a:solidFill>
          <a:ln w="9525" cap="rnd">
            <a:noFill/>
            <a:prstDash val="sysDot"/>
            <a:miter lim="800000"/>
            <a:headEnd/>
            <a:tailEnd/>
          </a:ln>
          <a:effectLst>
            <a:glow rad="228600">
              <a:schemeClr val="accent4">
                <a:satMod val="175000"/>
                <a:alpha val="70000"/>
              </a:schemeClr>
            </a:glow>
          </a:effectLst>
        </p:spPr>
        <p:txBody>
          <a:bodyPr wrap="none" anchor="ctr"/>
          <a:lstStyle/>
          <a:p>
            <a:endParaRPr lang="en-US" b="0" dirty="0">
              <a:latin typeface="Teen" pitchFamily="2" charset="0"/>
            </a:endParaRPr>
          </a:p>
        </p:txBody>
      </p:sp>
      <p:sp>
        <p:nvSpPr>
          <p:cNvPr id="3" name="Text Box 1026"/>
          <p:cNvSpPr txBox="1">
            <a:spLocks noChangeArrowheads="1"/>
          </p:cNvSpPr>
          <p:nvPr/>
        </p:nvSpPr>
        <p:spPr bwMode="auto">
          <a:xfrm>
            <a:off x="248356" y="1524112"/>
            <a:ext cx="1659467" cy="1785104"/>
          </a:xfrm>
          <a:prstGeom prst="rect">
            <a:avLst/>
          </a:prstGeom>
          <a:noFill/>
          <a:ln>
            <a:noFill/>
          </a:ln>
          <a:effectLst>
            <a:glow rad="317500">
              <a:schemeClr val="accent4">
                <a:satMod val="175000"/>
                <a:alpha val="7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>
              <a:spcAft>
                <a:spcPct val="40000"/>
              </a:spcAft>
              <a:buClr>
                <a:srgbClr val="FFFF99"/>
              </a:buClr>
            </a:pPr>
            <a:r>
              <a:rPr lang="en-US" sz="11000" b="0" spc="300" dirty="0" smtClean="0">
                <a:ln w="28575">
                  <a:solidFill>
                    <a:schemeClr val="bg1"/>
                  </a:solidFill>
                </a:ln>
                <a:effectLst>
                  <a:glow rad="228600">
                    <a:schemeClr val="accent4">
                      <a:satMod val="175000"/>
                      <a:alpha val="70000"/>
                    </a:schemeClr>
                  </a:glow>
                </a:effectLst>
                <a:latin typeface="Tandelle" pitchFamily="2" charset="0"/>
              </a:rPr>
              <a:t>2.</a:t>
            </a:r>
            <a:endParaRPr lang="en-US" sz="11000" b="0" spc="300" dirty="0">
              <a:ln w="28575">
                <a:solidFill>
                  <a:schemeClr val="bg1"/>
                </a:solidFill>
              </a:ln>
              <a:effectLst>
                <a:glow rad="228600">
                  <a:schemeClr val="accent4">
                    <a:satMod val="175000"/>
                    <a:alpha val="70000"/>
                  </a:schemeClr>
                </a:glow>
              </a:effectLst>
              <a:latin typeface="Tandelle" pitchFamily="2" charset="0"/>
            </a:endParaRPr>
          </a:p>
        </p:txBody>
      </p:sp>
      <p:sp>
        <p:nvSpPr>
          <p:cNvPr id="4" name="Text Box 1026"/>
          <p:cNvSpPr txBox="1">
            <a:spLocks noChangeArrowheads="1"/>
          </p:cNvSpPr>
          <p:nvPr/>
        </p:nvSpPr>
        <p:spPr bwMode="auto">
          <a:xfrm>
            <a:off x="1174044" y="1669083"/>
            <a:ext cx="7969955" cy="1631216"/>
          </a:xfrm>
          <a:prstGeom prst="rect">
            <a:avLst/>
          </a:prstGeom>
          <a:noFill/>
          <a:ln>
            <a:noFill/>
          </a:ln>
          <a:effectLst>
            <a:glow rad="317500">
              <a:schemeClr val="accent4">
                <a:satMod val="175000"/>
                <a:alpha val="7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>
              <a:spcAft>
                <a:spcPct val="40000"/>
              </a:spcAft>
              <a:buClr>
                <a:srgbClr val="FFFF99"/>
              </a:buClr>
            </a:pPr>
            <a:r>
              <a:rPr lang="en-US" sz="10000" b="0" dirty="0" smtClean="0">
                <a:solidFill>
                  <a:srgbClr val="FFFF66"/>
                </a:solidFill>
                <a:effectLst>
                  <a:glow rad="228600">
                    <a:schemeClr val="accent4">
                      <a:satMod val="175000"/>
                      <a:alpha val="70000"/>
                    </a:schemeClr>
                  </a:glow>
                </a:effectLst>
                <a:latin typeface="Tandelle" pitchFamily="2" charset="0"/>
              </a:rPr>
              <a:t>I WILL HAVE A LONGER LIFE</a:t>
            </a:r>
            <a:endParaRPr lang="en-US" sz="10000" b="0" dirty="0">
              <a:solidFill>
                <a:srgbClr val="FFFF66"/>
              </a:solidFill>
              <a:effectLst>
                <a:glow rad="228600">
                  <a:schemeClr val="accent4">
                    <a:satMod val="175000"/>
                    <a:alpha val="70000"/>
                  </a:schemeClr>
                </a:glow>
              </a:effectLst>
              <a:latin typeface="Tandelle" pitchFamily="2" charset="0"/>
            </a:endParaRPr>
          </a:p>
        </p:txBody>
      </p:sp>
      <p:sp>
        <p:nvSpPr>
          <p:cNvPr id="20" name="Rectangle 19"/>
          <p:cNvSpPr>
            <a:spLocks noChangeArrowheads="1"/>
          </p:cNvSpPr>
          <p:nvPr/>
        </p:nvSpPr>
        <p:spPr bwMode="auto">
          <a:xfrm>
            <a:off x="209550" y="3363082"/>
            <a:ext cx="8724901" cy="2062094"/>
          </a:xfrm>
          <a:prstGeom prst="rect">
            <a:avLst/>
          </a:prstGeom>
          <a:solidFill>
            <a:schemeClr val="tx1">
              <a:alpha val="75000"/>
            </a:schemeClr>
          </a:solidFill>
          <a:ln w="9525" cap="rnd">
            <a:noFill/>
            <a:prstDash val="sysDot"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b="0" dirty="0">
              <a:solidFill>
                <a:srgbClr val="000000"/>
              </a:solidFill>
              <a:latin typeface="Teen" pitchFamily="2" charset="0"/>
            </a:endParaRPr>
          </a:p>
        </p:txBody>
      </p:sp>
      <p:sp>
        <p:nvSpPr>
          <p:cNvPr id="21" name="Text Box 3"/>
          <p:cNvSpPr txBox="1">
            <a:spLocks noChangeArrowheads="1"/>
          </p:cNvSpPr>
          <p:nvPr/>
        </p:nvSpPr>
        <p:spPr bwMode="auto">
          <a:xfrm>
            <a:off x="263979" y="3363073"/>
            <a:ext cx="8616043" cy="20621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lnSpc>
                <a:spcPct val="80000"/>
              </a:lnSpc>
            </a:pPr>
            <a:r>
              <a:rPr lang="en-US" b="0" dirty="0" smtClean="0">
                <a:solidFill>
                  <a:srgbClr val="FFFF00"/>
                </a:solidFill>
                <a:effectLst>
                  <a:outerShdw blurRad="50800" dist="50800" dir="5400000" algn="ctr" rotWithShape="0">
                    <a:srgbClr val="000000"/>
                  </a:outerShdw>
                </a:effectLst>
                <a:latin typeface="Teen" pitchFamily="2" charset="0"/>
              </a:rPr>
              <a:t>Proverbs 10:27</a:t>
            </a:r>
            <a:r>
              <a:rPr lang="en-US" b="0" dirty="0">
                <a:solidFill>
                  <a:srgbClr val="FFFF00"/>
                </a:solidFill>
                <a:effectLst>
                  <a:outerShdw blurRad="50800" dist="50800" dir="5400000" algn="ctr" rotWithShape="0">
                    <a:srgbClr val="000000"/>
                  </a:outerShdw>
                </a:effectLst>
                <a:latin typeface="Teen" pitchFamily="2" charset="0"/>
              </a:rPr>
              <a:t/>
            </a:r>
            <a:br>
              <a:rPr lang="en-US" b="0" dirty="0">
                <a:solidFill>
                  <a:srgbClr val="FFFF00"/>
                </a:solidFill>
                <a:effectLst>
                  <a:outerShdw blurRad="50800" dist="50800" dir="5400000" algn="ctr" rotWithShape="0">
                    <a:srgbClr val="000000"/>
                  </a:outerShdw>
                </a:effectLst>
                <a:latin typeface="Teen" pitchFamily="2" charset="0"/>
              </a:rPr>
            </a:br>
            <a:r>
              <a:rPr lang="en-US" b="0" dirty="0">
                <a:solidFill>
                  <a:schemeClr val="bg1"/>
                </a:solidFill>
                <a:latin typeface="Teen" pitchFamily="2" charset="0"/>
              </a:rPr>
              <a:t>The fear of the LORD </a:t>
            </a:r>
            <a:r>
              <a:rPr lang="en-US" b="0" dirty="0" err="1">
                <a:solidFill>
                  <a:schemeClr val="bg1"/>
                </a:solidFill>
                <a:latin typeface="Teen" pitchFamily="2" charset="0"/>
              </a:rPr>
              <a:t>prolongeth</a:t>
            </a:r>
            <a:r>
              <a:rPr lang="en-US" b="0" dirty="0">
                <a:solidFill>
                  <a:schemeClr val="bg1"/>
                </a:solidFill>
                <a:latin typeface="Teen" pitchFamily="2" charset="0"/>
              </a:rPr>
              <a:t> days: but the years of the wicked shall be shortened.</a:t>
            </a:r>
          </a:p>
        </p:txBody>
      </p:sp>
    </p:spTree>
    <p:extLst>
      <p:ext uri="{BB962C8B-B14F-4D97-AF65-F5344CB8AC3E}">
        <p14:creationId xmlns:p14="http://schemas.microsoft.com/office/powerpoint/2010/main" val="320354820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50">
        <p:fade/>
      </p:transition>
    </mc:Choice>
    <mc:Fallback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20" grpId="0" animBg="1"/>
      <p:bldP spid="21" grpId="0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1026"/>
          <p:cNvSpPr txBox="1">
            <a:spLocks noChangeArrowheads="1"/>
          </p:cNvSpPr>
          <p:nvPr/>
        </p:nvSpPr>
        <p:spPr bwMode="auto">
          <a:xfrm>
            <a:off x="0" y="270695"/>
            <a:ext cx="9144000" cy="2043829"/>
          </a:xfrm>
          <a:prstGeom prst="rect">
            <a:avLst/>
          </a:prstGeom>
          <a:noFill/>
          <a:ln>
            <a:noFill/>
          </a:ln>
          <a:effectLst>
            <a:glow rad="317500">
              <a:schemeClr val="accent4">
                <a:satMod val="175000"/>
                <a:alpha val="7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>
              <a:lnSpc>
                <a:spcPct val="55000"/>
              </a:lnSpc>
              <a:spcAft>
                <a:spcPct val="40000"/>
              </a:spcAft>
              <a:buClr>
                <a:srgbClr val="FFFF99"/>
              </a:buClr>
            </a:pPr>
            <a:r>
              <a:rPr lang="en-US" sz="11500" b="0" spc="-300" dirty="0" smtClean="0">
                <a:solidFill>
                  <a:srgbClr val="66FFFF"/>
                </a:solidFill>
                <a:effectLst>
                  <a:glow rad="228600">
                    <a:schemeClr val="accent4">
                      <a:satMod val="175000"/>
                      <a:alpha val="85000"/>
                    </a:schemeClr>
                  </a:glow>
                </a:effectLst>
                <a:latin typeface="Dirty Ego" pitchFamily="2" charset="0"/>
              </a:rPr>
              <a:t>WHAT WILL PUTTING GOD FIRST DO FOR ME?</a:t>
            </a:r>
            <a:endParaRPr lang="en-US" sz="11500" b="0" spc="-300" dirty="0">
              <a:solidFill>
                <a:srgbClr val="66FFFF"/>
              </a:solidFill>
              <a:effectLst>
                <a:glow rad="228600">
                  <a:schemeClr val="accent4">
                    <a:satMod val="175000"/>
                    <a:alpha val="85000"/>
                  </a:schemeClr>
                </a:glow>
              </a:effectLst>
              <a:latin typeface="Dirty Ego" pitchFamily="2" charset="0"/>
            </a:endParaRPr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1078089" y="2253930"/>
            <a:ext cx="8065909" cy="538116"/>
          </a:xfrm>
          <a:prstGeom prst="rect">
            <a:avLst/>
          </a:prstGeom>
          <a:solidFill>
            <a:schemeClr val="bg1"/>
          </a:solidFill>
          <a:ln w="9525" cap="rnd">
            <a:noFill/>
            <a:prstDash val="sysDot"/>
            <a:miter lim="800000"/>
            <a:headEnd/>
            <a:tailEnd/>
          </a:ln>
          <a:effectLst>
            <a:glow rad="228600">
              <a:schemeClr val="accent4">
                <a:satMod val="175000"/>
                <a:alpha val="70000"/>
              </a:schemeClr>
            </a:glow>
          </a:effectLst>
        </p:spPr>
        <p:txBody>
          <a:bodyPr wrap="none" anchor="ctr"/>
          <a:lstStyle/>
          <a:p>
            <a:endParaRPr lang="en-US" b="0" dirty="0">
              <a:latin typeface="Teen" pitchFamily="2" charset="0"/>
            </a:endParaRPr>
          </a:p>
        </p:txBody>
      </p:sp>
      <p:sp>
        <p:nvSpPr>
          <p:cNvPr id="3" name="Text Box 1026"/>
          <p:cNvSpPr txBox="1">
            <a:spLocks noChangeArrowheads="1"/>
          </p:cNvSpPr>
          <p:nvPr/>
        </p:nvSpPr>
        <p:spPr bwMode="auto">
          <a:xfrm>
            <a:off x="248356" y="1524112"/>
            <a:ext cx="1659467" cy="1785104"/>
          </a:xfrm>
          <a:prstGeom prst="rect">
            <a:avLst/>
          </a:prstGeom>
          <a:noFill/>
          <a:ln>
            <a:noFill/>
          </a:ln>
          <a:effectLst>
            <a:glow rad="317500">
              <a:schemeClr val="accent4">
                <a:satMod val="175000"/>
                <a:alpha val="7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>
              <a:spcAft>
                <a:spcPct val="40000"/>
              </a:spcAft>
              <a:buClr>
                <a:srgbClr val="FFFF99"/>
              </a:buClr>
            </a:pPr>
            <a:r>
              <a:rPr lang="en-US" sz="11000" b="0" spc="300" dirty="0" smtClean="0">
                <a:ln w="28575">
                  <a:solidFill>
                    <a:schemeClr val="bg1"/>
                  </a:solidFill>
                </a:ln>
                <a:effectLst>
                  <a:glow rad="228600">
                    <a:schemeClr val="accent4">
                      <a:satMod val="175000"/>
                      <a:alpha val="70000"/>
                    </a:schemeClr>
                  </a:glow>
                </a:effectLst>
                <a:latin typeface="Tandelle" pitchFamily="2" charset="0"/>
              </a:rPr>
              <a:t>2.</a:t>
            </a:r>
            <a:endParaRPr lang="en-US" sz="11000" b="0" spc="300" dirty="0">
              <a:ln w="28575">
                <a:solidFill>
                  <a:schemeClr val="bg1"/>
                </a:solidFill>
              </a:ln>
              <a:effectLst>
                <a:glow rad="228600">
                  <a:schemeClr val="accent4">
                    <a:satMod val="175000"/>
                    <a:alpha val="70000"/>
                  </a:schemeClr>
                </a:glow>
              </a:effectLst>
              <a:latin typeface="Tandelle" pitchFamily="2" charset="0"/>
            </a:endParaRPr>
          </a:p>
        </p:txBody>
      </p:sp>
      <p:sp>
        <p:nvSpPr>
          <p:cNvPr id="4" name="Text Box 1026"/>
          <p:cNvSpPr txBox="1">
            <a:spLocks noChangeArrowheads="1"/>
          </p:cNvSpPr>
          <p:nvPr/>
        </p:nvSpPr>
        <p:spPr bwMode="auto">
          <a:xfrm>
            <a:off x="1174044" y="1669083"/>
            <a:ext cx="7969955" cy="1631216"/>
          </a:xfrm>
          <a:prstGeom prst="rect">
            <a:avLst/>
          </a:prstGeom>
          <a:noFill/>
          <a:ln>
            <a:noFill/>
          </a:ln>
          <a:effectLst>
            <a:glow rad="317500">
              <a:schemeClr val="accent4">
                <a:satMod val="175000"/>
                <a:alpha val="7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>
              <a:spcAft>
                <a:spcPct val="40000"/>
              </a:spcAft>
              <a:buClr>
                <a:srgbClr val="FFFF99"/>
              </a:buClr>
            </a:pPr>
            <a:r>
              <a:rPr lang="en-US" sz="10000" b="0" dirty="0" smtClean="0">
                <a:solidFill>
                  <a:srgbClr val="FFFF66"/>
                </a:solidFill>
                <a:effectLst>
                  <a:glow rad="228600">
                    <a:schemeClr val="accent4">
                      <a:satMod val="175000"/>
                      <a:alpha val="70000"/>
                    </a:schemeClr>
                  </a:glow>
                </a:effectLst>
                <a:latin typeface="Tandelle" pitchFamily="2" charset="0"/>
              </a:rPr>
              <a:t>I WILL HAVE A LONGER LIFE</a:t>
            </a:r>
            <a:endParaRPr lang="en-US" sz="10000" b="0" dirty="0">
              <a:solidFill>
                <a:srgbClr val="FFFF66"/>
              </a:solidFill>
              <a:effectLst>
                <a:glow rad="228600">
                  <a:schemeClr val="accent4">
                    <a:satMod val="175000"/>
                    <a:alpha val="70000"/>
                  </a:schemeClr>
                </a:glow>
              </a:effectLst>
              <a:latin typeface="Tandelle" pitchFamily="2" charset="0"/>
            </a:endParaRPr>
          </a:p>
        </p:txBody>
      </p:sp>
      <p:sp>
        <p:nvSpPr>
          <p:cNvPr id="8" name="Text Box 1026"/>
          <p:cNvSpPr txBox="1">
            <a:spLocks noChangeArrowheads="1"/>
          </p:cNvSpPr>
          <p:nvPr/>
        </p:nvSpPr>
        <p:spPr bwMode="auto">
          <a:xfrm>
            <a:off x="121186" y="3445385"/>
            <a:ext cx="8901628" cy="2554545"/>
          </a:xfrm>
          <a:prstGeom prst="rect">
            <a:avLst/>
          </a:prstGeom>
          <a:noFill/>
          <a:ln>
            <a:noFill/>
          </a:ln>
          <a:effectLst>
            <a:glow rad="317500">
              <a:schemeClr val="accent4">
                <a:satMod val="175000"/>
                <a:alpha val="7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>
              <a:spcAft>
                <a:spcPct val="40000"/>
              </a:spcAft>
              <a:buClr>
                <a:srgbClr val="FFFF99"/>
              </a:buClr>
            </a:pPr>
            <a:r>
              <a:rPr lang="en-US" sz="8000" spc="-150" dirty="0" smtClean="0">
                <a:solidFill>
                  <a:schemeClr val="bg1"/>
                </a:solidFill>
                <a:effectLst>
                  <a:glow rad="228600">
                    <a:schemeClr val="accent4">
                      <a:satMod val="175000"/>
                      <a:alpha val="85000"/>
                    </a:schemeClr>
                  </a:glow>
                </a:effectLst>
                <a:latin typeface="Trubble" pitchFamily="2" charset="0"/>
              </a:rPr>
              <a:t>I’m </a:t>
            </a:r>
            <a:r>
              <a:rPr lang="en-US" sz="8000" spc="-150" dirty="0" err="1" smtClean="0">
                <a:solidFill>
                  <a:schemeClr val="bg1"/>
                </a:solidFill>
                <a:effectLst>
                  <a:glow rad="228600">
                    <a:schemeClr val="accent4">
                      <a:satMod val="175000"/>
                      <a:alpha val="85000"/>
                    </a:schemeClr>
                  </a:glow>
                </a:effectLst>
                <a:latin typeface="Trubble" pitchFamily="2" charset="0"/>
              </a:rPr>
              <a:t>gonna</a:t>
            </a:r>
            <a:r>
              <a:rPr lang="en-US" sz="8000" spc="-150" dirty="0" smtClean="0">
                <a:solidFill>
                  <a:schemeClr val="bg1"/>
                </a:solidFill>
                <a:effectLst>
                  <a:glow rad="228600">
                    <a:schemeClr val="accent4">
                      <a:satMod val="175000"/>
                      <a:alpha val="85000"/>
                    </a:schemeClr>
                  </a:glow>
                </a:effectLst>
                <a:latin typeface="Trubble" pitchFamily="2" charset="0"/>
              </a:rPr>
              <a:t/>
            </a:r>
            <a:br>
              <a:rPr lang="en-US" sz="8000" spc="-150" dirty="0" smtClean="0">
                <a:solidFill>
                  <a:schemeClr val="bg1"/>
                </a:solidFill>
                <a:effectLst>
                  <a:glow rad="228600">
                    <a:schemeClr val="accent4">
                      <a:satMod val="175000"/>
                      <a:alpha val="85000"/>
                    </a:schemeClr>
                  </a:glow>
                </a:effectLst>
                <a:latin typeface="Trubble" pitchFamily="2" charset="0"/>
              </a:rPr>
            </a:br>
            <a:r>
              <a:rPr lang="en-US" sz="8000" spc="-150" dirty="0" smtClean="0">
                <a:solidFill>
                  <a:schemeClr val="bg1"/>
                </a:solidFill>
                <a:effectLst>
                  <a:glow rad="228600">
                    <a:schemeClr val="accent4">
                      <a:satMod val="175000"/>
                      <a:alpha val="85000"/>
                    </a:schemeClr>
                  </a:glow>
                </a:effectLst>
                <a:latin typeface="Trubble" pitchFamily="2" charset="0"/>
              </a:rPr>
              <a:t>live longer!</a:t>
            </a:r>
            <a:endParaRPr lang="en-US" sz="8000" spc="-150" dirty="0">
              <a:solidFill>
                <a:schemeClr val="bg1"/>
              </a:solidFill>
              <a:effectLst>
                <a:glow rad="228600">
                  <a:schemeClr val="accent4">
                    <a:satMod val="175000"/>
                    <a:alpha val="85000"/>
                  </a:schemeClr>
                </a:glow>
              </a:effectLst>
              <a:latin typeface="Trubble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0136642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50">
        <p:fade/>
      </p:transition>
    </mc:Choice>
    <mc:Fallback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1026"/>
          <p:cNvSpPr txBox="1">
            <a:spLocks noChangeArrowheads="1"/>
          </p:cNvSpPr>
          <p:nvPr/>
        </p:nvSpPr>
        <p:spPr bwMode="auto">
          <a:xfrm>
            <a:off x="0" y="270695"/>
            <a:ext cx="9144000" cy="2043829"/>
          </a:xfrm>
          <a:prstGeom prst="rect">
            <a:avLst/>
          </a:prstGeom>
          <a:noFill/>
          <a:ln>
            <a:noFill/>
          </a:ln>
          <a:effectLst>
            <a:glow rad="317500">
              <a:schemeClr val="accent4">
                <a:satMod val="175000"/>
                <a:alpha val="7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>
              <a:lnSpc>
                <a:spcPct val="55000"/>
              </a:lnSpc>
              <a:spcAft>
                <a:spcPct val="40000"/>
              </a:spcAft>
              <a:buClr>
                <a:srgbClr val="FFFF99"/>
              </a:buClr>
            </a:pPr>
            <a:r>
              <a:rPr lang="en-US" sz="11500" b="0" spc="-300" dirty="0" smtClean="0">
                <a:solidFill>
                  <a:srgbClr val="66FFFF"/>
                </a:solidFill>
                <a:effectLst>
                  <a:glow rad="228600">
                    <a:schemeClr val="accent4">
                      <a:satMod val="175000"/>
                      <a:alpha val="85000"/>
                    </a:schemeClr>
                  </a:glow>
                </a:effectLst>
                <a:latin typeface="Dirty Ego" pitchFamily="2" charset="0"/>
              </a:rPr>
              <a:t>WHAT WILL PUTTING GOD FIRST DO FOR ME?</a:t>
            </a:r>
            <a:endParaRPr lang="en-US" sz="11500" b="0" spc="-300" dirty="0">
              <a:solidFill>
                <a:srgbClr val="66FFFF"/>
              </a:solidFill>
              <a:effectLst>
                <a:glow rad="228600">
                  <a:schemeClr val="accent4">
                    <a:satMod val="175000"/>
                    <a:alpha val="85000"/>
                  </a:schemeClr>
                </a:glow>
              </a:effectLst>
              <a:latin typeface="Dirty Ego" pitchFamily="2" charset="0"/>
            </a:endParaRPr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1078089" y="2253930"/>
            <a:ext cx="8065909" cy="538116"/>
          </a:xfrm>
          <a:prstGeom prst="rect">
            <a:avLst/>
          </a:prstGeom>
          <a:solidFill>
            <a:schemeClr val="bg1"/>
          </a:solidFill>
          <a:ln w="9525" cap="rnd">
            <a:noFill/>
            <a:prstDash val="sysDot"/>
            <a:miter lim="800000"/>
            <a:headEnd/>
            <a:tailEnd/>
          </a:ln>
          <a:effectLst>
            <a:glow rad="228600">
              <a:schemeClr val="accent4">
                <a:satMod val="175000"/>
                <a:alpha val="70000"/>
              </a:schemeClr>
            </a:glow>
          </a:effectLst>
        </p:spPr>
        <p:txBody>
          <a:bodyPr wrap="none" anchor="ctr"/>
          <a:lstStyle/>
          <a:p>
            <a:endParaRPr lang="en-US" b="0" dirty="0">
              <a:latin typeface="Teen" pitchFamily="2" charset="0"/>
            </a:endParaRPr>
          </a:p>
        </p:txBody>
      </p:sp>
      <p:sp>
        <p:nvSpPr>
          <p:cNvPr id="3" name="Text Box 1026"/>
          <p:cNvSpPr txBox="1">
            <a:spLocks noChangeArrowheads="1"/>
          </p:cNvSpPr>
          <p:nvPr/>
        </p:nvSpPr>
        <p:spPr bwMode="auto">
          <a:xfrm>
            <a:off x="248356" y="1524112"/>
            <a:ext cx="1659467" cy="1785104"/>
          </a:xfrm>
          <a:prstGeom prst="rect">
            <a:avLst/>
          </a:prstGeom>
          <a:noFill/>
          <a:ln>
            <a:noFill/>
          </a:ln>
          <a:effectLst>
            <a:glow rad="317500">
              <a:schemeClr val="accent4">
                <a:satMod val="175000"/>
                <a:alpha val="7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>
              <a:spcAft>
                <a:spcPct val="40000"/>
              </a:spcAft>
              <a:buClr>
                <a:srgbClr val="FFFF99"/>
              </a:buClr>
            </a:pPr>
            <a:r>
              <a:rPr lang="en-US" sz="11000" b="0" spc="300" dirty="0" smtClean="0">
                <a:ln w="28575">
                  <a:solidFill>
                    <a:schemeClr val="bg1"/>
                  </a:solidFill>
                </a:ln>
                <a:effectLst>
                  <a:glow rad="228600">
                    <a:schemeClr val="accent4">
                      <a:satMod val="175000"/>
                      <a:alpha val="70000"/>
                    </a:schemeClr>
                  </a:glow>
                </a:effectLst>
                <a:latin typeface="Tandelle" pitchFamily="2" charset="0"/>
              </a:rPr>
              <a:t>2.</a:t>
            </a:r>
            <a:endParaRPr lang="en-US" sz="11000" b="0" spc="300" dirty="0">
              <a:ln w="28575">
                <a:solidFill>
                  <a:schemeClr val="bg1"/>
                </a:solidFill>
              </a:ln>
              <a:effectLst>
                <a:glow rad="228600">
                  <a:schemeClr val="accent4">
                    <a:satMod val="175000"/>
                    <a:alpha val="70000"/>
                  </a:schemeClr>
                </a:glow>
              </a:effectLst>
              <a:latin typeface="Tandelle" pitchFamily="2" charset="0"/>
            </a:endParaRPr>
          </a:p>
        </p:txBody>
      </p:sp>
      <p:sp>
        <p:nvSpPr>
          <p:cNvPr id="4" name="Text Box 1026"/>
          <p:cNvSpPr txBox="1">
            <a:spLocks noChangeArrowheads="1"/>
          </p:cNvSpPr>
          <p:nvPr/>
        </p:nvSpPr>
        <p:spPr bwMode="auto">
          <a:xfrm>
            <a:off x="1174044" y="1669083"/>
            <a:ext cx="7969955" cy="1631216"/>
          </a:xfrm>
          <a:prstGeom prst="rect">
            <a:avLst/>
          </a:prstGeom>
          <a:noFill/>
          <a:ln>
            <a:noFill/>
          </a:ln>
          <a:effectLst>
            <a:glow rad="317500">
              <a:schemeClr val="accent4">
                <a:satMod val="175000"/>
                <a:alpha val="7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>
              <a:spcAft>
                <a:spcPct val="40000"/>
              </a:spcAft>
              <a:buClr>
                <a:srgbClr val="FFFF99"/>
              </a:buClr>
            </a:pPr>
            <a:r>
              <a:rPr lang="en-US" sz="10000" b="0" dirty="0" smtClean="0">
                <a:solidFill>
                  <a:srgbClr val="FFFF66"/>
                </a:solidFill>
                <a:effectLst>
                  <a:glow rad="228600">
                    <a:schemeClr val="accent4">
                      <a:satMod val="175000"/>
                      <a:alpha val="70000"/>
                    </a:schemeClr>
                  </a:glow>
                </a:effectLst>
                <a:latin typeface="Tandelle" pitchFamily="2" charset="0"/>
              </a:rPr>
              <a:t>I WILL HAVE A LONGER LIFE</a:t>
            </a:r>
            <a:endParaRPr lang="en-US" sz="10000" b="0" dirty="0">
              <a:solidFill>
                <a:srgbClr val="FFFF66"/>
              </a:solidFill>
              <a:effectLst>
                <a:glow rad="228600">
                  <a:schemeClr val="accent4">
                    <a:satMod val="175000"/>
                    <a:alpha val="70000"/>
                  </a:schemeClr>
                </a:glow>
              </a:effectLst>
              <a:latin typeface="Tandelle" pitchFamily="2" charset="0"/>
            </a:endParaRPr>
          </a:p>
        </p:txBody>
      </p:sp>
      <p:sp>
        <p:nvSpPr>
          <p:cNvPr id="7" name="Text Box 1026"/>
          <p:cNvSpPr txBox="1">
            <a:spLocks noChangeArrowheads="1"/>
          </p:cNvSpPr>
          <p:nvPr/>
        </p:nvSpPr>
        <p:spPr bwMode="auto">
          <a:xfrm>
            <a:off x="121186" y="3969276"/>
            <a:ext cx="8901628" cy="2215991"/>
          </a:xfrm>
          <a:prstGeom prst="rect">
            <a:avLst/>
          </a:prstGeom>
          <a:noFill/>
          <a:ln>
            <a:noFill/>
          </a:ln>
          <a:effectLst>
            <a:glow rad="317500">
              <a:schemeClr val="accent4">
                <a:satMod val="175000"/>
                <a:alpha val="7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>
              <a:lnSpc>
                <a:spcPct val="60000"/>
              </a:lnSpc>
              <a:spcAft>
                <a:spcPct val="40000"/>
              </a:spcAft>
              <a:buClr>
                <a:srgbClr val="FFFF99"/>
              </a:buClr>
            </a:pPr>
            <a:r>
              <a:rPr lang="en-US" sz="11500" b="0" spc="-300" dirty="0" smtClean="0">
                <a:solidFill>
                  <a:srgbClr val="99FF99"/>
                </a:solidFill>
                <a:effectLst>
                  <a:glow rad="228600">
                    <a:schemeClr val="accent4">
                      <a:satMod val="175000"/>
                      <a:alpha val="85000"/>
                    </a:schemeClr>
                  </a:glow>
                </a:effectLst>
                <a:latin typeface="Dirty Ego" pitchFamily="2" charset="0"/>
              </a:rPr>
              <a:t>WHY WOULDN’T YA WANNA LIVE LONGER?</a:t>
            </a:r>
            <a:endParaRPr lang="en-US" sz="11500" b="0" spc="-300" dirty="0">
              <a:solidFill>
                <a:srgbClr val="99FF99"/>
              </a:solidFill>
              <a:effectLst>
                <a:glow rad="228600">
                  <a:schemeClr val="accent4">
                    <a:satMod val="175000"/>
                    <a:alpha val="85000"/>
                  </a:schemeClr>
                </a:glow>
              </a:effectLst>
              <a:latin typeface="Dirty Ego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3478428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50">
        <p:fade/>
      </p:transition>
    </mc:Choice>
    <mc:Fallback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27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1026"/>
          <p:cNvSpPr txBox="1">
            <a:spLocks noChangeArrowheads="1"/>
          </p:cNvSpPr>
          <p:nvPr/>
        </p:nvSpPr>
        <p:spPr bwMode="auto">
          <a:xfrm>
            <a:off x="0" y="270695"/>
            <a:ext cx="9144000" cy="2043829"/>
          </a:xfrm>
          <a:prstGeom prst="rect">
            <a:avLst/>
          </a:prstGeom>
          <a:noFill/>
          <a:ln>
            <a:noFill/>
          </a:ln>
          <a:effectLst>
            <a:glow rad="317500">
              <a:schemeClr val="accent4">
                <a:satMod val="175000"/>
                <a:alpha val="7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>
              <a:lnSpc>
                <a:spcPct val="55000"/>
              </a:lnSpc>
              <a:spcAft>
                <a:spcPct val="40000"/>
              </a:spcAft>
              <a:buClr>
                <a:srgbClr val="FFFF99"/>
              </a:buClr>
            </a:pPr>
            <a:r>
              <a:rPr lang="en-US" sz="11500" b="0" spc="-300" dirty="0" smtClean="0">
                <a:solidFill>
                  <a:srgbClr val="66FFFF"/>
                </a:solidFill>
                <a:effectLst>
                  <a:glow rad="228600">
                    <a:schemeClr val="accent4">
                      <a:satMod val="175000"/>
                      <a:alpha val="85000"/>
                    </a:schemeClr>
                  </a:glow>
                </a:effectLst>
                <a:latin typeface="Dirty Ego" pitchFamily="2" charset="0"/>
              </a:rPr>
              <a:t>WHAT WILL PUTTING GOD FIRST DO FOR ME?</a:t>
            </a:r>
            <a:endParaRPr lang="en-US" sz="11500" b="0" spc="-300" dirty="0">
              <a:solidFill>
                <a:srgbClr val="66FFFF"/>
              </a:solidFill>
              <a:effectLst>
                <a:glow rad="228600">
                  <a:schemeClr val="accent4">
                    <a:satMod val="175000"/>
                    <a:alpha val="85000"/>
                  </a:schemeClr>
                </a:glow>
              </a:effectLst>
              <a:latin typeface="Dirty Ego" pitchFamily="2" charset="0"/>
            </a:endParaRPr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1078089" y="2253929"/>
            <a:ext cx="8065909" cy="1359603"/>
          </a:xfrm>
          <a:prstGeom prst="rect">
            <a:avLst/>
          </a:prstGeom>
          <a:solidFill>
            <a:schemeClr val="bg1"/>
          </a:solidFill>
          <a:ln w="9525" cap="rnd">
            <a:noFill/>
            <a:prstDash val="sysDot"/>
            <a:miter lim="800000"/>
            <a:headEnd/>
            <a:tailEnd/>
          </a:ln>
          <a:effectLst>
            <a:glow rad="228600">
              <a:schemeClr val="accent4">
                <a:satMod val="175000"/>
                <a:alpha val="70000"/>
              </a:schemeClr>
            </a:glow>
          </a:effectLst>
        </p:spPr>
        <p:txBody>
          <a:bodyPr wrap="none" anchor="ctr"/>
          <a:lstStyle/>
          <a:p>
            <a:endParaRPr lang="en-US" b="0" dirty="0">
              <a:latin typeface="Teen" pitchFamily="2" charset="0"/>
            </a:endParaRPr>
          </a:p>
        </p:txBody>
      </p:sp>
      <p:sp>
        <p:nvSpPr>
          <p:cNvPr id="3" name="Text Box 1026"/>
          <p:cNvSpPr txBox="1">
            <a:spLocks noChangeArrowheads="1"/>
          </p:cNvSpPr>
          <p:nvPr/>
        </p:nvSpPr>
        <p:spPr bwMode="auto">
          <a:xfrm>
            <a:off x="138186" y="1854622"/>
            <a:ext cx="1659467" cy="2123658"/>
          </a:xfrm>
          <a:prstGeom prst="rect">
            <a:avLst/>
          </a:prstGeom>
          <a:noFill/>
          <a:ln>
            <a:noFill/>
          </a:ln>
          <a:effectLst>
            <a:glow rad="317500">
              <a:schemeClr val="accent4">
                <a:satMod val="175000"/>
                <a:alpha val="7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>
              <a:spcAft>
                <a:spcPct val="40000"/>
              </a:spcAft>
              <a:buClr>
                <a:srgbClr val="FFFF99"/>
              </a:buClr>
            </a:pPr>
            <a:r>
              <a:rPr lang="en-US" sz="13200" b="0" spc="300" dirty="0" smtClean="0">
                <a:ln w="28575">
                  <a:solidFill>
                    <a:schemeClr val="bg1"/>
                  </a:solidFill>
                </a:ln>
                <a:effectLst>
                  <a:glow rad="228600">
                    <a:schemeClr val="accent4">
                      <a:satMod val="175000"/>
                      <a:alpha val="70000"/>
                    </a:schemeClr>
                  </a:glow>
                </a:effectLst>
                <a:latin typeface="Tandelle" pitchFamily="2" charset="0"/>
              </a:rPr>
              <a:t>3.</a:t>
            </a:r>
            <a:endParaRPr lang="en-US" sz="13200" b="0" spc="300" dirty="0">
              <a:ln w="28575">
                <a:solidFill>
                  <a:schemeClr val="bg1"/>
                </a:solidFill>
              </a:ln>
              <a:effectLst>
                <a:glow rad="228600">
                  <a:schemeClr val="accent4">
                    <a:satMod val="175000"/>
                    <a:alpha val="70000"/>
                  </a:schemeClr>
                </a:glow>
              </a:effectLst>
              <a:latin typeface="Tandelle" pitchFamily="2" charset="0"/>
            </a:endParaRPr>
          </a:p>
        </p:txBody>
      </p:sp>
      <p:sp>
        <p:nvSpPr>
          <p:cNvPr id="4" name="Text Box 1026"/>
          <p:cNvSpPr txBox="1">
            <a:spLocks noChangeArrowheads="1"/>
          </p:cNvSpPr>
          <p:nvPr/>
        </p:nvSpPr>
        <p:spPr bwMode="auto">
          <a:xfrm>
            <a:off x="1174044" y="2208916"/>
            <a:ext cx="7969955" cy="1938992"/>
          </a:xfrm>
          <a:prstGeom prst="rect">
            <a:avLst/>
          </a:prstGeom>
          <a:noFill/>
          <a:ln>
            <a:noFill/>
          </a:ln>
          <a:effectLst>
            <a:glow rad="317500">
              <a:schemeClr val="accent4">
                <a:satMod val="175000"/>
                <a:alpha val="7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>
              <a:lnSpc>
                <a:spcPct val="60000"/>
              </a:lnSpc>
              <a:spcAft>
                <a:spcPct val="40000"/>
              </a:spcAft>
              <a:buClr>
                <a:srgbClr val="FFFF99"/>
              </a:buClr>
            </a:pPr>
            <a:r>
              <a:rPr lang="en-US" sz="10000" b="0" dirty="0" smtClean="0">
                <a:solidFill>
                  <a:srgbClr val="FFFF66"/>
                </a:solidFill>
                <a:effectLst>
                  <a:glow rad="228600">
                    <a:schemeClr val="accent4">
                      <a:satMod val="175000"/>
                      <a:alpha val="70000"/>
                    </a:schemeClr>
                  </a:glow>
                </a:effectLst>
                <a:latin typeface="Tandelle" pitchFamily="2" charset="0"/>
              </a:rPr>
              <a:t>I WILL BE SHARP AND ESCAPE THE TRAPS OF THE DEVIL</a:t>
            </a:r>
            <a:endParaRPr lang="en-US" sz="10000" b="0" dirty="0">
              <a:solidFill>
                <a:srgbClr val="FFFF66"/>
              </a:solidFill>
              <a:effectLst>
                <a:glow rad="228600">
                  <a:schemeClr val="accent4">
                    <a:satMod val="175000"/>
                    <a:alpha val="70000"/>
                  </a:schemeClr>
                </a:glow>
              </a:effectLst>
              <a:latin typeface="Tandelle" pitchFamily="2" charset="0"/>
            </a:endParaRPr>
          </a:p>
        </p:txBody>
      </p:sp>
      <p:sp>
        <p:nvSpPr>
          <p:cNvPr id="20" name="Rectangle 19"/>
          <p:cNvSpPr>
            <a:spLocks noChangeArrowheads="1"/>
          </p:cNvSpPr>
          <p:nvPr/>
        </p:nvSpPr>
        <p:spPr bwMode="auto">
          <a:xfrm>
            <a:off x="209550" y="4178340"/>
            <a:ext cx="8724901" cy="2062094"/>
          </a:xfrm>
          <a:prstGeom prst="rect">
            <a:avLst/>
          </a:prstGeom>
          <a:solidFill>
            <a:schemeClr val="tx1">
              <a:alpha val="75000"/>
            </a:schemeClr>
          </a:solidFill>
          <a:ln w="9525" cap="rnd">
            <a:noFill/>
            <a:prstDash val="sysDot"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b="0" dirty="0">
              <a:solidFill>
                <a:srgbClr val="000000"/>
              </a:solidFill>
              <a:latin typeface="Teen" pitchFamily="2" charset="0"/>
            </a:endParaRPr>
          </a:p>
        </p:txBody>
      </p:sp>
      <p:sp>
        <p:nvSpPr>
          <p:cNvPr id="21" name="Text Box 3"/>
          <p:cNvSpPr txBox="1">
            <a:spLocks noChangeArrowheads="1"/>
          </p:cNvSpPr>
          <p:nvPr/>
        </p:nvSpPr>
        <p:spPr bwMode="auto">
          <a:xfrm>
            <a:off x="263979" y="4178331"/>
            <a:ext cx="8616043" cy="20621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lnSpc>
                <a:spcPct val="80000"/>
              </a:lnSpc>
            </a:pPr>
            <a:r>
              <a:rPr lang="en-US" b="0" dirty="0" smtClean="0">
                <a:solidFill>
                  <a:srgbClr val="FFFF00"/>
                </a:solidFill>
                <a:effectLst>
                  <a:outerShdw blurRad="50800" dist="50800" dir="5400000" algn="ctr" rotWithShape="0">
                    <a:srgbClr val="000000"/>
                  </a:outerShdw>
                </a:effectLst>
                <a:latin typeface="Teen" pitchFamily="2" charset="0"/>
              </a:rPr>
              <a:t>Proverbs 14:27</a:t>
            </a:r>
            <a:r>
              <a:rPr lang="en-US" b="0" dirty="0">
                <a:solidFill>
                  <a:srgbClr val="FFFF00"/>
                </a:solidFill>
                <a:effectLst>
                  <a:outerShdw blurRad="50800" dist="50800" dir="5400000" algn="ctr" rotWithShape="0">
                    <a:srgbClr val="000000"/>
                  </a:outerShdw>
                </a:effectLst>
                <a:latin typeface="Teen" pitchFamily="2" charset="0"/>
              </a:rPr>
              <a:t/>
            </a:r>
            <a:br>
              <a:rPr lang="en-US" b="0" dirty="0">
                <a:solidFill>
                  <a:srgbClr val="FFFF00"/>
                </a:solidFill>
                <a:effectLst>
                  <a:outerShdw blurRad="50800" dist="50800" dir="5400000" algn="ctr" rotWithShape="0">
                    <a:srgbClr val="000000"/>
                  </a:outerShdw>
                </a:effectLst>
                <a:latin typeface="Teen" pitchFamily="2" charset="0"/>
              </a:rPr>
            </a:br>
            <a:r>
              <a:rPr lang="en-US" b="0" dirty="0">
                <a:solidFill>
                  <a:schemeClr val="bg1"/>
                </a:solidFill>
                <a:latin typeface="Teen" pitchFamily="2" charset="0"/>
              </a:rPr>
              <a:t>The fear of the LORD is a fountain of life, to depart from the snares of death.</a:t>
            </a:r>
          </a:p>
        </p:txBody>
      </p:sp>
    </p:spTree>
    <p:extLst>
      <p:ext uri="{BB962C8B-B14F-4D97-AF65-F5344CB8AC3E}">
        <p14:creationId xmlns:p14="http://schemas.microsoft.com/office/powerpoint/2010/main" val="274069080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50">
        <p:fade/>
      </p:transition>
    </mc:Choice>
    <mc:Fallback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3" grpId="0"/>
      <p:bldP spid="4" grpId="0"/>
      <p:bldP spid="20" grpId="0" animBg="1"/>
      <p:bldP spid="21" grpId="0"/>
    </p:bld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1026"/>
          <p:cNvSpPr txBox="1">
            <a:spLocks noChangeArrowheads="1"/>
          </p:cNvSpPr>
          <p:nvPr/>
        </p:nvSpPr>
        <p:spPr bwMode="auto">
          <a:xfrm>
            <a:off x="0" y="270695"/>
            <a:ext cx="9144000" cy="2043829"/>
          </a:xfrm>
          <a:prstGeom prst="rect">
            <a:avLst/>
          </a:prstGeom>
          <a:noFill/>
          <a:ln>
            <a:noFill/>
          </a:ln>
          <a:effectLst>
            <a:glow rad="317500">
              <a:schemeClr val="accent4">
                <a:satMod val="175000"/>
                <a:alpha val="7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>
              <a:lnSpc>
                <a:spcPct val="55000"/>
              </a:lnSpc>
              <a:spcAft>
                <a:spcPct val="40000"/>
              </a:spcAft>
              <a:buClr>
                <a:srgbClr val="FFFF99"/>
              </a:buClr>
            </a:pPr>
            <a:r>
              <a:rPr lang="en-US" sz="11500" b="0" spc="-300" dirty="0" smtClean="0">
                <a:solidFill>
                  <a:srgbClr val="66FFFF"/>
                </a:solidFill>
                <a:effectLst>
                  <a:glow rad="228600">
                    <a:schemeClr val="accent4">
                      <a:satMod val="175000"/>
                      <a:alpha val="85000"/>
                    </a:schemeClr>
                  </a:glow>
                </a:effectLst>
                <a:latin typeface="Dirty Ego" pitchFamily="2" charset="0"/>
              </a:rPr>
              <a:t>WHAT WILL PUTTING GOD FIRST DO FOR ME?</a:t>
            </a:r>
            <a:endParaRPr lang="en-US" sz="11500" b="0" spc="-300" dirty="0">
              <a:solidFill>
                <a:srgbClr val="66FFFF"/>
              </a:solidFill>
              <a:effectLst>
                <a:glow rad="228600">
                  <a:schemeClr val="accent4">
                    <a:satMod val="175000"/>
                    <a:alpha val="85000"/>
                  </a:schemeClr>
                </a:glow>
              </a:effectLst>
              <a:latin typeface="Dirty Ego" pitchFamily="2" charset="0"/>
            </a:endParaRPr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1078089" y="2253929"/>
            <a:ext cx="8065909" cy="1359603"/>
          </a:xfrm>
          <a:prstGeom prst="rect">
            <a:avLst/>
          </a:prstGeom>
          <a:solidFill>
            <a:schemeClr val="bg1"/>
          </a:solidFill>
          <a:ln w="9525" cap="rnd">
            <a:noFill/>
            <a:prstDash val="sysDot"/>
            <a:miter lim="800000"/>
            <a:headEnd/>
            <a:tailEnd/>
          </a:ln>
          <a:effectLst>
            <a:glow rad="228600">
              <a:schemeClr val="accent4">
                <a:satMod val="175000"/>
                <a:alpha val="70000"/>
              </a:schemeClr>
            </a:glow>
          </a:effectLst>
        </p:spPr>
        <p:txBody>
          <a:bodyPr wrap="none" anchor="ctr"/>
          <a:lstStyle/>
          <a:p>
            <a:endParaRPr lang="en-US" b="0" dirty="0">
              <a:latin typeface="Teen" pitchFamily="2" charset="0"/>
            </a:endParaRPr>
          </a:p>
        </p:txBody>
      </p:sp>
      <p:sp>
        <p:nvSpPr>
          <p:cNvPr id="3" name="Text Box 1026"/>
          <p:cNvSpPr txBox="1">
            <a:spLocks noChangeArrowheads="1"/>
          </p:cNvSpPr>
          <p:nvPr/>
        </p:nvSpPr>
        <p:spPr bwMode="auto">
          <a:xfrm>
            <a:off x="138186" y="1854622"/>
            <a:ext cx="1659467" cy="2123658"/>
          </a:xfrm>
          <a:prstGeom prst="rect">
            <a:avLst/>
          </a:prstGeom>
          <a:noFill/>
          <a:ln>
            <a:noFill/>
          </a:ln>
          <a:effectLst>
            <a:glow rad="317500">
              <a:schemeClr val="accent4">
                <a:satMod val="175000"/>
                <a:alpha val="7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>
              <a:spcAft>
                <a:spcPct val="40000"/>
              </a:spcAft>
              <a:buClr>
                <a:srgbClr val="FFFF99"/>
              </a:buClr>
            </a:pPr>
            <a:r>
              <a:rPr lang="en-US" sz="13200" b="0" spc="300" dirty="0" smtClean="0">
                <a:ln w="28575">
                  <a:solidFill>
                    <a:schemeClr val="bg1"/>
                  </a:solidFill>
                </a:ln>
                <a:effectLst>
                  <a:glow rad="228600">
                    <a:schemeClr val="accent4">
                      <a:satMod val="175000"/>
                      <a:alpha val="70000"/>
                    </a:schemeClr>
                  </a:glow>
                </a:effectLst>
                <a:latin typeface="Tandelle" pitchFamily="2" charset="0"/>
              </a:rPr>
              <a:t>3.</a:t>
            </a:r>
            <a:endParaRPr lang="en-US" sz="13200" b="0" spc="300" dirty="0">
              <a:ln w="28575">
                <a:solidFill>
                  <a:schemeClr val="bg1"/>
                </a:solidFill>
              </a:ln>
              <a:effectLst>
                <a:glow rad="228600">
                  <a:schemeClr val="accent4">
                    <a:satMod val="175000"/>
                    <a:alpha val="70000"/>
                  </a:schemeClr>
                </a:glow>
              </a:effectLst>
              <a:latin typeface="Tandelle" pitchFamily="2" charset="0"/>
            </a:endParaRPr>
          </a:p>
        </p:txBody>
      </p:sp>
      <p:sp>
        <p:nvSpPr>
          <p:cNvPr id="4" name="Text Box 1026"/>
          <p:cNvSpPr txBox="1">
            <a:spLocks noChangeArrowheads="1"/>
          </p:cNvSpPr>
          <p:nvPr/>
        </p:nvSpPr>
        <p:spPr bwMode="auto">
          <a:xfrm>
            <a:off x="1174044" y="2208916"/>
            <a:ext cx="7969955" cy="1938992"/>
          </a:xfrm>
          <a:prstGeom prst="rect">
            <a:avLst/>
          </a:prstGeom>
          <a:noFill/>
          <a:ln>
            <a:noFill/>
          </a:ln>
          <a:effectLst>
            <a:glow rad="317500">
              <a:schemeClr val="accent4">
                <a:satMod val="175000"/>
                <a:alpha val="7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>
              <a:lnSpc>
                <a:spcPct val="60000"/>
              </a:lnSpc>
              <a:spcAft>
                <a:spcPct val="40000"/>
              </a:spcAft>
              <a:buClr>
                <a:srgbClr val="FFFF99"/>
              </a:buClr>
            </a:pPr>
            <a:r>
              <a:rPr lang="en-US" sz="10000" b="0" dirty="0" smtClean="0">
                <a:solidFill>
                  <a:srgbClr val="FFFF66"/>
                </a:solidFill>
                <a:effectLst>
                  <a:glow rad="228600">
                    <a:schemeClr val="accent4">
                      <a:satMod val="175000"/>
                      <a:alpha val="70000"/>
                    </a:schemeClr>
                  </a:glow>
                </a:effectLst>
                <a:latin typeface="Tandelle" pitchFamily="2" charset="0"/>
              </a:rPr>
              <a:t>I WILL BE SHARP AND ESCAPE THE TRAPS OF THE DEVIL</a:t>
            </a:r>
            <a:endParaRPr lang="en-US" sz="10000" b="0" dirty="0">
              <a:solidFill>
                <a:srgbClr val="FFFF66"/>
              </a:solidFill>
              <a:effectLst>
                <a:glow rad="228600">
                  <a:schemeClr val="accent4">
                    <a:satMod val="175000"/>
                    <a:alpha val="70000"/>
                  </a:schemeClr>
                </a:glow>
              </a:effectLst>
              <a:latin typeface="Tandelle" pitchFamily="2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9791" y="4055399"/>
            <a:ext cx="7184418" cy="2625733"/>
          </a:xfrm>
          <a:prstGeom prst="rect">
            <a:avLst/>
          </a:prstGeom>
          <a:effectLst>
            <a:glow rad="317500">
              <a:schemeClr val="accent4">
                <a:satMod val="175000"/>
                <a:alpha val="80000"/>
              </a:schemeClr>
            </a:glow>
          </a:effectLst>
        </p:spPr>
      </p:pic>
    </p:spTree>
    <p:extLst>
      <p:ext uri="{BB962C8B-B14F-4D97-AF65-F5344CB8AC3E}">
        <p14:creationId xmlns:p14="http://schemas.microsoft.com/office/powerpoint/2010/main" val="402041956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50">
        <p:fade/>
      </p:transition>
    </mc:Choice>
    <mc:Fallback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1026"/>
          <p:cNvSpPr txBox="1">
            <a:spLocks noChangeArrowheads="1"/>
          </p:cNvSpPr>
          <p:nvPr/>
        </p:nvSpPr>
        <p:spPr bwMode="auto">
          <a:xfrm>
            <a:off x="0" y="270695"/>
            <a:ext cx="9144000" cy="2043829"/>
          </a:xfrm>
          <a:prstGeom prst="rect">
            <a:avLst/>
          </a:prstGeom>
          <a:noFill/>
          <a:ln>
            <a:noFill/>
          </a:ln>
          <a:effectLst>
            <a:glow rad="317500">
              <a:schemeClr val="accent4">
                <a:satMod val="175000"/>
                <a:alpha val="7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>
              <a:lnSpc>
                <a:spcPct val="55000"/>
              </a:lnSpc>
              <a:spcAft>
                <a:spcPct val="40000"/>
              </a:spcAft>
              <a:buClr>
                <a:srgbClr val="FFFF99"/>
              </a:buClr>
            </a:pPr>
            <a:r>
              <a:rPr lang="en-US" sz="11500" b="0" spc="-300" dirty="0" smtClean="0">
                <a:solidFill>
                  <a:srgbClr val="66FFFF"/>
                </a:solidFill>
                <a:effectLst>
                  <a:glow rad="228600">
                    <a:schemeClr val="accent4">
                      <a:satMod val="175000"/>
                      <a:alpha val="85000"/>
                    </a:schemeClr>
                  </a:glow>
                </a:effectLst>
                <a:latin typeface="Dirty Ego" pitchFamily="2" charset="0"/>
              </a:rPr>
              <a:t>WHAT WILL PUTTING GOD FIRST DO FOR ME?</a:t>
            </a:r>
            <a:endParaRPr lang="en-US" sz="11500" b="0" spc="-300" dirty="0">
              <a:solidFill>
                <a:srgbClr val="66FFFF"/>
              </a:solidFill>
              <a:effectLst>
                <a:glow rad="228600">
                  <a:schemeClr val="accent4">
                    <a:satMod val="175000"/>
                    <a:alpha val="85000"/>
                  </a:schemeClr>
                </a:glow>
              </a:effectLst>
              <a:latin typeface="Dirty Ego" pitchFamily="2" charset="0"/>
            </a:endParaRPr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1078089" y="2253929"/>
            <a:ext cx="8065909" cy="1359603"/>
          </a:xfrm>
          <a:prstGeom prst="rect">
            <a:avLst/>
          </a:prstGeom>
          <a:solidFill>
            <a:schemeClr val="bg1"/>
          </a:solidFill>
          <a:ln w="9525" cap="rnd">
            <a:noFill/>
            <a:prstDash val="sysDot"/>
            <a:miter lim="800000"/>
            <a:headEnd/>
            <a:tailEnd/>
          </a:ln>
          <a:effectLst>
            <a:glow rad="228600">
              <a:schemeClr val="accent4">
                <a:satMod val="175000"/>
                <a:alpha val="70000"/>
              </a:schemeClr>
            </a:glow>
          </a:effectLst>
        </p:spPr>
        <p:txBody>
          <a:bodyPr wrap="none" anchor="ctr"/>
          <a:lstStyle/>
          <a:p>
            <a:endParaRPr lang="en-US" b="0" dirty="0">
              <a:latin typeface="Teen" pitchFamily="2" charset="0"/>
            </a:endParaRPr>
          </a:p>
        </p:txBody>
      </p:sp>
      <p:sp>
        <p:nvSpPr>
          <p:cNvPr id="3" name="Text Box 1026"/>
          <p:cNvSpPr txBox="1">
            <a:spLocks noChangeArrowheads="1"/>
          </p:cNvSpPr>
          <p:nvPr/>
        </p:nvSpPr>
        <p:spPr bwMode="auto">
          <a:xfrm>
            <a:off x="138186" y="1854622"/>
            <a:ext cx="1659467" cy="2123658"/>
          </a:xfrm>
          <a:prstGeom prst="rect">
            <a:avLst/>
          </a:prstGeom>
          <a:noFill/>
          <a:ln>
            <a:noFill/>
          </a:ln>
          <a:effectLst>
            <a:glow rad="317500">
              <a:schemeClr val="accent4">
                <a:satMod val="175000"/>
                <a:alpha val="7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>
              <a:spcAft>
                <a:spcPct val="40000"/>
              </a:spcAft>
              <a:buClr>
                <a:srgbClr val="FFFF99"/>
              </a:buClr>
            </a:pPr>
            <a:r>
              <a:rPr lang="en-US" sz="13200" b="0" spc="300" dirty="0" smtClean="0">
                <a:ln w="28575">
                  <a:solidFill>
                    <a:schemeClr val="bg1"/>
                  </a:solidFill>
                </a:ln>
                <a:effectLst>
                  <a:glow rad="228600">
                    <a:schemeClr val="accent4">
                      <a:satMod val="175000"/>
                      <a:alpha val="70000"/>
                    </a:schemeClr>
                  </a:glow>
                </a:effectLst>
                <a:latin typeface="Tandelle" pitchFamily="2" charset="0"/>
              </a:rPr>
              <a:t>3.</a:t>
            </a:r>
            <a:endParaRPr lang="en-US" sz="13200" b="0" spc="300" dirty="0">
              <a:ln w="28575">
                <a:solidFill>
                  <a:schemeClr val="bg1"/>
                </a:solidFill>
              </a:ln>
              <a:effectLst>
                <a:glow rad="228600">
                  <a:schemeClr val="accent4">
                    <a:satMod val="175000"/>
                    <a:alpha val="70000"/>
                  </a:schemeClr>
                </a:glow>
              </a:effectLst>
              <a:latin typeface="Tandelle" pitchFamily="2" charset="0"/>
            </a:endParaRPr>
          </a:p>
        </p:txBody>
      </p:sp>
      <p:sp>
        <p:nvSpPr>
          <p:cNvPr id="4" name="Text Box 1026"/>
          <p:cNvSpPr txBox="1">
            <a:spLocks noChangeArrowheads="1"/>
          </p:cNvSpPr>
          <p:nvPr/>
        </p:nvSpPr>
        <p:spPr bwMode="auto">
          <a:xfrm>
            <a:off x="1174044" y="2208916"/>
            <a:ext cx="7969955" cy="1938992"/>
          </a:xfrm>
          <a:prstGeom prst="rect">
            <a:avLst/>
          </a:prstGeom>
          <a:noFill/>
          <a:ln>
            <a:noFill/>
          </a:ln>
          <a:effectLst>
            <a:glow rad="317500">
              <a:schemeClr val="accent4">
                <a:satMod val="175000"/>
                <a:alpha val="7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>
              <a:lnSpc>
                <a:spcPct val="60000"/>
              </a:lnSpc>
              <a:spcAft>
                <a:spcPct val="40000"/>
              </a:spcAft>
              <a:buClr>
                <a:srgbClr val="FFFF99"/>
              </a:buClr>
            </a:pPr>
            <a:r>
              <a:rPr lang="en-US" sz="10000" b="0" dirty="0" smtClean="0">
                <a:solidFill>
                  <a:srgbClr val="FFFF66"/>
                </a:solidFill>
                <a:effectLst>
                  <a:glow rad="228600">
                    <a:schemeClr val="accent4">
                      <a:satMod val="175000"/>
                      <a:alpha val="70000"/>
                    </a:schemeClr>
                  </a:glow>
                </a:effectLst>
                <a:latin typeface="Tandelle" pitchFamily="2" charset="0"/>
              </a:rPr>
              <a:t>I WILL BE SHARP AND ESCAPE THE TRAPS OF THE DEVIL</a:t>
            </a:r>
            <a:endParaRPr lang="en-US" sz="10000" b="0" dirty="0">
              <a:solidFill>
                <a:srgbClr val="FFFF66"/>
              </a:solidFill>
              <a:effectLst>
                <a:glow rad="228600">
                  <a:schemeClr val="accent4">
                    <a:satMod val="175000"/>
                    <a:alpha val="70000"/>
                  </a:schemeClr>
                </a:glow>
              </a:effectLst>
              <a:latin typeface="Tandelle" pitchFamily="2" charset="0"/>
            </a:endParaRPr>
          </a:p>
        </p:txBody>
      </p:sp>
      <p:sp>
        <p:nvSpPr>
          <p:cNvPr id="7" name="Text Box 1026"/>
          <p:cNvSpPr txBox="1">
            <a:spLocks noChangeArrowheads="1"/>
          </p:cNvSpPr>
          <p:nvPr/>
        </p:nvSpPr>
        <p:spPr bwMode="auto">
          <a:xfrm>
            <a:off x="121186" y="4062336"/>
            <a:ext cx="8901628" cy="2554545"/>
          </a:xfrm>
          <a:prstGeom prst="rect">
            <a:avLst/>
          </a:prstGeom>
          <a:noFill/>
          <a:ln>
            <a:noFill/>
          </a:ln>
          <a:effectLst>
            <a:glow rad="317500">
              <a:schemeClr val="accent4">
                <a:satMod val="175000"/>
                <a:alpha val="7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>
              <a:spcAft>
                <a:spcPct val="40000"/>
              </a:spcAft>
              <a:buClr>
                <a:srgbClr val="FFFF99"/>
              </a:buClr>
            </a:pPr>
            <a:r>
              <a:rPr lang="en-US" sz="8000" spc="-150" dirty="0" smtClean="0">
                <a:solidFill>
                  <a:schemeClr val="bg1"/>
                </a:solidFill>
                <a:effectLst>
                  <a:glow rad="228600">
                    <a:schemeClr val="accent4">
                      <a:satMod val="175000"/>
                      <a:alpha val="85000"/>
                    </a:schemeClr>
                  </a:glow>
                </a:effectLst>
                <a:latin typeface="Trubble" pitchFamily="2" charset="0"/>
              </a:rPr>
              <a:t>I’m </a:t>
            </a:r>
            <a:r>
              <a:rPr lang="en-US" sz="8000" spc="-150" dirty="0" err="1" smtClean="0">
                <a:solidFill>
                  <a:schemeClr val="bg1"/>
                </a:solidFill>
                <a:effectLst>
                  <a:glow rad="228600">
                    <a:schemeClr val="accent4">
                      <a:satMod val="175000"/>
                      <a:alpha val="85000"/>
                    </a:schemeClr>
                  </a:glow>
                </a:effectLst>
                <a:latin typeface="Trubble" pitchFamily="2" charset="0"/>
              </a:rPr>
              <a:t>gonna</a:t>
            </a:r>
            <a:r>
              <a:rPr lang="en-US" sz="8000" spc="-150" dirty="0" smtClean="0">
                <a:solidFill>
                  <a:schemeClr val="bg1"/>
                </a:solidFill>
                <a:effectLst>
                  <a:glow rad="228600">
                    <a:schemeClr val="accent4">
                      <a:satMod val="175000"/>
                      <a:alpha val="85000"/>
                    </a:schemeClr>
                  </a:glow>
                </a:effectLst>
                <a:latin typeface="Trubble" pitchFamily="2" charset="0"/>
              </a:rPr>
              <a:t/>
            </a:r>
            <a:br>
              <a:rPr lang="en-US" sz="8000" spc="-150" dirty="0" smtClean="0">
                <a:solidFill>
                  <a:schemeClr val="bg1"/>
                </a:solidFill>
                <a:effectLst>
                  <a:glow rad="228600">
                    <a:schemeClr val="accent4">
                      <a:satMod val="175000"/>
                      <a:alpha val="85000"/>
                    </a:schemeClr>
                  </a:glow>
                </a:effectLst>
                <a:latin typeface="Trubble" pitchFamily="2" charset="0"/>
              </a:rPr>
            </a:br>
            <a:r>
              <a:rPr lang="en-US" sz="8000" spc="-150" dirty="0" smtClean="0">
                <a:solidFill>
                  <a:schemeClr val="bg1"/>
                </a:solidFill>
                <a:effectLst>
                  <a:glow rad="228600">
                    <a:schemeClr val="accent4">
                      <a:satMod val="175000"/>
                      <a:alpha val="85000"/>
                    </a:schemeClr>
                  </a:glow>
                </a:effectLst>
                <a:latin typeface="Trubble" pitchFamily="2" charset="0"/>
              </a:rPr>
              <a:t>escape!</a:t>
            </a:r>
            <a:endParaRPr lang="en-US" sz="8000" spc="-150" dirty="0">
              <a:solidFill>
                <a:schemeClr val="bg1"/>
              </a:solidFill>
              <a:effectLst>
                <a:glow rad="228600">
                  <a:schemeClr val="accent4">
                    <a:satMod val="175000"/>
                    <a:alpha val="85000"/>
                  </a:schemeClr>
                </a:glow>
              </a:effectLst>
              <a:latin typeface="Trubble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8700180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50">
        <p:fade/>
      </p:transition>
    </mc:Choice>
    <mc:Fallback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1026"/>
          <p:cNvSpPr txBox="1">
            <a:spLocks noChangeArrowheads="1"/>
          </p:cNvSpPr>
          <p:nvPr/>
        </p:nvSpPr>
        <p:spPr bwMode="auto">
          <a:xfrm>
            <a:off x="0" y="270695"/>
            <a:ext cx="9144000" cy="2043829"/>
          </a:xfrm>
          <a:prstGeom prst="rect">
            <a:avLst/>
          </a:prstGeom>
          <a:noFill/>
          <a:ln>
            <a:noFill/>
          </a:ln>
          <a:effectLst>
            <a:glow rad="317500">
              <a:schemeClr val="accent4">
                <a:satMod val="175000"/>
                <a:alpha val="7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>
              <a:lnSpc>
                <a:spcPct val="55000"/>
              </a:lnSpc>
              <a:spcAft>
                <a:spcPct val="40000"/>
              </a:spcAft>
              <a:buClr>
                <a:srgbClr val="FFFF99"/>
              </a:buClr>
            </a:pPr>
            <a:r>
              <a:rPr lang="en-US" sz="11500" b="0" spc="-300" dirty="0" smtClean="0">
                <a:solidFill>
                  <a:srgbClr val="66FFFF"/>
                </a:solidFill>
                <a:effectLst>
                  <a:glow rad="228600">
                    <a:schemeClr val="accent4">
                      <a:satMod val="175000"/>
                      <a:alpha val="85000"/>
                    </a:schemeClr>
                  </a:glow>
                </a:effectLst>
                <a:latin typeface="Dirty Ego" pitchFamily="2" charset="0"/>
              </a:rPr>
              <a:t>WHAT WILL PUTTING GOD FIRST DO FOR ME?</a:t>
            </a:r>
            <a:endParaRPr lang="en-US" sz="11500" b="0" spc="-300" dirty="0">
              <a:solidFill>
                <a:srgbClr val="66FFFF"/>
              </a:solidFill>
              <a:effectLst>
                <a:glow rad="228600">
                  <a:schemeClr val="accent4">
                    <a:satMod val="175000"/>
                    <a:alpha val="85000"/>
                  </a:schemeClr>
                </a:glow>
              </a:effectLst>
              <a:latin typeface="Dirty Ego" pitchFamily="2" charset="0"/>
            </a:endParaRPr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1078089" y="2253929"/>
            <a:ext cx="8065909" cy="1359603"/>
          </a:xfrm>
          <a:prstGeom prst="rect">
            <a:avLst/>
          </a:prstGeom>
          <a:solidFill>
            <a:schemeClr val="bg1"/>
          </a:solidFill>
          <a:ln w="9525" cap="rnd">
            <a:noFill/>
            <a:prstDash val="sysDot"/>
            <a:miter lim="800000"/>
            <a:headEnd/>
            <a:tailEnd/>
          </a:ln>
          <a:effectLst>
            <a:glow rad="228600">
              <a:schemeClr val="accent4">
                <a:satMod val="175000"/>
                <a:alpha val="70000"/>
              </a:schemeClr>
            </a:glow>
          </a:effectLst>
        </p:spPr>
        <p:txBody>
          <a:bodyPr wrap="none" anchor="ctr"/>
          <a:lstStyle/>
          <a:p>
            <a:endParaRPr lang="en-US" b="0" dirty="0">
              <a:latin typeface="Teen" pitchFamily="2" charset="0"/>
            </a:endParaRPr>
          </a:p>
        </p:txBody>
      </p:sp>
      <p:sp>
        <p:nvSpPr>
          <p:cNvPr id="3" name="Text Box 1026"/>
          <p:cNvSpPr txBox="1">
            <a:spLocks noChangeArrowheads="1"/>
          </p:cNvSpPr>
          <p:nvPr/>
        </p:nvSpPr>
        <p:spPr bwMode="auto">
          <a:xfrm>
            <a:off x="138186" y="1854622"/>
            <a:ext cx="1659467" cy="2123658"/>
          </a:xfrm>
          <a:prstGeom prst="rect">
            <a:avLst/>
          </a:prstGeom>
          <a:noFill/>
          <a:ln>
            <a:noFill/>
          </a:ln>
          <a:effectLst>
            <a:glow rad="317500">
              <a:schemeClr val="accent4">
                <a:satMod val="175000"/>
                <a:alpha val="7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>
              <a:spcAft>
                <a:spcPct val="40000"/>
              </a:spcAft>
              <a:buClr>
                <a:srgbClr val="FFFF99"/>
              </a:buClr>
            </a:pPr>
            <a:r>
              <a:rPr lang="en-US" sz="13200" b="0" spc="300" dirty="0" smtClean="0">
                <a:ln w="28575">
                  <a:solidFill>
                    <a:schemeClr val="bg1"/>
                  </a:solidFill>
                </a:ln>
                <a:effectLst>
                  <a:glow rad="228600">
                    <a:schemeClr val="accent4">
                      <a:satMod val="175000"/>
                      <a:alpha val="70000"/>
                    </a:schemeClr>
                  </a:glow>
                </a:effectLst>
                <a:latin typeface="Tandelle" pitchFamily="2" charset="0"/>
              </a:rPr>
              <a:t>3.</a:t>
            </a:r>
            <a:endParaRPr lang="en-US" sz="13200" b="0" spc="300" dirty="0">
              <a:ln w="28575">
                <a:solidFill>
                  <a:schemeClr val="bg1"/>
                </a:solidFill>
              </a:ln>
              <a:effectLst>
                <a:glow rad="228600">
                  <a:schemeClr val="accent4">
                    <a:satMod val="175000"/>
                    <a:alpha val="70000"/>
                  </a:schemeClr>
                </a:glow>
              </a:effectLst>
              <a:latin typeface="Tandelle" pitchFamily="2" charset="0"/>
            </a:endParaRPr>
          </a:p>
        </p:txBody>
      </p:sp>
      <p:sp>
        <p:nvSpPr>
          <p:cNvPr id="4" name="Text Box 1026"/>
          <p:cNvSpPr txBox="1">
            <a:spLocks noChangeArrowheads="1"/>
          </p:cNvSpPr>
          <p:nvPr/>
        </p:nvSpPr>
        <p:spPr bwMode="auto">
          <a:xfrm>
            <a:off x="1174044" y="2208916"/>
            <a:ext cx="7969955" cy="1938992"/>
          </a:xfrm>
          <a:prstGeom prst="rect">
            <a:avLst/>
          </a:prstGeom>
          <a:noFill/>
          <a:ln>
            <a:noFill/>
          </a:ln>
          <a:effectLst>
            <a:glow rad="317500">
              <a:schemeClr val="accent4">
                <a:satMod val="175000"/>
                <a:alpha val="7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>
              <a:lnSpc>
                <a:spcPct val="60000"/>
              </a:lnSpc>
              <a:spcAft>
                <a:spcPct val="40000"/>
              </a:spcAft>
              <a:buClr>
                <a:srgbClr val="FFFF99"/>
              </a:buClr>
            </a:pPr>
            <a:r>
              <a:rPr lang="en-US" sz="10000" b="0" dirty="0" smtClean="0">
                <a:solidFill>
                  <a:srgbClr val="FFFF66"/>
                </a:solidFill>
                <a:effectLst>
                  <a:glow rad="228600">
                    <a:schemeClr val="accent4">
                      <a:satMod val="175000"/>
                      <a:alpha val="70000"/>
                    </a:schemeClr>
                  </a:glow>
                </a:effectLst>
                <a:latin typeface="Tandelle" pitchFamily="2" charset="0"/>
              </a:rPr>
              <a:t>I WILL BE SHARP AND ESCAPE THE TRAPS OF THE DEVIL</a:t>
            </a:r>
            <a:endParaRPr lang="en-US" sz="10000" b="0" dirty="0">
              <a:solidFill>
                <a:srgbClr val="FFFF66"/>
              </a:solidFill>
              <a:effectLst>
                <a:glow rad="228600">
                  <a:schemeClr val="accent4">
                    <a:satMod val="175000"/>
                    <a:alpha val="70000"/>
                  </a:schemeClr>
                </a:glow>
              </a:effectLst>
              <a:latin typeface="Tandelle" pitchFamily="2" charset="0"/>
            </a:endParaRPr>
          </a:p>
        </p:txBody>
      </p:sp>
      <p:sp>
        <p:nvSpPr>
          <p:cNvPr id="8" name="Text Box 1026"/>
          <p:cNvSpPr txBox="1">
            <a:spLocks noChangeArrowheads="1"/>
          </p:cNvSpPr>
          <p:nvPr/>
        </p:nvSpPr>
        <p:spPr bwMode="auto">
          <a:xfrm>
            <a:off x="121186" y="4498092"/>
            <a:ext cx="8901628" cy="1717393"/>
          </a:xfrm>
          <a:prstGeom prst="rect">
            <a:avLst/>
          </a:prstGeom>
          <a:noFill/>
          <a:ln>
            <a:noFill/>
          </a:ln>
          <a:effectLst>
            <a:glow rad="317500">
              <a:schemeClr val="accent4">
                <a:satMod val="175000"/>
                <a:alpha val="7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>
              <a:lnSpc>
                <a:spcPct val="60000"/>
              </a:lnSpc>
              <a:spcAft>
                <a:spcPct val="40000"/>
              </a:spcAft>
              <a:buClr>
                <a:srgbClr val="FFFF99"/>
              </a:buClr>
            </a:pPr>
            <a:r>
              <a:rPr lang="en-US" sz="8800" b="0" spc="-300" dirty="0" smtClean="0">
                <a:solidFill>
                  <a:srgbClr val="99FF99"/>
                </a:solidFill>
                <a:effectLst>
                  <a:glow rad="228600">
                    <a:schemeClr val="accent4">
                      <a:satMod val="175000"/>
                      <a:alpha val="85000"/>
                    </a:schemeClr>
                  </a:glow>
                </a:effectLst>
                <a:latin typeface="Dirty Ego" pitchFamily="2" charset="0"/>
              </a:rPr>
              <a:t>WHY WOULDN’T YA WANNA ESCAPE THE TRAPS OF THE DEVIL?</a:t>
            </a:r>
            <a:endParaRPr lang="en-US" sz="8800" b="0" spc="-300" dirty="0">
              <a:solidFill>
                <a:srgbClr val="99FF99"/>
              </a:solidFill>
              <a:effectLst>
                <a:glow rad="228600">
                  <a:schemeClr val="accent4">
                    <a:satMod val="175000"/>
                    <a:alpha val="85000"/>
                  </a:schemeClr>
                </a:glow>
              </a:effectLst>
              <a:latin typeface="Dirty Ego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37600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50">
        <p:fade/>
      </p:transition>
    </mc:Choice>
    <mc:Fallback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27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1026"/>
          <p:cNvSpPr txBox="1">
            <a:spLocks noChangeArrowheads="1"/>
          </p:cNvSpPr>
          <p:nvPr/>
        </p:nvSpPr>
        <p:spPr bwMode="auto">
          <a:xfrm>
            <a:off x="0" y="270695"/>
            <a:ext cx="9144000" cy="2043829"/>
          </a:xfrm>
          <a:prstGeom prst="rect">
            <a:avLst/>
          </a:prstGeom>
          <a:noFill/>
          <a:ln>
            <a:noFill/>
          </a:ln>
          <a:effectLst>
            <a:glow rad="317500">
              <a:schemeClr val="accent4">
                <a:satMod val="175000"/>
                <a:alpha val="7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>
              <a:lnSpc>
                <a:spcPct val="55000"/>
              </a:lnSpc>
              <a:spcAft>
                <a:spcPct val="40000"/>
              </a:spcAft>
              <a:buClr>
                <a:srgbClr val="FFFF99"/>
              </a:buClr>
            </a:pPr>
            <a:r>
              <a:rPr lang="en-US" sz="11500" b="0" spc="-300" dirty="0" smtClean="0">
                <a:solidFill>
                  <a:srgbClr val="66FFFF"/>
                </a:solidFill>
                <a:effectLst>
                  <a:glow rad="228600">
                    <a:schemeClr val="accent4">
                      <a:satMod val="175000"/>
                      <a:alpha val="85000"/>
                    </a:schemeClr>
                  </a:glow>
                </a:effectLst>
                <a:latin typeface="Dirty Ego" pitchFamily="2" charset="0"/>
              </a:rPr>
              <a:t>WHAT WILL PUTTING GOD FIRST DO FOR ME?</a:t>
            </a:r>
            <a:endParaRPr lang="en-US" sz="11500" b="0" spc="-300" dirty="0">
              <a:solidFill>
                <a:srgbClr val="66FFFF"/>
              </a:solidFill>
              <a:effectLst>
                <a:glow rad="228600">
                  <a:schemeClr val="accent4">
                    <a:satMod val="175000"/>
                    <a:alpha val="85000"/>
                  </a:schemeClr>
                </a:glow>
              </a:effectLst>
              <a:latin typeface="Dirty Ego" pitchFamily="2" charset="0"/>
            </a:endParaRPr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1078089" y="2253929"/>
            <a:ext cx="8065909" cy="1359603"/>
          </a:xfrm>
          <a:prstGeom prst="rect">
            <a:avLst/>
          </a:prstGeom>
          <a:solidFill>
            <a:schemeClr val="bg1"/>
          </a:solidFill>
          <a:ln w="9525" cap="rnd">
            <a:noFill/>
            <a:prstDash val="sysDot"/>
            <a:miter lim="800000"/>
            <a:headEnd/>
            <a:tailEnd/>
          </a:ln>
          <a:effectLst>
            <a:glow rad="228600">
              <a:schemeClr val="accent4">
                <a:satMod val="175000"/>
                <a:alpha val="70000"/>
              </a:schemeClr>
            </a:glow>
          </a:effectLst>
        </p:spPr>
        <p:txBody>
          <a:bodyPr wrap="none" anchor="ctr"/>
          <a:lstStyle/>
          <a:p>
            <a:endParaRPr lang="en-US" b="0" dirty="0">
              <a:latin typeface="Teen" pitchFamily="2" charset="0"/>
            </a:endParaRPr>
          </a:p>
        </p:txBody>
      </p:sp>
      <p:sp>
        <p:nvSpPr>
          <p:cNvPr id="3" name="Text Box 1026"/>
          <p:cNvSpPr txBox="1">
            <a:spLocks noChangeArrowheads="1"/>
          </p:cNvSpPr>
          <p:nvPr/>
        </p:nvSpPr>
        <p:spPr bwMode="auto">
          <a:xfrm>
            <a:off x="138186" y="1854622"/>
            <a:ext cx="1659467" cy="2123658"/>
          </a:xfrm>
          <a:prstGeom prst="rect">
            <a:avLst/>
          </a:prstGeom>
          <a:noFill/>
          <a:ln>
            <a:noFill/>
          </a:ln>
          <a:effectLst>
            <a:glow rad="317500">
              <a:schemeClr val="accent4">
                <a:satMod val="175000"/>
                <a:alpha val="7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>
              <a:spcAft>
                <a:spcPct val="40000"/>
              </a:spcAft>
              <a:buClr>
                <a:srgbClr val="FFFF99"/>
              </a:buClr>
            </a:pPr>
            <a:r>
              <a:rPr lang="en-US" sz="13200" b="0" spc="300" dirty="0" smtClean="0">
                <a:ln w="28575">
                  <a:solidFill>
                    <a:schemeClr val="bg1"/>
                  </a:solidFill>
                </a:ln>
                <a:effectLst>
                  <a:glow rad="228600">
                    <a:schemeClr val="accent4">
                      <a:satMod val="175000"/>
                      <a:alpha val="70000"/>
                    </a:schemeClr>
                  </a:glow>
                </a:effectLst>
                <a:latin typeface="Tandelle" pitchFamily="2" charset="0"/>
              </a:rPr>
              <a:t>4.</a:t>
            </a:r>
            <a:endParaRPr lang="en-US" sz="13200" b="0" spc="300" dirty="0">
              <a:ln w="28575">
                <a:solidFill>
                  <a:schemeClr val="bg1"/>
                </a:solidFill>
              </a:ln>
              <a:effectLst>
                <a:glow rad="228600">
                  <a:schemeClr val="accent4">
                    <a:satMod val="175000"/>
                    <a:alpha val="70000"/>
                  </a:schemeClr>
                </a:glow>
              </a:effectLst>
              <a:latin typeface="Tandelle" pitchFamily="2" charset="0"/>
            </a:endParaRPr>
          </a:p>
        </p:txBody>
      </p:sp>
      <p:sp>
        <p:nvSpPr>
          <p:cNvPr id="4" name="Text Box 1026"/>
          <p:cNvSpPr txBox="1">
            <a:spLocks noChangeArrowheads="1"/>
          </p:cNvSpPr>
          <p:nvPr/>
        </p:nvSpPr>
        <p:spPr bwMode="auto">
          <a:xfrm>
            <a:off x="1174044" y="2208916"/>
            <a:ext cx="7969955" cy="1987980"/>
          </a:xfrm>
          <a:prstGeom prst="rect">
            <a:avLst/>
          </a:prstGeom>
          <a:noFill/>
          <a:ln>
            <a:noFill/>
          </a:ln>
          <a:effectLst>
            <a:glow rad="317500">
              <a:schemeClr val="accent4">
                <a:satMod val="175000"/>
                <a:alpha val="7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>
              <a:lnSpc>
                <a:spcPct val="60000"/>
              </a:lnSpc>
              <a:spcAft>
                <a:spcPct val="40000"/>
              </a:spcAft>
              <a:buClr>
                <a:srgbClr val="FFFF99"/>
              </a:buClr>
            </a:pPr>
            <a:r>
              <a:rPr lang="en-US" sz="10000" b="0" dirty="0" smtClean="0">
                <a:solidFill>
                  <a:srgbClr val="FFFF66"/>
                </a:solidFill>
                <a:effectLst>
                  <a:glow rad="228600">
                    <a:schemeClr val="accent4">
                      <a:satMod val="175000"/>
                      <a:alpha val="70000"/>
                    </a:schemeClr>
                  </a:glow>
                </a:effectLst>
                <a:latin typeface="Tandelle" pitchFamily="2" charset="0"/>
              </a:rPr>
              <a:t>I WILL HAVE A BLESSED LIFE, BE SATISFIED, BE SAFE!</a:t>
            </a:r>
            <a:endParaRPr lang="en-US" sz="10000" b="0" dirty="0">
              <a:solidFill>
                <a:srgbClr val="FFFF66"/>
              </a:solidFill>
              <a:effectLst>
                <a:glow rad="228600">
                  <a:schemeClr val="accent4">
                    <a:satMod val="175000"/>
                    <a:alpha val="70000"/>
                  </a:schemeClr>
                </a:glow>
              </a:effectLst>
              <a:latin typeface="Tandelle" pitchFamily="2" charset="0"/>
            </a:endParaRPr>
          </a:p>
        </p:txBody>
      </p:sp>
      <p:sp>
        <p:nvSpPr>
          <p:cNvPr id="20" name="Rectangle 19"/>
          <p:cNvSpPr>
            <a:spLocks noChangeArrowheads="1"/>
          </p:cNvSpPr>
          <p:nvPr/>
        </p:nvSpPr>
        <p:spPr bwMode="auto">
          <a:xfrm>
            <a:off x="209550" y="4178339"/>
            <a:ext cx="8724901" cy="2580441"/>
          </a:xfrm>
          <a:prstGeom prst="rect">
            <a:avLst/>
          </a:prstGeom>
          <a:solidFill>
            <a:schemeClr val="tx1">
              <a:alpha val="75000"/>
            </a:schemeClr>
          </a:solidFill>
          <a:ln w="9525" cap="rnd">
            <a:noFill/>
            <a:prstDash val="sysDot"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b="0" dirty="0">
              <a:solidFill>
                <a:srgbClr val="000000"/>
              </a:solidFill>
              <a:latin typeface="Teen" pitchFamily="2" charset="0"/>
            </a:endParaRPr>
          </a:p>
        </p:txBody>
      </p:sp>
      <p:sp>
        <p:nvSpPr>
          <p:cNvPr id="21" name="Text Box 3"/>
          <p:cNvSpPr txBox="1">
            <a:spLocks noChangeArrowheads="1"/>
          </p:cNvSpPr>
          <p:nvPr/>
        </p:nvSpPr>
        <p:spPr bwMode="auto">
          <a:xfrm>
            <a:off x="263979" y="4178331"/>
            <a:ext cx="8616043" cy="2580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lnSpc>
                <a:spcPct val="80000"/>
              </a:lnSpc>
            </a:pPr>
            <a:r>
              <a:rPr lang="en-US" b="0" dirty="0" smtClean="0">
                <a:solidFill>
                  <a:srgbClr val="FFFF00"/>
                </a:solidFill>
                <a:effectLst>
                  <a:outerShdw blurRad="50800" dist="50800" dir="5400000" algn="ctr" rotWithShape="0">
                    <a:srgbClr val="000000"/>
                  </a:outerShdw>
                </a:effectLst>
                <a:latin typeface="Teen" pitchFamily="2" charset="0"/>
              </a:rPr>
              <a:t>Proverbs 19:23</a:t>
            </a:r>
            <a:r>
              <a:rPr lang="en-US" b="0" dirty="0">
                <a:solidFill>
                  <a:srgbClr val="FFFF00"/>
                </a:solidFill>
                <a:effectLst>
                  <a:outerShdw blurRad="50800" dist="50800" dir="5400000" algn="ctr" rotWithShape="0">
                    <a:srgbClr val="000000"/>
                  </a:outerShdw>
                </a:effectLst>
                <a:latin typeface="Teen" pitchFamily="2" charset="0"/>
              </a:rPr>
              <a:t/>
            </a:r>
            <a:br>
              <a:rPr lang="en-US" b="0" dirty="0">
                <a:solidFill>
                  <a:srgbClr val="FFFF00"/>
                </a:solidFill>
                <a:effectLst>
                  <a:outerShdw blurRad="50800" dist="50800" dir="5400000" algn="ctr" rotWithShape="0">
                    <a:srgbClr val="000000"/>
                  </a:outerShdw>
                </a:effectLst>
                <a:latin typeface="Teen" pitchFamily="2" charset="0"/>
              </a:rPr>
            </a:br>
            <a:r>
              <a:rPr lang="en-US" b="0" dirty="0">
                <a:solidFill>
                  <a:schemeClr val="bg1"/>
                </a:solidFill>
                <a:latin typeface="Teen" pitchFamily="2" charset="0"/>
              </a:rPr>
              <a:t>The fear of the LORD </a:t>
            </a:r>
            <a:r>
              <a:rPr lang="en-US" b="0" dirty="0" err="1">
                <a:solidFill>
                  <a:schemeClr val="bg1"/>
                </a:solidFill>
                <a:latin typeface="Teen" pitchFamily="2" charset="0"/>
              </a:rPr>
              <a:t>tendeth</a:t>
            </a:r>
            <a:r>
              <a:rPr lang="en-US" b="0" dirty="0">
                <a:solidFill>
                  <a:schemeClr val="bg1"/>
                </a:solidFill>
                <a:latin typeface="Teen" pitchFamily="2" charset="0"/>
              </a:rPr>
              <a:t> to life: and he that hath it shall abide satisfied; he shall not be visited with evil.</a:t>
            </a:r>
          </a:p>
        </p:txBody>
      </p:sp>
    </p:spTree>
    <p:extLst>
      <p:ext uri="{BB962C8B-B14F-4D97-AF65-F5344CB8AC3E}">
        <p14:creationId xmlns:p14="http://schemas.microsoft.com/office/powerpoint/2010/main" val="87785743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50">
        <p:fade/>
      </p:transition>
    </mc:Choice>
    <mc:Fallback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20" grpId="0" animBg="1"/>
      <p:bldP spid="2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1026"/>
          <p:cNvSpPr txBox="1">
            <a:spLocks noChangeArrowheads="1"/>
          </p:cNvSpPr>
          <p:nvPr/>
        </p:nvSpPr>
        <p:spPr bwMode="auto">
          <a:xfrm>
            <a:off x="121186" y="1007202"/>
            <a:ext cx="8901628" cy="3647152"/>
          </a:xfrm>
          <a:prstGeom prst="rect">
            <a:avLst/>
          </a:prstGeom>
          <a:noFill/>
          <a:ln>
            <a:noFill/>
          </a:ln>
          <a:effectLst>
            <a:glow rad="317500">
              <a:schemeClr val="accent4">
                <a:satMod val="175000"/>
                <a:alpha val="7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>
              <a:lnSpc>
                <a:spcPct val="60000"/>
              </a:lnSpc>
              <a:spcAft>
                <a:spcPct val="40000"/>
              </a:spcAft>
              <a:buClr>
                <a:srgbClr val="FFFF99"/>
              </a:buClr>
            </a:pPr>
            <a:r>
              <a:rPr lang="en-US" sz="20000" b="0" spc="-150" dirty="0" smtClean="0">
                <a:solidFill>
                  <a:srgbClr val="66FFFF"/>
                </a:solidFill>
                <a:effectLst>
                  <a:glow rad="228600">
                    <a:schemeClr val="accent4">
                      <a:satMod val="175000"/>
                      <a:alpha val="85000"/>
                    </a:schemeClr>
                  </a:glow>
                </a:effectLst>
                <a:latin typeface="Dirty Ego" pitchFamily="2" charset="0"/>
              </a:rPr>
              <a:t>GOD IS </a:t>
            </a:r>
            <a:r>
              <a:rPr lang="en-US" sz="18500" b="0" spc="-150" dirty="0" smtClean="0">
                <a:solidFill>
                  <a:srgbClr val="66FFFF"/>
                </a:solidFill>
                <a:effectLst>
                  <a:glow rad="228600">
                    <a:schemeClr val="accent4">
                      <a:satMod val="175000"/>
                      <a:alpha val="85000"/>
                    </a:schemeClr>
                  </a:glow>
                </a:effectLst>
                <a:latin typeface="Dirty Ego" pitchFamily="2" charset="0"/>
              </a:rPr>
              <a:t>OMNIPRESENT!</a:t>
            </a:r>
            <a:endParaRPr lang="en-US" sz="18500" b="0" spc="-150" dirty="0">
              <a:solidFill>
                <a:srgbClr val="66FFFF"/>
              </a:solidFill>
              <a:effectLst>
                <a:glow rad="228600">
                  <a:schemeClr val="accent4">
                    <a:satMod val="175000"/>
                    <a:alpha val="85000"/>
                  </a:schemeClr>
                </a:glow>
              </a:effectLst>
              <a:latin typeface="Dirty Ego" pitchFamily="2" charset="0"/>
            </a:endParaRPr>
          </a:p>
        </p:txBody>
      </p:sp>
      <p:sp>
        <p:nvSpPr>
          <p:cNvPr id="5" name="Text Box 1026"/>
          <p:cNvSpPr txBox="1">
            <a:spLocks noChangeArrowheads="1"/>
          </p:cNvSpPr>
          <p:nvPr/>
        </p:nvSpPr>
        <p:spPr bwMode="auto">
          <a:xfrm>
            <a:off x="121186" y="4321120"/>
            <a:ext cx="8901628" cy="1873526"/>
          </a:xfrm>
          <a:prstGeom prst="rect">
            <a:avLst/>
          </a:prstGeom>
          <a:noFill/>
          <a:ln>
            <a:noFill/>
          </a:ln>
          <a:effectLst>
            <a:glow rad="317500">
              <a:schemeClr val="accent4">
                <a:satMod val="175000"/>
                <a:alpha val="7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>
              <a:lnSpc>
                <a:spcPct val="65000"/>
              </a:lnSpc>
              <a:spcAft>
                <a:spcPct val="40000"/>
              </a:spcAft>
              <a:buClr>
                <a:srgbClr val="FFFF99"/>
              </a:buClr>
            </a:pPr>
            <a:r>
              <a:rPr lang="en-US" sz="8800" spc="-150" dirty="0" smtClean="0">
                <a:solidFill>
                  <a:schemeClr val="bg1"/>
                </a:solidFill>
                <a:effectLst>
                  <a:glow rad="228600">
                    <a:schemeClr val="accent4">
                      <a:satMod val="175000"/>
                      <a:alpha val="85000"/>
                    </a:schemeClr>
                  </a:glow>
                </a:effectLst>
                <a:latin typeface="Trubble" pitchFamily="2" charset="0"/>
              </a:rPr>
              <a:t>Ever present</a:t>
            </a:r>
            <a:r>
              <a:rPr lang="en-US" sz="8800" dirty="0" smtClean="0">
                <a:solidFill>
                  <a:schemeClr val="bg1"/>
                </a:solidFill>
                <a:effectLst>
                  <a:glow rad="228600">
                    <a:schemeClr val="accent4">
                      <a:satMod val="175000"/>
                      <a:alpha val="85000"/>
                    </a:schemeClr>
                  </a:glow>
                </a:effectLst>
                <a:latin typeface="Trubble" pitchFamily="2" charset="0"/>
              </a:rPr>
              <a:t>,</a:t>
            </a:r>
            <a:r>
              <a:rPr lang="en-US" sz="8800" dirty="0">
                <a:solidFill>
                  <a:schemeClr val="bg1"/>
                </a:solidFill>
                <a:effectLst>
                  <a:glow rad="228600">
                    <a:schemeClr val="accent4">
                      <a:satMod val="175000"/>
                      <a:alpha val="85000"/>
                    </a:schemeClr>
                  </a:glow>
                </a:effectLst>
                <a:latin typeface="Trubble" pitchFamily="2" charset="0"/>
              </a:rPr>
              <a:t/>
            </a:r>
            <a:br>
              <a:rPr lang="en-US" sz="8800" dirty="0">
                <a:solidFill>
                  <a:schemeClr val="bg1"/>
                </a:solidFill>
                <a:effectLst>
                  <a:glow rad="228600">
                    <a:schemeClr val="accent4">
                      <a:satMod val="175000"/>
                      <a:alpha val="85000"/>
                    </a:schemeClr>
                  </a:glow>
                </a:effectLst>
                <a:latin typeface="Trubble" pitchFamily="2" charset="0"/>
              </a:rPr>
            </a:br>
            <a:r>
              <a:rPr lang="en-US" sz="8800" dirty="0" smtClean="0">
                <a:solidFill>
                  <a:schemeClr val="bg1"/>
                </a:solidFill>
                <a:effectLst>
                  <a:glow rad="228600">
                    <a:schemeClr val="accent4">
                      <a:satMod val="175000"/>
                      <a:alpha val="85000"/>
                    </a:schemeClr>
                  </a:glow>
                </a:effectLst>
                <a:latin typeface="Trubble" pitchFamily="2" charset="0"/>
              </a:rPr>
              <a:t>everywhere</a:t>
            </a:r>
          </a:p>
        </p:txBody>
      </p:sp>
    </p:spTree>
    <p:extLst>
      <p:ext uri="{BB962C8B-B14F-4D97-AF65-F5344CB8AC3E}">
        <p14:creationId xmlns:p14="http://schemas.microsoft.com/office/powerpoint/2010/main" val="135558699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50">
        <p:fade/>
      </p:transition>
    </mc:Choice>
    <mc:Fallback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27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28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1026"/>
          <p:cNvSpPr txBox="1">
            <a:spLocks noChangeArrowheads="1"/>
          </p:cNvSpPr>
          <p:nvPr/>
        </p:nvSpPr>
        <p:spPr bwMode="auto">
          <a:xfrm>
            <a:off x="0" y="270695"/>
            <a:ext cx="9144000" cy="2043829"/>
          </a:xfrm>
          <a:prstGeom prst="rect">
            <a:avLst/>
          </a:prstGeom>
          <a:noFill/>
          <a:ln>
            <a:noFill/>
          </a:ln>
          <a:effectLst>
            <a:glow rad="317500">
              <a:schemeClr val="accent4">
                <a:satMod val="175000"/>
                <a:alpha val="7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>
              <a:lnSpc>
                <a:spcPct val="55000"/>
              </a:lnSpc>
              <a:spcAft>
                <a:spcPct val="40000"/>
              </a:spcAft>
              <a:buClr>
                <a:srgbClr val="FFFF99"/>
              </a:buClr>
            </a:pPr>
            <a:r>
              <a:rPr lang="en-US" sz="11500" b="0" spc="-300" dirty="0" smtClean="0">
                <a:solidFill>
                  <a:srgbClr val="66FFFF"/>
                </a:solidFill>
                <a:effectLst>
                  <a:glow rad="228600">
                    <a:schemeClr val="accent4">
                      <a:satMod val="175000"/>
                      <a:alpha val="85000"/>
                    </a:schemeClr>
                  </a:glow>
                </a:effectLst>
                <a:latin typeface="Dirty Ego" pitchFamily="2" charset="0"/>
              </a:rPr>
              <a:t>WHAT WILL PUTTING GOD FIRST DO FOR ME?</a:t>
            </a:r>
            <a:endParaRPr lang="en-US" sz="11500" b="0" spc="-300" dirty="0">
              <a:solidFill>
                <a:srgbClr val="66FFFF"/>
              </a:solidFill>
              <a:effectLst>
                <a:glow rad="228600">
                  <a:schemeClr val="accent4">
                    <a:satMod val="175000"/>
                    <a:alpha val="85000"/>
                  </a:schemeClr>
                </a:glow>
              </a:effectLst>
              <a:latin typeface="Dirty Ego" pitchFamily="2" charset="0"/>
            </a:endParaRPr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1078089" y="2253929"/>
            <a:ext cx="8065909" cy="1359603"/>
          </a:xfrm>
          <a:prstGeom prst="rect">
            <a:avLst/>
          </a:prstGeom>
          <a:solidFill>
            <a:schemeClr val="bg1"/>
          </a:solidFill>
          <a:ln w="9525" cap="rnd">
            <a:noFill/>
            <a:prstDash val="sysDot"/>
            <a:miter lim="800000"/>
            <a:headEnd/>
            <a:tailEnd/>
          </a:ln>
          <a:effectLst>
            <a:glow rad="228600">
              <a:schemeClr val="accent4">
                <a:satMod val="175000"/>
                <a:alpha val="70000"/>
              </a:schemeClr>
            </a:glow>
          </a:effectLst>
        </p:spPr>
        <p:txBody>
          <a:bodyPr wrap="none" anchor="ctr"/>
          <a:lstStyle/>
          <a:p>
            <a:endParaRPr lang="en-US" b="0" dirty="0">
              <a:latin typeface="Teen" pitchFamily="2" charset="0"/>
            </a:endParaRPr>
          </a:p>
        </p:txBody>
      </p:sp>
      <p:sp>
        <p:nvSpPr>
          <p:cNvPr id="3" name="Text Box 1026"/>
          <p:cNvSpPr txBox="1">
            <a:spLocks noChangeArrowheads="1"/>
          </p:cNvSpPr>
          <p:nvPr/>
        </p:nvSpPr>
        <p:spPr bwMode="auto">
          <a:xfrm>
            <a:off x="138186" y="1854622"/>
            <a:ext cx="1659467" cy="2123658"/>
          </a:xfrm>
          <a:prstGeom prst="rect">
            <a:avLst/>
          </a:prstGeom>
          <a:noFill/>
          <a:ln>
            <a:noFill/>
          </a:ln>
          <a:effectLst>
            <a:glow rad="317500">
              <a:schemeClr val="accent4">
                <a:satMod val="175000"/>
                <a:alpha val="7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>
              <a:spcAft>
                <a:spcPct val="40000"/>
              </a:spcAft>
              <a:buClr>
                <a:srgbClr val="FFFF99"/>
              </a:buClr>
            </a:pPr>
            <a:r>
              <a:rPr lang="en-US" sz="13200" b="0" spc="300" dirty="0" smtClean="0">
                <a:ln w="28575">
                  <a:solidFill>
                    <a:schemeClr val="bg1"/>
                  </a:solidFill>
                </a:ln>
                <a:effectLst>
                  <a:glow rad="228600">
                    <a:schemeClr val="accent4">
                      <a:satMod val="175000"/>
                      <a:alpha val="70000"/>
                    </a:schemeClr>
                  </a:glow>
                </a:effectLst>
                <a:latin typeface="Tandelle" pitchFamily="2" charset="0"/>
              </a:rPr>
              <a:t>4.</a:t>
            </a:r>
            <a:endParaRPr lang="en-US" sz="13200" b="0" spc="300" dirty="0">
              <a:ln w="28575">
                <a:solidFill>
                  <a:schemeClr val="bg1"/>
                </a:solidFill>
              </a:ln>
              <a:effectLst>
                <a:glow rad="228600">
                  <a:schemeClr val="accent4">
                    <a:satMod val="175000"/>
                    <a:alpha val="70000"/>
                  </a:schemeClr>
                </a:glow>
              </a:effectLst>
              <a:latin typeface="Tandelle" pitchFamily="2" charset="0"/>
            </a:endParaRPr>
          </a:p>
        </p:txBody>
      </p:sp>
      <p:sp>
        <p:nvSpPr>
          <p:cNvPr id="4" name="Text Box 1026"/>
          <p:cNvSpPr txBox="1">
            <a:spLocks noChangeArrowheads="1"/>
          </p:cNvSpPr>
          <p:nvPr/>
        </p:nvSpPr>
        <p:spPr bwMode="auto">
          <a:xfrm>
            <a:off x="1174044" y="2208916"/>
            <a:ext cx="7969955" cy="1987980"/>
          </a:xfrm>
          <a:prstGeom prst="rect">
            <a:avLst/>
          </a:prstGeom>
          <a:noFill/>
          <a:ln>
            <a:noFill/>
          </a:ln>
          <a:effectLst>
            <a:glow rad="317500">
              <a:schemeClr val="accent4">
                <a:satMod val="175000"/>
                <a:alpha val="7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>
              <a:lnSpc>
                <a:spcPct val="60000"/>
              </a:lnSpc>
              <a:spcAft>
                <a:spcPct val="40000"/>
              </a:spcAft>
              <a:buClr>
                <a:srgbClr val="FFFF99"/>
              </a:buClr>
            </a:pPr>
            <a:r>
              <a:rPr lang="en-US" sz="10000" b="0" dirty="0" smtClean="0">
                <a:solidFill>
                  <a:srgbClr val="FFFF66"/>
                </a:solidFill>
                <a:effectLst>
                  <a:glow rad="228600">
                    <a:schemeClr val="accent4">
                      <a:satMod val="175000"/>
                      <a:alpha val="70000"/>
                    </a:schemeClr>
                  </a:glow>
                </a:effectLst>
                <a:latin typeface="Tandelle" pitchFamily="2" charset="0"/>
              </a:rPr>
              <a:t>I WILL HAVE A BLESSED LIFE, BE SATISFIED, BE SAFE!</a:t>
            </a:r>
            <a:endParaRPr lang="en-US" sz="10000" b="0" dirty="0">
              <a:solidFill>
                <a:srgbClr val="FFFF66"/>
              </a:solidFill>
              <a:effectLst>
                <a:glow rad="228600">
                  <a:schemeClr val="accent4">
                    <a:satMod val="175000"/>
                    <a:alpha val="70000"/>
                  </a:schemeClr>
                </a:glow>
              </a:effectLst>
              <a:latin typeface="Tandelle" pitchFamily="2" charset="0"/>
            </a:endParaRPr>
          </a:p>
        </p:txBody>
      </p:sp>
      <p:sp>
        <p:nvSpPr>
          <p:cNvPr id="8" name="Text Box 1026"/>
          <p:cNvSpPr txBox="1">
            <a:spLocks noChangeArrowheads="1"/>
          </p:cNvSpPr>
          <p:nvPr/>
        </p:nvSpPr>
        <p:spPr bwMode="auto">
          <a:xfrm>
            <a:off x="121186" y="4062336"/>
            <a:ext cx="8901628" cy="2554545"/>
          </a:xfrm>
          <a:prstGeom prst="rect">
            <a:avLst/>
          </a:prstGeom>
          <a:noFill/>
          <a:ln>
            <a:noFill/>
          </a:ln>
          <a:effectLst>
            <a:glow rad="317500">
              <a:schemeClr val="accent4">
                <a:satMod val="175000"/>
                <a:alpha val="7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>
              <a:spcAft>
                <a:spcPct val="40000"/>
              </a:spcAft>
              <a:buClr>
                <a:srgbClr val="FFFF99"/>
              </a:buClr>
            </a:pPr>
            <a:r>
              <a:rPr lang="en-US" sz="8000" spc="-150" dirty="0" smtClean="0">
                <a:solidFill>
                  <a:schemeClr val="bg1"/>
                </a:solidFill>
                <a:effectLst>
                  <a:glow rad="228600">
                    <a:schemeClr val="accent4">
                      <a:satMod val="175000"/>
                      <a:alpha val="85000"/>
                    </a:schemeClr>
                  </a:glow>
                </a:effectLst>
                <a:latin typeface="Trubble" pitchFamily="2" charset="0"/>
              </a:rPr>
              <a:t>Blessed, satisfied, safe!</a:t>
            </a:r>
            <a:endParaRPr lang="en-US" sz="8000" spc="-150" dirty="0">
              <a:solidFill>
                <a:schemeClr val="bg1"/>
              </a:solidFill>
              <a:effectLst>
                <a:glow rad="228600">
                  <a:schemeClr val="accent4">
                    <a:satMod val="175000"/>
                    <a:alpha val="85000"/>
                  </a:schemeClr>
                </a:glow>
              </a:effectLst>
              <a:latin typeface="Trubble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9493645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50">
        <p:fade/>
      </p:transition>
    </mc:Choice>
    <mc:Fallback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1026"/>
          <p:cNvSpPr txBox="1">
            <a:spLocks noChangeArrowheads="1"/>
          </p:cNvSpPr>
          <p:nvPr/>
        </p:nvSpPr>
        <p:spPr bwMode="auto">
          <a:xfrm>
            <a:off x="0" y="270695"/>
            <a:ext cx="9144000" cy="2043829"/>
          </a:xfrm>
          <a:prstGeom prst="rect">
            <a:avLst/>
          </a:prstGeom>
          <a:noFill/>
          <a:ln>
            <a:noFill/>
          </a:ln>
          <a:effectLst>
            <a:glow rad="317500">
              <a:schemeClr val="accent4">
                <a:satMod val="175000"/>
                <a:alpha val="7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>
              <a:lnSpc>
                <a:spcPct val="55000"/>
              </a:lnSpc>
              <a:spcAft>
                <a:spcPct val="40000"/>
              </a:spcAft>
              <a:buClr>
                <a:srgbClr val="FFFF99"/>
              </a:buClr>
            </a:pPr>
            <a:r>
              <a:rPr lang="en-US" sz="11500" b="0" spc="-300" dirty="0" smtClean="0">
                <a:solidFill>
                  <a:srgbClr val="66FFFF"/>
                </a:solidFill>
                <a:effectLst>
                  <a:glow rad="228600">
                    <a:schemeClr val="accent4">
                      <a:satMod val="175000"/>
                      <a:alpha val="85000"/>
                    </a:schemeClr>
                  </a:glow>
                </a:effectLst>
                <a:latin typeface="Dirty Ego" pitchFamily="2" charset="0"/>
              </a:rPr>
              <a:t>WHAT WILL PUTTING GOD FIRST DO FOR ME?</a:t>
            </a:r>
            <a:endParaRPr lang="en-US" sz="11500" b="0" spc="-300" dirty="0">
              <a:solidFill>
                <a:srgbClr val="66FFFF"/>
              </a:solidFill>
              <a:effectLst>
                <a:glow rad="228600">
                  <a:schemeClr val="accent4">
                    <a:satMod val="175000"/>
                    <a:alpha val="85000"/>
                  </a:schemeClr>
                </a:glow>
              </a:effectLst>
              <a:latin typeface="Dirty Ego" pitchFamily="2" charset="0"/>
            </a:endParaRPr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1078089" y="2253929"/>
            <a:ext cx="8065909" cy="1359603"/>
          </a:xfrm>
          <a:prstGeom prst="rect">
            <a:avLst/>
          </a:prstGeom>
          <a:solidFill>
            <a:schemeClr val="bg1"/>
          </a:solidFill>
          <a:ln w="9525" cap="rnd">
            <a:noFill/>
            <a:prstDash val="sysDot"/>
            <a:miter lim="800000"/>
            <a:headEnd/>
            <a:tailEnd/>
          </a:ln>
          <a:effectLst>
            <a:glow rad="228600">
              <a:schemeClr val="accent4">
                <a:satMod val="175000"/>
                <a:alpha val="70000"/>
              </a:schemeClr>
            </a:glow>
          </a:effectLst>
        </p:spPr>
        <p:txBody>
          <a:bodyPr wrap="none" anchor="ctr"/>
          <a:lstStyle/>
          <a:p>
            <a:endParaRPr lang="en-US" b="0" dirty="0">
              <a:latin typeface="Teen" pitchFamily="2" charset="0"/>
            </a:endParaRPr>
          </a:p>
        </p:txBody>
      </p:sp>
      <p:sp>
        <p:nvSpPr>
          <p:cNvPr id="3" name="Text Box 1026"/>
          <p:cNvSpPr txBox="1">
            <a:spLocks noChangeArrowheads="1"/>
          </p:cNvSpPr>
          <p:nvPr/>
        </p:nvSpPr>
        <p:spPr bwMode="auto">
          <a:xfrm>
            <a:off x="138186" y="1854622"/>
            <a:ext cx="1659467" cy="2123658"/>
          </a:xfrm>
          <a:prstGeom prst="rect">
            <a:avLst/>
          </a:prstGeom>
          <a:noFill/>
          <a:ln>
            <a:noFill/>
          </a:ln>
          <a:effectLst>
            <a:glow rad="317500">
              <a:schemeClr val="accent4">
                <a:satMod val="175000"/>
                <a:alpha val="7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>
              <a:spcAft>
                <a:spcPct val="40000"/>
              </a:spcAft>
              <a:buClr>
                <a:srgbClr val="FFFF99"/>
              </a:buClr>
            </a:pPr>
            <a:r>
              <a:rPr lang="en-US" sz="13200" b="0" spc="300" dirty="0" smtClean="0">
                <a:ln w="28575">
                  <a:solidFill>
                    <a:schemeClr val="bg1"/>
                  </a:solidFill>
                </a:ln>
                <a:effectLst>
                  <a:glow rad="228600">
                    <a:schemeClr val="accent4">
                      <a:satMod val="175000"/>
                      <a:alpha val="70000"/>
                    </a:schemeClr>
                  </a:glow>
                </a:effectLst>
                <a:latin typeface="Tandelle" pitchFamily="2" charset="0"/>
              </a:rPr>
              <a:t>4.</a:t>
            </a:r>
            <a:endParaRPr lang="en-US" sz="13200" b="0" spc="300" dirty="0">
              <a:ln w="28575">
                <a:solidFill>
                  <a:schemeClr val="bg1"/>
                </a:solidFill>
              </a:ln>
              <a:effectLst>
                <a:glow rad="228600">
                  <a:schemeClr val="accent4">
                    <a:satMod val="175000"/>
                    <a:alpha val="70000"/>
                  </a:schemeClr>
                </a:glow>
              </a:effectLst>
              <a:latin typeface="Tandelle" pitchFamily="2" charset="0"/>
            </a:endParaRPr>
          </a:p>
        </p:txBody>
      </p:sp>
      <p:sp>
        <p:nvSpPr>
          <p:cNvPr id="4" name="Text Box 1026"/>
          <p:cNvSpPr txBox="1">
            <a:spLocks noChangeArrowheads="1"/>
          </p:cNvSpPr>
          <p:nvPr/>
        </p:nvSpPr>
        <p:spPr bwMode="auto">
          <a:xfrm>
            <a:off x="1174044" y="2208916"/>
            <a:ext cx="7969955" cy="1987980"/>
          </a:xfrm>
          <a:prstGeom prst="rect">
            <a:avLst/>
          </a:prstGeom>
          <a:noFill/>
          <a:ln>
            <a:noFill/>
          </a:ln>
          <a:effectLst>
            <a:glow rad="317500">
              <a:schemeClr val="accent4">
                <a:satMod val="175000"/>
                <a:alpha val="7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>
              <a:lnSpc>
                <a:spcPct val="60000"/>
              </a:lnSpc>
              <a:spcAft>
                <a:spcPct val="40000"/>
              </a:spcAft>
              <a:buClr>
                <a:srgbClr val="FFFF99"/>
              </a:buClr>
            </a:pPr>
            <a:r>
              <a:rPr lang="en-US" sz="10000" b="0" dirty="0" smtClean="0">
                <a:solidFill>
                  <a:srgbClr val="FFFF66"/>
                </a:solidFill>
                <a:effectLst>
                  <a:glow rad="228600">
                    <a:schemeClr val="accent4">
                      <a:satMod val="175000"/>
                      <a:alpha val="70000"/>
                    </a:schemeClr>
                  </a:glow>
                </a:effectLst>
                <a:latin typeface="Tandelle" pitchFamily="2" charset="0"/>
              </a:rPr>
              <a:t>I WILL HAVE A BLESSED LIFE, BE SATISFIED, BE SAFE!</a:t>
            </a:r>
            <a:endParaRPr lang="en-US" sz="10000" b="0" dirty="0">
              <a:solidFill>
                <a:srgbClr val="FFFF66"/>
              </a:solidFill>
              <a:effectLst>
                <a:glow rad="228600">
                  <a:schemeClr val="accent4">
                    <a:satMod val="175000"/>
                    <a:alpha val="70000"/>
                  </a:schemeClr>
                </a:glow>
              </a:effectLst>
              <a:latin typeface="Tandelle" pitchFamily="2" charset="0"/>
            </a:endParaRPr>
          </a:p>
        </p:txBody>
      </p:sp>
      <p:sp>
        <p:nvSpPr>
          <p:cNvPr id="7" name="Text Box 1026"/>
          <p:cNvSpPr txBox="1">
            <a:spLocks noChangeArrowheads="1"/>
          </p:cNvSpPr>
          <p:nvPr/>
        </p:nvSpPr>
        <p:spPr bwMode="auto">
          <a:xfrm>
            <a:off x="121186" y="4498092"/>
            <a:ext cx="8901628" cy="1846659"/>
          </a:xfrm>
          <a:prstGeom prst="rect">
            <a:avLst/>
          </a:prstGeom>
          <a:noFill/>
          <a:ln>
            <a:noFill/>
          </a:ln>
          <a:effectLst>
            <a:glow rad="317500">
              <a:schemeClr val="accent4">
                <a:satMod val="175000"/>
                <a:alpha val="7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>
              <a:lnSpc>
                <a:spcPct val="60000"/>
              </a:lnSpc>
              <a:spcAft>
                <a:spcPct val="40000"/>
              </a:spcAft>
              <a:buClr>
                <a:srgbClr val="FFFF99"/>
              </a:buClr>
            </a:pPr>
            <a:r>
              <a:rPr lang="en-US" sz="9500" b="0" spc="-300" dirty="0" smtClean="0">
                <a:solidFill>
                  <a:srgbClr val="99FF99"/>
                </a:solidFill>
                <a:effectLst>
                  <a:glow rad="228600">
                    <a:schemeClr val="accent4">
                      <a:satMod val="175000"/>
                      <a:alpha val="85000"/>
                    </a:schemeClr>
                  </a:glow>
                </a:effectLst>
                <a:latin typeface="Dirty Ego" pitchFamily="2" charset="0"/>
              </a:rPr>
              <a:t>WHY WOULDN’T YA WANNA BE BLESSED, SATISFIED AND SAFE?</a:t>
            </a:r>
            <a:endParaRPr lang="en-US" sz="9500" b="0" spc="-300" dirty="0">
              <a:solidFill>
                <a:srgbClr val="99FF99"/>
              </a:solidFill>
              <a:effectLst>
                <a:glow rad="228600">
                  <a:schemeClr val="accent4">
                    <a:satMod val="175000"/>
                    <a:alpha val="85000"/>
                  </a:schemeClr>
                </a:glow>
              </a:effectLst>
              <a:latin typeface="Dirty Ego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4368231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50">
        <p:fade/>
      </p:transition>
    </mc:Choice>
    <mc:Fallback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27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209550" y="2382569"/>
            <a:ext cx="8724901" cy="2092862"/>
          </a:xfrm>
          <a:prstGeom prst="rect">
            <a:avLst/>
          </a:prstGeom>
          <a:solidFill>
            <a:schemeClr val="tx1">
              <a:alpha val="75000"/>
            </a:schemeClr>
          </a:solidFill>
          <a:ln w="9525" cap="rnd">
            <a:noFill/>
            <a:prstDash val="sysDot"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b="0" dirty="0">
              <a:solidFill>
                <a:srgbClr val="000000"/>
              </a:solidFill>
              <a:latin typeface="Teen" pitchFamily="2" charset="0"/>
            </a:endParaRPr>
          </a:p>
        </p:txBody>
      </p:sp>
      <p:sp>
        <p:nvSpPr>
          <p:cNvPr id="3" name="Text Box 3"/>
          <p:cNvSpPr txBox="1">
            <a:spLocks noChangeArrowheads="1"/>
          </p:cNvSpPr>
          <p:nvPr/>
        </p:nvSpPr>
        <p:spPr bwMode="auto">
          <a:xfrm>
            <a:off x="263979" y="2382560"/>
            <a:ext cx="8616043" cy="20928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lnSpc>
                <a:spcPct val="80000"/>
              </a:lnSpc>
            </a:pPr>
            <a:r>
              <a:rPr lang="en-US" b="0" dirty="0" smtClean="0">
                <a:solidFill>
                  <a:srgbClr val="FFFF00"/>
                </a:solidFill>
                <a:effectLst>
                  <a:outerShdw blurRad="50800" dist="50800" dir="5400000" algn="ctr" rotWithShape="0">
                    <a:srgbClr val="000000"/>
                  </a:outerShdw>
                  <a:reflection blurRad="6350" stA="60000" endA="900" endPos="58000" dir="5400000" sy="-100000" algn="bl" rotWithShape="0"/>
                </a:effectLst>
                <a:latin typeface="Teen" pitchFamily="2" charset="0"/>
              </a:rPr>
              <a:t>Proverbs 1</a:t>
            </a:r>
            <a:r>
              <a:rPr lang="en-US" b="0" dirty="0" smtClean="0">
                <a:solidFill>
                  <a:srgbClr val="FFFF00"/>
                </a:solidFill>
                <a:effectLst>
                  <a:outerShdw blurRad="50800" dist="50800" dir="5400000" algn="ctr" rotWithShape="0">
                    <a:srgbClr val="000000"/>
                  </a:outerShdw>
                  <a:reflection blurRad="6350" stA="60000" endA="900" endPos="58000" dir="5400000" sy="-100000" algn="bl" rotWithShape="0"/>
                </a:effectLst>
                <a:latin typeface="Teen" pitchFamily="2" charset="0"/>
              </a:rPr>
              <a:t>:7</a:t>
            </a:r>
            <a:r>
              <a:rPr lang="en-US" b="0" dirty="0">
                <a:solidFill>
                  <a:srgbClr val="FFFF00"/>
                </a:solidFill>
                <a:effectLst>
                  <a:outerShdw blurRad="50800" dist="50800" dir="5400000" algn="ctr" rotWithShape="0">
                    <a:srgbClr val="000000"/>
                  </a:outerShdw>
                </a:effectLst>
                <a:latin typeface="Teen" pitchFamily="2" charset="0"/>
              </a:rPr>
              <a:t/>
            </a:r>
            <a:br>
              <a:rPr lang="en-US" b="0" dirty="0">
                <a:solidFill>
                  <a:srgbClr val="FFFF00"/>
                </a:solidFill>
                <a:effectLst>
                  <a:outerShdw blurRad="50800" dist="50800" dir="5400000" algn="ctr" rotWithShape="0">
                    <a:srgbClr val="000000"/>
                  </a:outerShdw>
                </a:effectLst>
                <a:latin typeface="Teen" pitchFamily="2" charset="0"/>
              </a:rPr>
            </a:br>
            <a:r>
              <a:rPr lang="en-US" b="0" dirty="0">
                <a:solidFill>
                  <a:schemeClr val="bg1"/>
                </a:solidFill>
                <a:latin typeface="Teen" pitchFamily="2" charset="0"/>
              </a:rPr>
              <a:t>The fear of the LORD is the beginning of knowledge: but fools despise wisdom and instruction.</a:t>
            </a:r>
            <a:endParaRPr lang="en-US" b="0" dirty="0">
              <a:solidFill>
                <a:schemeClr val="bg1"/>
              </a:solidFill>
              <a:latin typeface="Tee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15879053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</p:bld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375120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50">
        <p:fade/>
      </p:transition>
    </mc:Choice>
    <mc:Fallback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7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2305962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3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4*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3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4*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1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1026"/>
          <p:cNvSpPr txBox="1">
            <a:spLocks noChangeArrowheads="1"/>
          </p:cNvSpPr>
          <p:nvPr/>
        </p:nvSpPr>
        <p:spPr bwMode="auto">
          <a:xfrm>
            <a:off x="121186" y="1007202"/>
            <a:ext cx="8901628" cy="3647152"/>
          </a:xfrm>
          <a:prstGeom prst="rect">
            <a:avLst/>
          </a:prstGeom>
          <a:noFill/>
          <a:ln>
            <a:noFill/>
          </a:ln>
          <a:effectLst>
            <a:glow rad="317500">
              <a:schemeClr val="accent4">
                <a:satMod val="175000"/>
                <a:alpha val="7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>
              <a:lnSpc>
                <a:spcPct val="60000"/>
              </a:lnSpc>
              <a:spcAft>
                <a:spcPct val="40000"/>
              </a:spcAft>
              <a:buClr>
                <a:srgbClr val="FFFF99"/>
              </a:buClr>
            </a:pPr>
            <a:r>
              <a:rPr lang="en-US" sz="20000" b="0" spc="-150" dirty="0" smtClean="0">
                <a:solidFill>
                  <a:srgbClr val="66FFFF"/>
                </a:solidFill>
                <a:effectLst>
                  <a:glow rad="228600">
                    <a:schemeClr val="accent4">
                      <a:satMod val="175000"/>
                      <a:alpha val="85000"/>
                    </a:schemeClr>
                  </a:glow>
                </a:effectLst>
                <a:latin typeface="Dirty Ego" pitchFamily="2" charset="0"/>
              </a:rPr>
              <a:t>GOD IS </a:t>
            </a:r>
            <a:r>
              <a:rPr lang="en-US" sz="18500" b="0" spc="-150" dirty="0" smtClean="0">
                <a:solidFill>
                  <a:srgbClr val="66FFFF"/>
                </a:solidFill>
                <a:effectLst>
                  <a:glow rad="228600">
                    <a:schemeClr val="accent4">
                      <a:satMod val="175000"/>
                      <a:alpha val="85000"/>
                    </a:schemeClr>
                  </a:glow>
                </a:effectLst>
                <a:latin typeface="Dirty Ego" pitchFamily="2" charset="0"/>
              </a:rPr>
              <a:t>IMMUTABLE!</a:t>
            </a:r>
            <a:endParaRPr lang="en-US" sz="18500" b="0" spc="-150" dirty="0">
              <a:solidFill>
                <a:srgbClr val="66FFFF"/>
              </a:solidFill>
              <a:effectLst>
                <a:glow rad="228600">
                  <a:schemeClr val="accent4">
                    <a:satMod val="175000"/>
                    <a:alpha val="85000"/>
                  </a:schemeClr>
                </a:glow>
              </a:effectLst>
              <a:latin typeface="Dirty Ego" pitchFamily="2" charset="0"/>
            </a:endParaRPr>
          </a:p>
        </p:txBody>
      </p:sp>
      <p:sp>
        <p:nvSpPr>
          <p:cNvPr id="5" name="Text Box 1026"/>
          <p:cNvSpPr txBox="1">
            <a:spLocks noChangeArrowheads="1"/>
          </p:cNvSpPr>
          <p:nvPr/>
        </p:nvSpPr>
        <p:spPr bwMode="auto">
          <a:xfrm>
            <a:off x="121186" y="4321120"/>
            <a:ext cx="8901628" cy="1791644"/>
          </a:xfrm>
          <a:prstGeom prst="rect">
            <a:avLst/>
          </a:prstGeom>
          <a:noFill/>
          <a:ln>
            <a:noFill/>
          </a:ln>
          <a:effectLst>
            <a:glow rad="317500">
              <a:schemeClr val="accent4">
                <a:satMod val="175000"/>
                <a:alpha val="7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>
              <a:lnSpc>
                <a:spcPct val="65000"/>
              </a:lnSpc>
              <a:spcAft>
                <a:spcPct val="40000"/>
              </a:spcAft>
              <a:buClr>
                <a:srgbClr val="FFFF99"/>
              </a:buClr>
            </a:pPr>
            <a:r>
              <a:rPr lang="en-US" sz="8800" spc="-150" dirty="0" smtClean="0">
                <a:solidFill>
                  <a:schemeClr val="bg1"/>
                </a:solidFill>
                <a:effectLst>
                  <a:glow rad="228600">
                    <a:schemeClr val="accent4">
                      <a:satMod val="175000"/>
                      <a:alpha val="85000"/>
                    </a:schemeClr>
                  </a:glow>
                </a:effectLst>
                <a:latin typeface="Trubble" pitchFamily="2" charset="0"/>
              </a:rPr>
              <a:t>Consistent,</a:t>
            </a:r>
            <a:br>
              <a:rPr lang="en-US" sz="8800" spc="-150" dirty="0" smtClean="0">
                <a:solidFill>
                  <a:schemeClr val="bg1"/>
                </a:solidFill>
                <a:effectLst>
                  <a:glow rad="228600">
                    <a:schemeClr val="accent4">
                      <a:satMod val="175000"/>
                      <a:alpha val="85000"/>
                    </a:schemeClr>
                  </a:glow>
                </a:effectLst>
                <a:latin typeface="Trubble" pitchFamily="2" charset="0"/>
              </a:rPr>
            </a:br>
            <a:r>
              <a:rPr lang="en-US" sz="8000" spc="-150" dirty="0" smtClean="0">
                <a:solidFill>
                  <a:schemeClr val="bg1"/>
                </a:solidFill>
                <a:effectLst>
                  <a:glow rad="228600">
                    <a:schemeClr val="accent4">
                      <a:satMod val="175000"/>
                      <a:alpha val="85000"/>
                    </a:schemeClr>
                  </a:glow>
                </a:effectLst>
                <a:latin typeface="Trubble" pitchFamily="2" charset="0"/>
              </a:rPr>
              <a:t>never changing</a:t>
            </a:r>
            <a:endParaRPr lang="en-US" sz="8000" dirty="0" smtClean="0">
              <a:solidFill>
                <a:schemeClr val="bg1"/>
              </a:solidFill>
              <a:effectLst>
                <a:glow rad="228600">
                  <a:schemeClr val="accent4">
                    <a:satMod val="175000"/>
                    <a:alpha val="85000"/>
                  </a:schemeClr>
                </a:glow>
              </a:effectLst>
              <a:latin typeface="Trubble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3217882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50">
        <p:fade/>
      </p:transition>
    </mc:Choice>
    <mc:Fallback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27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28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1026"/>
          <p:cNvSpPr txBox="1">
            <a:spLocks noChangeArrowheads="1"/>
          </p:cNvSpPr>
          <p:nvPr/>
        </p:nvSpPr>
        <p:spPr bwMode="auto">
          <a:xfrm>
            <a:off x="121186" y="1153959"/>
            <a:ext cx="8901628" cy="3785652"/>
          </a:xfrm>
          <a:prstGeom prst="rect">
            <a:avLst/>
          </a:prstGeom>
          <a:noFill/>
          <a:ln>
            <a:noFill/>
          </a:ln>
          <a:effectLst>
            <a:glow rad="317500">
              <a:schemeClr val="accent4">
                <a:satMod val="175000"/>
                <a:alpha val="7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>
              <a:lnSpc>
                <a:spcPct val="60000"/>
              </a:lnSpc>
              <a:spcAft>
                <a:spcPct val="40000"/>
              </a:spcAft>
              <a:buClr>
                <a:srgbClr val="FFFF99"/>
              </a:buClr>
            </a:pPr>
            <a:r>
              <a:rPr lang="en-US" sz="20000" b="0" spc="-150" dirty="0" smtClean="0">
                <a:solidFill>
                  <a:srgbClr val="66FFFF"/>
                </a:solidFill>
                <a:effectLst>
                  <a:glow rad="228600">
                    <a:schemeClr val="accent4">
                      <a:satMod val="175000"/>
                      <a:alpha val="85000"/>
                    </a:schemeClr>
                  </a:glow>
                </a:effectLst>
                <a:latin typeface="Dirty Ego" pitchFamily="2" charset="0"/>
              </a:rPr>
              <a:t>GOD IS ETERNAL!</a:t>
            </a:r>
            <a:endParaRPr lang="en-US" sz="20000" b="0" spc="-150" dirty="0">
              <a:solidFill>
                <a:srgbClr val="66FFFF"/>
              </a:solidFill>
              <a:effectLst>
                <a:glow rad="228600">
                  <a:schemeClr val="accent4">
                    <a:satMod val="175000"/>
                    <a:alpha val="85000"/>
                  </a:schemeClr>
                </a:glow>
              </a:effectLst>
              <a:latin typeface="Dirty Ego" pitchFamily="2" charset="0"/>
            </a:endParaRPr>
          </a:p>
        </p:txBody>
      </p:sp>
      <p:sp>
        <p:nvSpPr>
          <p:cNvPr id="5" name="Text Box 1026"/>
          <p:cNvSpPr txBox="1">
            <a:spLocks noChangeArrowheads="1"/>
          </p:cNvSpPr>
          <p:nvPr/>
        </p:nvSpPr>
        <p:spPr bwMode="auto">
          <a:xfrm>
            <a:off x="121186" y="4230808"/>
            <a:ext cx="8901628" cy="1446550"/>
          </a:xfrm>
          <a:prstGeom prst="rect">
            <a:avLst/>
          </a:prstGeom>
          <a:noFill/>
          <a:ln>
            <a:noFill/>
          </a:ln>
          <a:effectLst>
            <a:glow rad="317500">
              <a:schemeClr val="accent4">
                <a:satMod val="175000"/>
                <a:alpha val="7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>
              <a:spcAft>
                <a:spcPct val="40000"/>
              </a:spcAft>
              <a:buClr>
                <a:srgbClr val="FFFF99"/>
              </a:buClr>
            </a:pPr>
            <a:r>
              <a:rPr lang="en-US" sz="8600" spc="-150" dirty="0" smtClean="0">
                <a:solidFill>
                  <a:schemeClr val="bg1"/>
                </a:solidFill>
                <a:effectLst>
                  <a:glow rad="228600">
                    <a:schemeClr val="accent4">
                      <a:satMod val="175000"/>
                      <a:alpha val="85000"/>
                    </a:schemeClr>
                  </a:glow>
                </a:effectLst>
                <a:latin typeface="Trubble" pitchFamily="2" charset="0"/>
              </a:rPr>
              <a:t>Free from time</a:t>
            </a:r>
            <a:endParaRPr lang="en-US" sz="8600" spc="-150" dirty="0">
              <a:solidFill>
                <a:schemeClr val="bg1"/>
              </a:solidFill>
              <a:effectLst>
                <a:glow rad="228600">
                  <a:schemeClr val="accent4">
                    <a:satMod val="175000"/>
                    <a:alpha val="85000"/>
                  </a:schemeClr>
                </a:glow>
              </a:effectLst>
              <a:latin typeface="Trubble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5488588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50">
        <p:fade/>
      </p:transition>
    </mc:Choice>
    <mc:Fallback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27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28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1026"/>
          <p:cNvSpPr txBox="1">
            <a:spLocks noChangeArrowheads="1"/>
          </p:cNvSpPr>
          <p:nvPr/>
        </p:nvSpPr>
        <p:spPr bwMode="auto">
          <a:xfrm>
            <a:off x="121186" y="1007202"/>
            <a:ext cx="8901628" cy="3647152"/>
          </a:xfrm>
          <a:prstGeom prst="rect">
            <a:avLst/>
          </a:prstGeom>
          <a:noFill/>
          <a:ln>
            <a:noFill/>
          </a:ln>
          <a:effectLst>
            <a:glow rad="317500">
              <a:schemeClr val="accent4">
                <a:satMod val="175000"/>
                <a:alpha val="7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>
              <a:lnSpc>
                <a:spcPct val="60000"/>
              </a:lnSpc>
              <a:spcAft>
                <a:spcPct val="40000"/>
              </a:spcAft>
              <a:buClr>
                <a:srgbClr val="FFFF99"/>
              </a:buClr>
            </a:pPr>
            <a:r>
              <a:rPr lang="en-US" sz="20000" b="0" spc="-150" dirty="0" smtClean="0">
                <a:solidFill>
                  <a:srgbClr val="66FFFF"/>
                </a:solidFill>
                <a:effectLst>
                  <a:glow rad="228600">
                    <a:schemeClr val="accent4">
                      <a:satMod val="175000"/>
                      <a:alpha val="85000"/>
                    </a:schemeClr>
                  </a:glow>
                </a:effectLst>
                <a:latin typeface="Dirty Ego" pitchFamily="2" charset="0"/>
              </a:rPr>
              <a:t>GOD IS </a:t>
            </a:r>
            <a:r>
              <a:rPr lang="en-US" sz="18500" b="0" spc="-150" dirty="0" smtClean="0">
                <a:solidFill>
                  <a:srgbClr val="66FFFF"/>
                </a:solidFill>
                <a:effectLst>
                  <a:glow rad="228600">
                    <a:schemeClr val="accent4">
                      <a:satMod val="175000"/>
                      <a:alpha val="85000"/>
                    </a:schemeClr>
                  </a:glow>
                </a:effectLst>
                <a:latin typeface="Dirty Ego" pitchFamily="2" charset="0"/>
              </a:rPr>
              <a:t>INFINITE!</a:t>
            </a:r>
            <a:endParaRPr lang="en-US" sz="18500" b="0" spc="-150" dirty="0">
              <a:solidFill>
                <a:srgbClr val="66FFFF"/>
              </a:solidFill>
              <a:effectLst>
                <a:glow rad="228600">
                  <a:schemeClr val="accent4">
                    <a:satMod val="175000"/>
                    <a:alpha val="85000"/>
                  </a:schemeClr>
                </a:glow>
              </a:effectLst>
              <a:latin typeface="Dirty Ego" pitchFamily="2" charset="0"/>
            </a:endParaRPr>
          </a:p>
        </p:txBody>
      </p:sp>
      <p:sp>
        <p:nvSpPr>
          <p:cNvPr id="5" name="Text Box 1026"/>
          <p:cNvSpPr txBox="1">
            <a:spLocks noChangeArrowheads="1"/>
          </p:cNvSpPr>
          <p:nvPr/>
        </p:nvSpPr>
        <p:spPr bwMode="auto">
          <a:xfrm>
            <a:off x="121186" y="4321120"/>
            <a:ext cx="8901628" cy="1873526"/>
          </a:xfrm>
          <a:prstGeom prst="rect">
            <a:avLst/>
          </a:prstGeom>
          <a:noFill/>
          <a:ln>
            <a:noFill/>
          </a:ln>
          <a:effectLst>
            <a:glow rad="317500">
              <a:schemeClr val="accent4">
                <a:satMod val="175000"/>
                <a:alpha val="7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>
              <a:lnSpc>
                <a:spcPct val="65000"/>
              </a:lnSpc>
              <a:spcAft>
                <a:spcPct val="40000"/>
              </a:spcAft>
              <a:buClr>
                <a:srgbClr val="FFFF99"/>
              </a:buClr>
            </a:pPr>
            <a:r>
              <a:rPr lang="en-US" sz="8800" spc="-150" dirty="0" smtClean="0">
                <a:solidFill>
                  <a:schemeClr val="bg1"/>
                </a:solidFill>
                <a:effectLst>
                  <a:glow rad="228600">
                    <a:schemeClr val="accent4">
                      <a:satMod val="175000"/>
                      <a:alpha val="85000"/>
                    </a:schemeClr>
                  </a:glow>
                </a:effectLst>
                <a:latin typeface="Trubble" pitchFamily="2" charset="0"/>
              </a:rPr>
              <a:t>Free From Limitations</a:t>
            </a:r>
            <a:endParaRPr lang="en-US" sz="8800" dirty="0" smtClean="0">
              <a:solidFill>
                <a:schemeClr val="bg1"/>
              </a:solidFill>
              <a:effectLst>
                <a:glow rad="228600">
                  <a:schemeClr val="accent4">
                    <a:satMod val="175000"/>
                    <a:alpha val="85000"/>
                  </a:schemeClr>
                </a:glow>
              </a:effectLst>
              <a:latin typeface="Trubble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6703512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50">
        <p:fade/>
      </p:transition>
    </mc:Choice>
    <mc:Fallback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27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28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OUTPUT_FILE_NAME" val="ELEVATE-03"/>
  <p:tag name="GENSWF_MOVIE_ONCLICK_URL" val="http://"/>
  <p:tag name="GENSWF_MOVIE_PRESENTATION_END_URL" val="http://"/>
</p:tagLst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0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empus Sans ITC" pitchFamily="82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0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empus Sans ITC" pitchFamily="82" charset="0"/>
            <a:cs typeface="Arial" charset="0"/>
          </a:defRPr>
        </a:defPPr>
      </a:lstStyle>
    </a:lnDef>
    <a:txDef>
      <a:spPr bwMode="auto">
        <a:noFill/>
        <a:ln w="9525">
          <a:noFill/>
          <a:miter lim="800000"/>
          <a:headEnd/>
          <a:tailEnd/>
        </a:ln>
        <a:effectLst/>
      </a:spPr>
      <a:bodyPr>
        <a:spAutoFit/>
      </a:bodyPr>
      <a:lstStyle>
        <a:defPPr>
          <a:defRPr dirty="0" smtClean="0">
            <a:solidFill>
              <a:srgbClr val="99CC00"/>
            </a:solidFill>
            <a:effectLst>
              <a:outerShdw blurRad="50800" dist="63500" dir="2700000" algn="tl" rotWithShape="0">
                <a:prstClr val="black">
                  <a:alpha val="95000"/>
                </a:prstClr>
              </a:outerShdw>
              <a:reflection blurRad="6350" stA="55000" endA="300" endPos="45500" dir="5400000" sy="-100000" algn="bl" rotWithShape="0"/>
            </a:effectLst>
          </a:defRPr>
        </a:defPPr>
      </a:lstStyle>
    </a:tx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3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0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empus Sans ITC" pitchFamily="82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0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empus Sans ITC" pitchFamily="82" charset="0"/>
            <a:cs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1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0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empus Sans ITC" pitchFamily="82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0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empus Sans ITC" pitchFamily="82" charset="0"/>
            <a:cs typeface="Arial" charset="0"/>
          </a:defRPr>
        </a:defPPr>
      </a:lstStyle>
    </a:lnDef>
    <a:txDef>
      <a:spPr bwMode="auto">
        <a:noFill/>
        <a:ln w="9525">
          <a:noFill/>
          <a:miter lim="800000"/>
          <a:headEnd/>
          <a:tailEnd/>
        </a:ln>
        <a:effectLst/>
      </a:spPr>
      <a:bodyPr>
        <a:spAutoFit/>
      </a:bodyPr>
      <a:lstStyle>
        <a:defPPr>
          <a:defRPr dirty="0" smtClean="0">
            <a:solidFill>
              <a:srgbClr val="99CC00"/>
            </a:solidFill>
            <a:effectLst>
              <a:outerShdw blurRad="50800" dist="63500" dir="2700000" algn="tl" rotWithShape="0">
                <a:prstClr val="black">
                  <a:alpha val="95000"/>
                </a:prstClr>
              </a:outerShdw>
              <a:reflection blurRad="6350" stA="55000" endA="300" endPos="45500" dir="5400000" sy="-100000" algn="bl" rotWithShape="0"/>
            </a:effectLst>
          </a:defRPr>
        </a:defPPr>
      </a:lstStyle>
    </a:tx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73518</TotalTime>
  <Words>833</Words>
  <Application>Microsoft Office PowerPoint</Application>
  <PresentationFormat>On-screen Show (4:3)</PresentationFormat>
  <Paragraphs>232</Paragraphs>
  <Slides>64</Slides>
  <Notes>64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64</vt:i4>
      </vt:variant>
    </vt:vector>
  </HeadingPairs>
  <TitlesOfParts>
    <vt:vector size="73" baseType="lpstr">
      <vt:lpstr>Arial</vt:lpstr>
      <vt:lpstr>Tempus Sans ITC</vt:lpstr>
      <vt:lpstr>Tandelle</vt:lpstr>
      <vt:lpstr>Trubble</vt:lpstr>
      <vt:lpstr>Dirty Ego</vt:lpstr>
      <vt:lpstr>Teen</vt:lpstr>
      <vt:lpstr>Default Design</vt:lpstr>
      <vt:lpstr>3_Default Design</vt:lpstr>
      <vt:lpstr>1_Default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RDJ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PRAYER: Our Opportunity</dc:title>
  <dc:creator>RDJ</dc:creator>
  <cp:lastModifiedBy>Roger J</cp:lastModifiedBy>
  <cp:revision>4640</cp:revision>
  <dcterms:created xsi:type="dcterms:W3CDTF">2005-02-19T02:02:57Z</dcterms:created>
  <dcterms:modified xsi:type="dcterms:W3CDTF">2011-10-09T05:07:15Z</dcterms:modified>
</cp:coreProperties>
</file>