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52"/>
  </p:notesMasterIdLst>
  <p:sldIdLst>
    <p:sldId id="13281" r:id="rId4"/>
    <p:sldId id="14803" r:id="rId5"/>
    <p:sldId id="14850" r:id="rId6"/>
    <p:sldId id="14868" r:id="rId7"/>
    <p:sldId id="14851" r:id="rId8"/>
    <p:sldId id="14852" r:id="rId9"/>
    <p:sldId id="14869" r:id="rId10"/>
    <p:sldId id="14870" r:id="rId11"/>
    <p:sldId id="14871" r:id="rId12"/>
    <p:sldId id="14853" r:id="rId13"/>
    <p:sldId id="14854" r:id="rId14"/>
    <p:sldId id="14872" r:id="rId15"/>
    <p:sldId id="14873" r:id="rId16"/>
    <p:sldId id="14874" r:id="rId17"/>
    <p:sldId id="14855" r:id="rId18"/>
    <p:sldId id="14875" r:id="rId19"/>
    <p:sldId id="14856" r:id="rId20"/>
    <p:sldId id="14857" r:id="rId21"/>
    <p:sldId id="14859" r:id="rId22"/>
    <p:sldId id="14876" r:id="rId23"/>
    <p:sldId id="14877" r:id="rId24"/>
    <p:sldId id="14878" r:id="rId25"/>
    <p:sldId id="14879" r:id="rId26"/>
    <p:sldId id="14880" r:id="rId27"/>
    <p:sldId id="14881" r:id="rId28"/>
    <p:sldId id="14882" r:id="rId29"/>
    <p:sldId id="14883" r:id="rId30"/>
    <p:sldId id="14884" r:id="rId31"/>
    <p:sldId id="14860" r:id="rId32"/>
    <p:sldId id="14885" r:id="rId33"/>
    <p:sldId id="14861" r:id="rId34"/>
    <p:sldId id="14886" r:id="rId35"/>
    <p:sldId id="14862" r:id="rId36"/>
    <p:sldId id="14887" r:id="rId37"/>
    <p:sldId id="14888" r:id="rId38"/>
    <p:sldId id="14889" r:id="rId39"/>
    <p:sldId id="14890" r:id="rId40"/>
    <p:sldId id="14863" r:id="rId41"/>
    <p:sldId id="14891" r:id="rId42"/>
    <p:sldId id="14864" r:id="rId43"/>
    <p:sldId id="14892" r:id="rId44"/>
    <p:sldId id="14893" r:id="rId45"/>
    <p:sldId id="14865" r:id="rId46"/>
    <p:sldId id="14866" r:id="rId47"/>
    <p:sldId id="14894" r:id="rId48"/>
    <p:sldId id="14895" r:id="rId49"/>
    <p:sldId id="14899" r:id="rId50"/>
    <p:sldId id="14331" r:id="rId51"/>
  </p:sldIdLst>
  <p:sldSz cx="9144000" cy="6858000" type="screen4x3"/>
  <p:notesSz cx="6858000" cy="9144000"/>
  <p:embeddedFontLst>
    <p:embeddedFont>
      <p:font typeface="Teen" pitchFamily="2" charset="0"/>
      <p:regular r:id="rId53"/>
      <p:bold r:id="rId54"/>
      <p:italic r:id="rId55"/>
      <p:boldItalic r:id="rId56"/>
    </p:embeddedFont>
    <p:embeddedFont>
      <p:font typeface="Convection" pitchFamily="34" charset="0"/>
      <p:regular r:id="rId57"/>
    </p:embeddedFont>
    <p:embeddedFont>
      <p:font typeface="Sakkal Majalla" pitchFamily="2" charset="-78"/>
      <p:regular r:id="rId58"/>
      <p:bold r:id="rId59"/>
    </p:embeddedFont>
    <p:embeddedFont>
      <p:font typeface="ELEGANCE" pitchFamily="2" charset="2"/>
      <p:regular r:id="rId60"/>
    </p:embeddedFont>
    <p:embeddedFont>
      <p:font typeface="KENDRIC" pitchFamily="2" charset="0"/>
      <p:regular r:id="rId61"/>
      <p:bold r:id="rId62"/>
      <p:italic r:id="rId63"/>
      <p:boldItalic r:id="rId64"/>
    </p:embeddedFont>
    <p:embeddedFont>
      <p:font typeface="Euphorigenic" pitchFamily="2" charset="0"/>
      <p:regular r:id="rId65"/>
    </p:embeddedFont>
    <p:embeddedFont>
      <p:font typeface="Tempus Sans ITC" pitchFamily="82" charset="0"/>
      <p:regular r:id="rId66"/>
    </p:embeddedFont>
    <p:embeddedFont>
      <p:font typeface="REALVIRTUE" pitchFamily="2" charset="2"/>
      <p:regular r:id="rId67"/>
    </p:embeddedFont>
  </p:embeddedFontLst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3DF"/>
    <a:srgbClr val="00FFFF"/>
    <a:srgbClr val="FFFF66"/>
    <a:srgbClr val="162770"/>
    <a:srgbClr val="2038A0"/>
    <a:srgbClr val="66FFFF"/>
    <a:srgbClr val="FFFF99"/>
    <a:srgbClr val="1B305B"/>
    <a:srgbClr val="99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3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070324"/>
            <a:ext cx="8901628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20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TO BE A WINNER</a:t>
            </a:r>
            <a:endParaRPr lang="en-US" sz="120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3698987"/>
            <a:ext cx="8901628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This Must Be My Attitude!</a:t>
            </a:r>
            <a:endParaRPr lang="en-US" sz="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525580"/>
            <a:ext cx="8901628" cy="49437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It is more important than the past, than education, than money, than circumstances, than failures, than successes, than what other people think, or say, or do...</a:t>
            </a:r>
            <a:endParaRPr lang="en-US" sz="6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63558"/>
            <a:ext cx="9144000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It’s Been Said About Attitude…</a:t>
            </a:r>
            <a:endParaRPr lang="en-US" sz="66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51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404393"/>
            <a:ext cx="9144000" cy="541430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...It is more important than appearance, giftedness or skill. It will make or break a company, a church, a home! </a:t>
            </a:r>
          </a:p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The remarkable thing is, we have a choice every day regarding the attitude we will embrace for that day...</a:t>
            </a:r>
            <a:endParaRPr lang="en-US" sz="54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63558"/>
            <a:ext cx="9144000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It’s Been Said About Attitude…</a:t>
            </a:r>
            <a:endParaRPr lang="en-US" sz="66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734903"/>
            <a:ext cx="9144000" cy="46206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...We cannot change our past. We cannot change</a:t>
            </a:r>
            <a:b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the fact that people will</a:t>
            </a:r>
            <a:b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act in a certain way.</a:t>
            </a:r>
            <a:endParaRPr lang="en-US" sz="6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0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We cannot change the inevitable!</a:t>
            </a: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63558"/>
            <a:ext cx="9144000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It’s Been Said About Attitude…</a:t>
            </a:r>
            <a:endParaRPr lang="en-US" sz="66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547614"/>
            <a:ext cx="9144000" cy="530914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...The only thing we can do is play the one string we have, and that is our </a:t>
            </a:r>
            <a:r>
              <a:rPr lang="en-US" sz="6600" b="0" spc="3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ATTITUDE!</a:t>
            </a:r>
          </a:p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Life is 10% what happens</a:t>
            </a:r>
            <a:b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me, and 90% how I</a:t>
            </a:r>
            <a:b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5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react to it!!!</a:t>
            </a: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63558"/>
            <a:ext cx="9144000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It’s Been Said About Attitude…</a:t>
            </a:r>
            <a:endParaRPr lang="en-US" sz="66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97351"/>
            <a:ext cx="8724901" cy="666329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97351"/>
            <a:ext cx="8616043" cy="66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4:8-9</a:t>
            </a:r>
            <a:r>
              <a:rPr lang="en-US" sz="38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sz="3800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sz="3800" b="0" baseline="30000" dirty="0">
                <a:solidFill>
                  <a:srgbClr val="FFC000"/>
                </a:solidFill>
                <a:latin typeface="Teen" pitchFamily="2" charset="0"/>
              </a:rPr>
              <a:t>8</a:t>
            </a:r>
            <a:r>
              <a:rPr lang="en-US" sz="3800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think on these things.</a:t>
            </a:r>
          </a:p>
          <a:p>
            <a:pPr>
              <a:lnSpc>
                <a:spcPct val="80000"/>
              </a:lnSpc>
            </a:pPr>
            <a:r>
              <a:rPr lang="en-US" sz="3800" b="0" baseline="30000" dirty="0">
                <a:solidFill>
                  <a:srgbClr val="FFC000"/>
                </a:solidFill>
                <a:latin typeface="Teen" pitchFamily="2" charset="0"/>
              </a:rPr>
              <a:t>9</a:t>
            </a:r>
            <a:r>
              <a:rPr lang="en-US" sz="3800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Those things, which ye have both learned, and received, and heard, and seen in me, do: and the God of peace shall be with you.</a:t>
            </a:r>
          </a:p>
        </p:txBody>
      </p:sp>
    </p:spTree>
    <p:extLst>
      <p:ext uri="{BB962C8B-B14F-4D97-AF65-F5344CB8AC3E}">
        <p14:creationId xmlns:p14="http://schemas.microsoft.com/office/powerpoint/2010/main" val="38056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68460"/>
            <a:ext cx="8724901" cy="652108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90494"/>
            <a:ext cx="8616043" cy="65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4:11-13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that I speak in respect of want: for I have learned, in whatsoever state I am, therewith to be content.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know both how to be abased, and I know how to abound: every where and in all things I am instructed both to be full and to be hungry, both to abound and to suffer need.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13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can do all things through Christ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strengtheneth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39293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56726"/>
            <a:ext cx="8901628" cy="588276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7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This Is A Winner’s Attitude</a:t>
            </a:r>
          </a:p>
        </p:txBody>
      </p:sp>
    </p:spTree>
    <p:extLst>
      <p:ext uri="{BB962C8B-B14F-4D97-AF65-F5344CB8AC3E}">
        <p14:creationId xmlns:p14="http://schemas.microsoft.com/office/powerpoint/2010/main" val="12447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18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the real man</a:t>
            </a:r>
            <a:b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</a:b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of our true self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1" y="453070"/>
            <a:ext cx="7935817" cy="5951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46">
            <a:off x="604092" y="453069"/>
            <a:ext cx="7935816" cy="5951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21">
            <a:off x="604093" y="453068"/>
            <a:ext cx="7935816" cy="5951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76">
            <a:off x="604094" y="453067"/>
            <a:ext cx="7935816" cy="5951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2" y="453069"/>
            <a:ext cx="7935816" cy="5951862"/>
          </a:xfrm>
          <a:prstGeom prst="rect">
            <a:avLst/>
          </a:prstGeom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6733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18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our best friend, or worst enemy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31D3D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2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2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more honest &amp; consistent than our words or speeches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05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our outlook based on past experiences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31D3D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63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18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not content</a:t>
            </a:r>
            <a:b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</a:b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until expressed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8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6697" y="3529057"/>
            <a:ext cx="8890606" cy="2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 draws people</a:t>
            </a:r>
            <a:b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</a:b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31D3D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to us, or drives them from us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rgbClr val="31D3D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65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779607"/>
            <a:ext cx="8901628" cy="275460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300" spc="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ATTITUDE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529057"/>
            <a:ext cx="9144000" cy="2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8000" spc="-15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It</a:t>
            </a:r>
            <a:r>
              <a:rPr lang="en-US" sz="8000" spc="-15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’</a:t>
            </a:r>
            <a:r>
              <a:rPr lang="en-US" sz="8000" spc="-15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s the speaker of our present, and prophet of our future</a:t>
            </a:r>
            <a:endParaRPr lang="en-US" sz="8000" spc="-15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8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130714"/>
            <a:ext cx="9144000" cy="484286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  <a:t>The real difference between </a:t>
            </a: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/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7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“</a:t>
            </a:r>
            <a:r>
              <a:rPr lang="en-US" sz="7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WINNERS &amp; WHINERS</a:t>
            </a:r>
            <a:r>
              <a:rPr lang="en-US" sz="7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”</a:t>
            </a:r>
            <a:r>
              <a:rPr lang="en-US" sz="73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/>
            </a:r>
            <a:br>
              <a:rPr lang="en-US" sz="73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  <a:t>is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</a:br>
            <a:r>
              <a:rPr lang="en-US" sz="9600" spc="3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ATTITUDE!</a:t>
            </a:r>
          </a:p>
        </p:txBody>
      </p:sp>
    </p:spTree>
    <p:extLst>
      <p:ext uri="{BB962C8B-B14F-4D97-AF65-F5344CB8AC3E}">
        <p14:creationId xmlns:p14="http://schemas.microsoft.com/office/powerpoint/2010/main" val="29779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362872"/>
            <a:ext cx="8901628" cy="38476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They see it as a CHALLENGE and OPPORTUNITY to</a:t>
            </a:r>
            <a:b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take them to the</a:t>
            </a:r>
            <a:b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next level!</a:t>
            </a:r>
            <a:endParaRPr lang="en-US" sz="6500" b="0" spc="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08473"/>
            <a:ext cx="9144000" cy="181588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A </a:t>
            </a:r>
            <a:r>
              <a:rPr lang="en-US" sz="8000" spc="-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Winner’s</a:t>
            </a:r>
            <a:r>
              <a:rPr lang="en-US" sz="80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 Attitude Concerning Problems…</a:t>
            </a:r>
            <a:endParaRPr lang="en-US" sz="80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362872"/>
            <a:ext cx="8901628" cy="384765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500" b="0" spc="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They see it as a THREAT which UNDERMINES their potential to be, to have, and to do more!</a:t>
            </a:r>
            <a:endParaRPr lang="en-US" sz="6500" b="0" spc="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208473"/>
            <a:ext cx="9144000" cy="19082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A </a:t>
            </a:r>
            <a:r>
              <a:rPr lang="en-US" sz="8000" spc="-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Whiner’s</a:t>
            </a:r>
            <a:r>
              <a:rPr lang="en-US" sz="8000" spc="-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 Attitude Concerning Problems…</a:t>
            </a:r>
            <a:endParaRPr lang="en-US" sz="8000" spc="-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 rot="21307815">
            <a:off x="121186" y="995895"/>
            <a:ext cx="8901628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Stuff Happens!</a:t>
            </a:r>
            <a:endParaRPr lang="en-US" sz="9600" spc="-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 rot="183258">
            <a:off x="121186" y="2119149"/>
            <a:ext cx="8901628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Problems Happen!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-138459" y="3449821"/>
            <a:ext cx="8901628" cy="23929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Because</a:t>
            </a:r>
            <a:b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Life Happens!</a:t>
            </a:r>
            <a:endParaRPr lang="en-US" sz="11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187001"/>
            <a:ext cx="9144000" cy="500329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I Will Not</a:t>
            </a:r>
            <a:b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</a:b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“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GRASP</a:t>
            </a: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”</a:t>
            </a:r>
            <a:b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</a:b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For Power</a:t>
            </a:r>
            <a:endParaRPr lang="en-US" sz="13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uphorige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76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084905"/>
            <a:ext cx="9144000" cy="196566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54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I HAVE AN ADVERSARY, THE devil, WHO WANTS TO KNOCK ME OFF COURSE!</a:t>
            </a:r>
            <a:endParaRPr lang="en-US" sz="54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3160922"/>
            <a:ext cx="8724901" cy="258532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3160920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Peter 5:8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sober, be vigilant; because your adversary the devil, as a roaring lion,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walketh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about, seeking whom he may devour:</a:t>
            </a:r>
          </a:p>
        </p:txBody>
      </p:sp>
    </p:spTree>
    <p:extLst>
      <p:ext uri="{BB962C8B-B14F-4D97-AF65-F5344CB8AC3E}">
        <p14:creationId xmlns:p14="http://schemas.microsoft.com/office/powerpoint/2010/main" val="3063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01641"/>
            <a:ext cx="8901628" cy="55938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The most effective way to knock me off course, is through my </a:t>
            </a:r>
            <a:r>
              <a:rPr lang="en-US" sz="10000" dirty="0" smtClean="0">
                <a:solidFill>
                  <a:srgbClr val="31D3D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Attitude!</a:t>
            </a:r>
          </a:p>
        </p:txBody>
      </p:sp>
    </p:spTree>
    <p:extLst>
      <p:ext uri="{BB962C8B-B14F-4D97-AF65-F5344CB8AC3E}">
        <p14:creationId xmlns:p14="http://schemas.microsoft.com/office/powerpoint/2010/main" val="31633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54236" y="181511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Enemy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’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s Plan Is...</a:t>
            </a:r>
            <a:endParaRPr lang="en-US" sz="88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739642"/>
            <a:ext cx="9055865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1. </a:t>
            </a: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Derail My Life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118" y="2638297"/>
            <a:ext cx="8989764" cy="293926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By trying to break my spirit and mess me up on the inside</a:t>
            </a:r>
          </a:p>
        </p:txBody>
      </p:sp>
    </p:spTree>
    <p:extLst>
      <p:ext uri="{BB962C8B-B14F-4D97-AF65-F5344CB8AC3E}">
        <p14:creationId xmlns:p14="http://schemas.microsoft.com/office/powerpoint/2010/main" val="785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54236" y="181511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Enemy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’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s Plan Is...</a:t>
            </a:r>
            <a:endParaRPr lang="en-US" sz="88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948965"/>
            <a:ext cx="9055865" cy="15313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2. </a:t>
            </a: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Distract Me</a:t>
            </a:r>
            <a:b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From Succeeding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118" y="3001858"/>
            <a:ext cx="8989764" cy="293926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By trying to turn my focus from prospering, to having a pity party</a:t>
            </a:r>
          </a:p>
        </p:txBody>
      </p:sp>
    </p:spTree>
    <p:extLst>
      <p:ext uri="{BB962C8B-B14F-4D97-AF65-F5344CB8AC3E}">
        <p14:creationId xmlns:p14="http://schemas.microsoft.com/office/powerpoint/2010/main" val="34303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54236" y="181511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Enemy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’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s Plan Is...</a:t>
            </a:r>
            <a:endParaRPr lang="en-US" sz="88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948965"/>
            <a:ext cx="9055865" cy="15313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2. </a:t>
            </a: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Distract Me</a:t>
            </a:r>
            <a:b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From Succeeding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53560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55923" y="3550284"/>
            <a:ext cx="7888070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To Serve Others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455588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5923" y="4352312"/>
            <a:ext cx="7888070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To Be Humble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257981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54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5923" y="5154705"/>
            <a:ext cx="7888070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To Be Obedient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049883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55923" y="5946607"/>
            <a:ext cx="7888070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To Finish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21" name="Text Box 1026"/>
          <p:cNvSpPr txBox="1">
            <a:spLocks noChangeArrowheads="1"/>
          </p:cNvSpPr>
          <p:nvPr/>
        </p:nvSpPr>
        <p:spPr bwMode="auto">
          <a:xfrm>
            <a:off x="0" y="2434019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  <a:t>PROSPERING IS…</a:t>
            </a:r>
          </a:p>
        </p:txBody>
      </p:sp>
    </p:spTree>
    <p:extLst>
      <p:ext uri="{BB962C8B-B14F-4D97-AF65-F5344CB8AC3E}">
        <p14:creationId xmlns:p14="http://schemas.microsoft.com/office/powerpoint/2010/main" val="27727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3" grpId="0" animBg="1"/>
      <p:bldP spid="14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54236" y="181511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Enemy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’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s Plan Is...</a:t>
            </a:r>
            <a:endParaRPr lang="en-US" sz="88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948965"/>
            <a:ext cx="9055865" cy="15313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3. </a:t>
            </a: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Discredit Me</a:t>
            </a:r>
            <a:b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</a:b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In My Own Mind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118" y="2814569"/>
            <a:ext cx="8989764" cy="38625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By trying to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convince me that I am powerless and have no hope and no future</a:t>
            </a:r>
          </a:p>
        </p:txBody>
      </p:sp>
    </p:spTree>
    <p:extLst>
      <p:ext uri="{BB962C8B-B14F-4D97-AF65-F5344CB8AC3E}">
        <p14:creationId xmlns:p14="http://schemas.microsoft.com/office/powerpoint/2010/main" val="8978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54236" y="181511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Enemy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een" pitchFamily="2" charset="0"/>
              </a:rPr>
              <a:t>’</a:t>
            </a:r>
            <a:r>
              <a:rPr lang="en-US" sz="8800" b="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s Plan Is...</a:t>
            </a:r>
            <a:endParaRPr lang="en-US" sz="8800" b="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948965"/>
            <a:ext cx="9055865" cy="15313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4. </a:t>
            </a:r>
            <a:r>
              <a:rPr lang="en-US" sz="6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To Cause Dysfunction In My Spirit</a:t>
            </a:r>
            <a:endParaRPr lang="en-US" sz="66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118" y="2814569"/>
            <a:ext cx="8989764" cy="293926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By trying to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paralyze me with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fear and anxiety</a:t>
            </a:r>
          </a:p>
        </p:txBody>
      </p:sp>
    </p:spTree>
    <p:extLst>
      <p:ext uri="{BB962C8B-B14F-4D97-AF65-F5344CB8AC3E}">
        <p14:creationId xmlns:p14="http://schemas.microsoft.com/office/powerpoint/2010/main" val="41304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894222"/>
            <a:ext cx="8724901" cy="306955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894221"/>
            <a:ext cx="8616043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Peter 5:6-7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6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Humble yourselves therefore under the mighty hand of God, that he may exalt you in due time: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Casting all your care upon him; for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careth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 you.</a:t>
            </a:r>
          </a:p>
        </p:txBody>
      </p:sp>
    </p:spTree>
    <p:extLst>
      <p:ext uri="{BB962C8B-B14F-4D97-AF65-F5344CB8AC3E}">
        <p14:creationId xmlns:p14="http://schemas.microsoft.com/office/powerpoint/2010/main" val="35956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140443"/>
            <a:ext cx="8724901" cy="2577115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140442"/>
            <a:ext cx="8616043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Peter 5:9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Whom resist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stedfast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the faith, knowing that the same afflictions are accomplished in your brethren that are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845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187001"/>
            <a:ext cx="9144000" cy="500329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I Will Not</a:t>
            </a:r>
            <a:b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</a:b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“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DESIRE</a:t>
            </a: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”</a:t>
            </a:r>
            <a:b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</a:br>
            <a:r>
              <a:rPr lang="en-US" sz="13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Reputation</a:t>
            </a:r>
            <a:endParaRPr lang="en-US" sz="13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uphorige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77118" y="181511"/>
            <a:ext cx="9066882" cy="92333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Resist The devil With...</a:t>
            </a:r>
            <a:endParaRPr lang="en-US" sz="720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651506"/>
            <a:ext cx="9055865" cy="13234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STEADFASTNESS</a:t>
            </a:r>
            <a:endParaRPr lang="en-US" sz="8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118" y="2704399"/>
            <a:ext cx="8989764" cy="35548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  <a:t>“A firm, unwavering, unchanging, unflinching DETERMINATION”</a:t>
            </a:r>
          </a:p>
        </p:txBody>
      </p:sp>
    </p:spTree>
    <p:extLst>
      <p:ext uri="{BB962C8B-B14F-4D97-AF65-F5344CB8AC3E}">
        <p14:creationId xmlns:p14="http://schemas.microsoft.com/office/powerpoint/2010/main" val="40919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77118" y="181511"/>
            <a:ext cx="9066882" cy="92333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spc="3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Resist The devil With...</a:t>
            </a:r>
            <a:endParaRPr lang="en-US" sz="7200" spc="3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651506"/>
            <a:ext cx="9055865" cy="132343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0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LEGANCE" pitchFamily="2" charset="2"/>
              </a:rPr>
              <a:t>STEADFASTNESS</a:t>
            </a:r>
            <a:endParaRPr lang="en-US" sz="8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LEGANCE" pitchFamily="2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48472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1181" y="2845196"/>
            <a:ext cx="8372812" cy="6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3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have faith in God</a:t>
            </a:r>
            <a:endParaRPr lang="en-US" sz="53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93721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71181" y="3790445"/>
            <a:ext cx="8372812" cy="24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3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know that what I am going through, others have already gone through, and they have succeeded, so </a:t>
            </a:r>
            <a:r>
              <a:rPr lang="en-US" sz="5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LEGANCE" pitchFamily="2" charset="2"/>
                <a:cs typeface="Sakkal Majalla" pitchFamily="2" charset="-78"/>
              </a:rPr>
              <a:t>I WILL SUCCEED!</a:t>
            </a:r>
            <a:endParaRPr lang="en-US" sz="5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LEGANCE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3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894222"/>
            <a:ext cx="8724901" cy="3069557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894221"/>
            <a:ext cx="8616043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Peter 5:10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the God of all grace, who hath called us unto his eternal glory by Christ Jesus, after that ye have suffered a while, make you perfect,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stablish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strengthen, settle you.</a:t>
            </a:r>
          </a:p>
        </p:txBody>
      </p:sp>
    </p:spTree>
    <p:extLst>
      <p:ext uri="{BB962C8B-B14F-4D97-AF65-F5344CB8AC3E}">
        <p14:creationId xmlns:p14="http://schemas.microsoft.com/office/powerpoint/2010/main" val="32790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384736"/>
            <a:ext cx="8901628" cy="37487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44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THE GOD OF</a:t>
            </a:r>
            <a:br>
              <a:rPr lang="en-US" sz="144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</a:br>
            <a:r>
              <a:rPr lang="en-US" sz="144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REALVIRTUE" pitchFamily="2" charset="2"/>
              </a:rPr>
              <a:t>ALL GRACE</a:t>
            </a:r>
            <a:endParaRPr lang="en-US" sz="144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REALVIRTUE" pitchFamily="2" charset="2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74412"/>
            <a:ext cx="8901628" cy="293926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Has Called Me Into</a:t>
            </a:r>
            <a:b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His Eternal Glory</a:t>
            </a:r>
            <a:b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</a:br>
            <a: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By Christ Jesus</a:t>
            </a:r>
            <a:endParaRPr lang="en-US" sz="80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KENDR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7118" y="269648"/>
            <a:ext cx="8989764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Convection" pitchFamily="34" charset="0"/>
              </a:rPr>
              <a:t>I Will Suffer And I Will Face Struggles!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3560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1860" y="3550284"/>
            <a:ext cx="8582133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Will 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GROW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 Into Maturity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55588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1860" y="4352312"/>
            <a:ext cx="8582133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Will Be 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GROUNDED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257981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54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1860" y="5154705"/>
            <a:ext cx="8582133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Will 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GAIN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 Strength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49883"/>
            <a:ext cx="5464366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28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1860" y="5946607"/>
            <a:ext cx="8582133" cy="6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* I Will Be 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GLAD</a:t>
            </a:r>
            <a:r>
              <a:rPr lang="en-US" sz="50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 And At Peace</a:t>
            </a:r>
            <a:endParaRPr lang="en-US" sz="5000" spc="-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0" y="2434019"/>
            <a:ext cx="8989764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KENDRIC" pitchFamily="2" charset="0"/>
              </a:rPr>
              <a:t>But With God’s Help…</a:t>
            </a:r>
          </a:p>
        </p:txBody>
      </p:sp>
    </p:spTree>
    <p:extLst>
      <p:ext uri="{BB962C8B-B14F-4D97-AF65-F5344CB8AC3E}">
        <p14:creationId xmlns:p14="http://schemas.microsoft.com/office/powerpoint/2010/main" val="18989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909338"/>
            <a:ext cx="8724901" cy="5039325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909336"/>
            <a:ext cx="8616043" cy="50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2:5-7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5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this mind be in you, which was also in Christ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Jesus.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6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Who, being in the form of God, thought it not robbery to be equal with God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made himself of no reputation, and took upon him the form of a servant, and was made in the likeness of men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45084"/>
            <a:ext cx="5618602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36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6946" y="3109604"/>
            <a:ext cx="8527048" cy="8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66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I Will Serve Others</a:t>
            </a:r>
            <a:endParaRPr lang="en-US" sz="66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312367"/>
            <a:ext cx="5618602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36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6946" y="4076887"/>
            <a:ext cx="8527048" cy="8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6600" spc="-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I Will Be Humble</a:t>
            </a:r>
            <a:endParaRPr lang="en-US" sz="6600" spc="-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235947"/>
            <a:ext cx="5618602" cy="479674"/>
          </a:xfrm>
          <a:prstGeom prst="rect">
            <a:avLst/>
          </a:prstGeom>
          <a:solidFill>
            <a:srgbClr val="162770"/>
          </a:solidFill>
          <a:ln>
            <a:solidFill>
              <a:schemeClr val="bg1">
                <a:lumMod val="50000"/>
              </a:schemeClr>
            </a:solidFill>
          </a:ln>
          <a:effectLst>
            <a:glow rad="1905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lnSpc>
                <a:spcPct val="70000"/>
              </a:lnSpc>
            </a:pPr>
            <a:endParaRPr lang="en-US" sz="6600" b="0" spc="-300" dirty="0">
              <a:solidFill>
                <a:srgbClr val="FFFFFF"/>
              </a:solidFill>
              <a:latin typeface="Convection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6946" y="5055552"/>
            <a:ext cx="8527048" cy="8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6600" spc="-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vection" pitchFamily="34" charset="0"/>
                <a:cs typeface="Sakkal Majalla" pitchFamily="2" charset="-78"/>
              </a:rPr>
              <a:t>… I Will Be Obedient</a:t>
            </a:r>
            <a:endParaRPr lang="en-US" sz="6600" spc="-30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vection" pitchFamily="34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7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6"/>
          <p:cNvSpPr txBox="1">
            <a:spLocks noChangeArrowheads="1"/>
          </p:cNvSpPr>
          <p:nvPr/>
        </p:nvSpPr>
        <p:spPr bwMode="auto">
          <a:xfrm rot="151314">
            <a:off x="121186" y="2278926"/>
            <a:ext cx="8901628" cy="408381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All The Way</a:t>
            </a:r>
            <a:br>
              <a:rPr lang="en-US" sz="1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</a:br>
            <a:r>
              <a:rPr lang="en-US" sz="16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To The End!</a:t>
            </a:r>
            <a:endParaRPr lang="en-US" sz="16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uphorige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1488696"/>
            <a:ext cx="8901628" cy="48772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99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Euphorigenic" pitchFamily="2" charset="0"/>
              </a:rPr>
              <a:t>I Will FINISH!</a:t>
            </a:r>
            <a:endParaRPr lang="en-US" sz="199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Euphorige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9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74840</TotalTime>
  <Words>595</Words>
  <Application>Microsoft Office PowerPoint</Application>
  <PresentationFormat>On-screen Show (4:3)</PresentationFormat>
  <Paragraphs>138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Teen</vt:lpstr>
      <vt:lpstr>Convection</vt:lpstr>
      <vt:lpstr>Sakkal Majalla</vt:lpstr>
      <vt:lpstr>ELEGANCE</vt:lpstr>
      <vt:lpstr>KENDRIC</vt:lpstr>
      <vt:lpstr>Euphorigenic</vt:lpstr>
      <vt:lpstr>Tempus Sans ITC</vt:lpstr>
      <vt:lpstr>REALVIRTUE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4782</cp:revision>
  <dcterms:created xsi:type="dcterms:W3CDTF">2005-02-19T02:02:57Z</dcterms:created>
  <dcterms:modified xsi:type="dcterms:W3CDTF">2012-08-26T14:23:45Z</dcterms:modified>
</cp:coreProperties>
</file>