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62" r:id="rId3"/>
    <p:sldMasterId id="2147483664" r:id="rId4"/>
    <p:sldMasterId id="2147483666" r:id="rId5"/>
    <p:sldMasterId id="2147483668" r:id="rId6"/>
  </p:sldMasterIdLst>
  <p:notesMasterIdLst>
    <p:notesMasterId r:id="rId51"/>
  </p:notesMasterIdLst>
  <p:sldIdLst>
    <p:sldId id="9740" r:id="rId7"/>
    <p:sldId id="9741" r:id="rId8"/>
    <p:sldId id="9739" r:id="rId9"/>
    <p:sldId id="9689" r:id="rId10"/>
    <p:sldId id="9655" r:id="rId11"/>
    <p:sldId id="9656" r:id="rId12"/>
    <p:sldId id="9658" r:id="rId13"/>
    <p:sldId id="9659" r:id="rId14"/>
    <p:sldId id="9690" r:id="rId15"/>
    <p:sldId id="9691" r:id="rId16"/>
    <p:sldId id="9660" r:id="rId17"/>
    <p:sldId id="9692" r:id="rId18"/>
    <p:sldId id="9661" r:id="rId19"/>
    <p:sldId id="9693" r:id="rId20"/>
    <p:sldId id="9716" r:id="rId21"/>
    <p:sldId id="9746" r:id="rId22"/>
    <p:sldId id="9662" r:id="rId23"/>
    <p:sldId id="9718" r:id="rId24"/>
    <p:sldId id="9719" r:id="rId25"/>
    <p:sldId id="9720" r:id="rId26"/>
    <p:sldId id="9722" r:id="rId27"/>
    <p:sldId id="9723" r:id="rId28"/>
    <p:sldId id="9745" r:id="rId29"/>
    <p:sldId id="9717" r:id="rId30"/>
    <p:sldId id="9726" r:id="rId31"/>
    <p:sldId id="9727" r:id="rId32"/>
    <p:sldId id="9728" r:id="rId33"/>
    <p:sldId id="9729" r:id="rId34"/>
    <p:sldId id="9730" r:id="rId35"/>
    <p:sldId id="9731" r:id="rId36"/>
    <p:sldId id="9747" r:id="rId37"/>
    <p:sldId id="9733" r:id="rId38"/>
    <p:sldId id="9734" r:id="rId39"/>
    <p:sldId id="9694" r:id="rId40"/>
    <p:sldId id="9748" r:id="rId41"/>
    <p:sldId id="9749" r:id="rId42"/>
    <p:sldId id="9737" r:id="rId43"/>
    <p:sldId id="9738" r:id="rId44"/>
    <p:sldId id="9750" r:id="rId45"/>
    <p:sldId id="9751" r:id="rId46"/>
    <p:sldId id="9752" r:id="rId47"/>
    <p:sldId id="9742" r:id="rId48"/>
    <p:sldId id="9743" r:id="rId49"/>
    <p:sldId id="9744" r:id="rId50"/>
  </p:sldIdLst>
  <p:sldSz cx="9144000" cy="6858000" type="screen4x3"/>
  <p:notesSz cx="6858000" cy="9144000"/>
  <p:embeddedFontLst>
    <p:embeddedFont>
      <p:font typeface="Libel Suit" pitchFamily="2" charset="0"/>
      <p:regular r:id="rId52"/>
    </p:embeddedFont>
    <p:embeddedFont>
      <p:font typeface="Tempus Sans ITC" pitchFamily="82" charset="0"/>
      <p:regular r:id="rId53"/>
    </p:embeddedFont>
    <p:embeddedFont>
      <p:font typeface="Teen" pitchFamily="2" charset="0"/>
      <p:regular r:id="rId54"/>
      <p:bold r:id="rId55"/>
      <p:italic r:id="rId56"/>
      <p:boldItalic r:id="rId57"/>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FF00"/>
    <a:srgbClr val="99FFCC"/>
    <a:srgbClr val="B42B00"/>
    <a:srgbClr val="FFFF66"/>
    <a:srgbClr val="5A2D00"/>
    <a:srgbClr val="9C4E00"/>
    <a:srgbClr val="663300"/>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29" autoAdjust="0"/>
    <p:restoredTop sz="94228" autoAdjust="0"/>
  </p:normalViewPr>
  <p:slideViewPr>
    <p:cSldViewPr snapToGrid="0">
      <p:cViewPr varScale="1">
        <p:scale>
          <a:sx n="87" d="100"/>
          <a:sy n="87" d="100"/>
        </p:scale>
        <p:origin x="-134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font" Target="fonts/font4.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6.fntdata"/><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5.fntdata"/><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Arial" charset="0"/>
              </a:defRPr>
            </a:lvl1pPr>
          </a:lstStyle>
          <a:p>
            <a:pPr>
              <a:defRPr/>
            </a:pPr>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Arial" charset="0"/>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Arial" charset="0"/>
              </a:defRPr>
            </a:lvl1pPr>
          </a:lstStyle>
          <a:p>
            <a:pPr>
              <a:defRPr/>
            </a:pPr>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Arial" charset="0"/>
              </a:defRPr>
            </a:lvl1pPr>
          </a:lstStyle>
          <a:p>
            <a:pPr>
              <a:defRPr/>
            </a:pPr>
            <a:fld id="{C9851D3F-C61A-46C0-95C4-EB210D1453F5}" type="slidenum">
              <a:rPr lang="en-US"/>
              <a:pPr>
                <a:defRPr/>
              </a:pPr>
              <a:t>‹#›</a:t>
            </a:fld>
            <a:endParaRPr lang="en-US"/>
          </a:p>
        </p:txBody>
      </p:sp>
    </p:spTree>
    <p:extLst>
      <p:ext uri="{BB962C8B-B14F-4D97-AF65-F5344CB8AC3E}">
        <p14:creationId xmlns:p14="http://schemas.microsoft.com/office/powerpoint/2010/main" val="3147415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1</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18F6745C-6F39-4403-9425-A473720D4A29}" type="slidenum">
              <a:rPr lang="en-US" sz="1200" b="0">
                <a:latin typeface="Arial" charset="0"/>
              </a:rPr>
              <a:pPr eaLnBrk="1" hangingPunct="1"/>
              <a:t>10</a:t>
            </a:fld>
            <a:endParaRPr lang="en-US" sz="1200" b="0">
              <a:latin typeface="Arial"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20754F9A-512B-4766-AEBA-89405F3F9025}" type="slidenum">
              <a:rPr lang="en-US" sz="1200" b="0">
                <a:latin typeface="Arial" charset="0"/>
              </a:rPr>
              <a:pPr eaLnBrk="1" hangingPunct="1"/>
              <a:t>11</a:t>
            </a:fld>
            <a:endParaRPr lang="en-US" sz="1200" b="0">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4E70FDEC-50F8-4D1C-BCA2-A979D6715D49}" type="slidenum">
              <a:rPr lang="en-US" sz="1200" b="0">
                <a:latin typeface="Arial" charset="0"/>
              </a:rPr>
              <a:pPr eaLnBrk="1" hangingPunct="1"/>
              <a:t>12</a:t>
            </a:fld>
            <a:endParaRPr lang="en-US" sz="1200" b="0">
              <a:latin typeface="Arial"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5A104939-5581-4CFF-BBA3-377EC563415B}" type="slidenum">
              <a:rPr lang="en-US" sz="1200" b="0">
                <a:latin typeface="Arial" charset="0"/>
              </a:rPr>
              <a:pPr eaLnBrk="1" hangingPunct="1"/>
              <a:t>13</a:t>
            </a:fld>
            <a:endParaRPr lang="en-US" sz="1200" b="0">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8BE0929C-4AA9-4F3B-BAED-AE8107766F21}" type="slidenum">
              <a:rPr lang="en-US" sz="1200" b="0">
                <a:latin typeface="Arial" charset="0"/>
              </a:rPr>
              <a:pPr eaLnBrk="1" hangingPunct="1"/>
              <a:t>14</a:t>
            </a:fld>
            <a:endParaRPr lang="en-US" sz="1200" b="0">
              <a:latin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279ED3A0-549D-420D-AF84-B85A36F8D8E1}" type="slidenum">
              <a:rPr lang="en-US" sz="1200" b="0">
                <a:latin typeface="Arial" charset="0"/>
              </a:rPr>
              <a:pPr eaLnBrk="1" hangingPunct="1"/>
              <a:t>15</a:t>
            </a:fld>
            <a:endParaRPr lang="en-US" sz="1200" b="0">
              <a:latin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A9350376-A1DB-4307-AA23-3942966D9430}" type="slidenum">
              <a:rPr lang="en-US" sz="1200" b="0">
                <a:latin typeface="Arial" charset="0"/>
              </a:rPr>
              <a:pPr eaLnBrk="1" hangingPunct="1"/>
              <a:t>16</a:t>
            </a:fld>
            <a:endParaRPr lang="en-US" sz="1200" b="0">
              <a:latin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E74D9A74-9A13-4638-8E69-5DC4D5235437}" type="slidenum">
              <a:rPr lang="en-US" sz="1200" b="0">
                <a:latin typeface="Arial" charset="0"/>
              </a:rPr>
              <a:pPr eaLnBrk="1" hangingPunct="1"/>
              <a:t>17</a:t>
            </a:fld>
            <a:endParaRPr lang="en-US" sz="1200" b="0">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F8E9BC7B-B116-42E1-9BF4-93C3DEC68153}" type="slidenum">
              <a:rPr lang="en-US" sz="1200" b="0">
                <a:latin typeface="Arial" charset="0"/>
              </a:rPr>
              <a:pPr eaLnBrk="1" hangingPunct="1"/>
              <a:t>18</a:t>
            </a:fld>
            <a:endParaRPr lang="en-US" sz="1200" b="0">
              <a:latin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FB27305E-2DDF-4CE5-B718-CA65A16082F7}" type="slidenum">
              <a:rPr lang="en-US" sz="1200" b="0">
                <a:latin typeface="Arial" charset="0"/>
              </a:rPr>
              <a:pPr eaLnBrk="1" hangingPunct="1"/>
              <a:t>19</a:t>
            </a:fld>
            <a:endParaRPr lang="en-US" sz="1200" b="0">
              <a:latin typeface="Arial"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96BAE-E1AB-4A23-B5CC-A3628E6023BC}" type="slidenum">
              <a:rPr lang="en-US">
                <a:solidFill>
                  <a:srgbClr val="000000"/>
                </a:solidFill>
              </a:rPr>
              <a:pPr/>
              <a:t>2</a:t>
            </a:fld>
            <a:endParaRPr lang="en-US">
              <a:solidFill>
                <a:srgbClr val="000000"/>
              </a:solidFill>
            </a:endParaRPr>
          </a:p>
        </p:txBody>
      </p:sp>
      <p:sp>
        <p:nvSpPr>
          <p:cNvPr id="16795650" name="Rectangle 2"/>
          <p:cNvSpPr>
            <a:spLocks noGrp="1" noRot="1" noChangeAspect="1" noChangeArrowheads="1" noTextEdit="1"/>
          </p:cNvSpPr>
          <p:nvPr>
            <p:ph type="sldImg"/>
          </p:nvPr>
        </p:nvSpPr>
        <p:spPr>
          <a:ln/>
        </p:spPr>
      </p:sp>
      <p:sp>
        <p:nvSpPr>
          <p:cNvPr id="167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FEB9190D-02C3-4BF0-A2B6-7EFC7CA2B4C6}" type="slidenum">
              <a:rPr lang="en-US" sz="1200" b="0">
                <a:latin typeface="Arial" charset="0"/>
              </a:rPr>
              <a:pPr eaLnBrk="1" hangingPunct="1"/>
              <a:t>20</a:t>
            </a:fld>
            <a:endParaRPr lang="en-US" sz="1200" b="0">
              <a:latin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46C59BBA-0015-4C4D-92D3-BEA599AD31D5}" type="slidenum">
              <a:rPr lang="en-US" sz="1200" b="0">
                <a:latin typeface="Arial" charset="0"/>
              </a:rPr>
              <a:pPr eaLnBrk="1" hangingPunct="1"/>
              <a:t>21</a:t>
            </a:fld>
            <a:endParaRPr lang="en-US" sz="1200" b="0">
              <a:latin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7FE94D72-640D-49F3-A89F-A577C797B055}" type="slidenum">
              <a:rPr lang="en-US" sz="1200" b="0">
                <a:latin typeface="Arial" charset="0"/>
              </a:rPr>
              <a:pPr eaLnBrk="1" hangingPunct="1"/>
              <a:t>22</a:t>
            </a:fld>
            <a:endParaRPr lang="en-US" sz="1200" b="0">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279ED3A0-549D-420D-AF84-B85A36F8D8E1}" type="slidenum">
              <a:rPr lang="en-US" sz="1200" b="0">
                <a:latin typeface="Arial" charset="0"/>
              </a:rPr>
              <a:pPr eaLnBrk="1" hangingPunct="1"/>
              <a:t>23</a:t>
            </a:fld>
            <a:endParaRPr lang="en-US" sz="1200" b="0">
              <a:latin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A9350376-A1DB-4307-AA23-3942966D9430}" type="slidenum">
              <a:rPr lang="en-US" sz="1200" b="0">
                <a:latin typeface="Arial" charset="0"/>
              </a:rPr>
              <a:pPr eaLnBrk="1" hangingPunct="1"/>
              <a:t>24</a:t>
            </a:fld>
            <a:endParaRPr lang="en-US" sz="1200" b="0">
              <a:latin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BC3688B3-813E-4F4E-A0C0-A96658A240F2}" type="slidenum">
              <a:rPr lang="en-US" sz="1200" b="0">
                <a:latin typeface="Arial" charset="0"/>
              </a:rPr>
              <a:pPr eaLnBrk="1" hangingPunct="1"/>
              <a:t>25</a:t>
            </a:fld>
            <a:endParaRPr lang="en-US" sz="1200" b="0">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67571086-B1E4-496A-AE04-2F606C4D92BF}" type="slidenum">
              <a:rPr lang="en-US" sz="1200" b="0">
                <a:latin typeface="Arial" charset="0"/>
              </a:rPr>
              <a:pPr eaLnBrk="1" hangingPunct="1"/>
              <a:t>26</a:t>
            </a:fld>
            <a:endParaRPr lang="en-US" sz="1200" b="0">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57EDF342-8663-44E6-ABB0-5D8D566338CC}" type="slidenum">
              <a:rPr lang="en-US" sz="1200" b="0">
                <a:latin typeface="Arial" charset="0"/>
              </a:rPr>
              <a:pPr eaLnBrk="1" hangingPunct="1"/>
              <a:t>27</a:t>
            </a:fld>
            <a:endParaRPr lang="en-US" sz="1200" b="0">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E03E7EF7-F782-492E-BBDB-4E951D33D988}" type="slidenum">
              <a:rPr lang="en-US" sz="1200" b="0">
                <a:latin typeface="Arial" charset="0"/>
              </a:rPr>
              <a:pPr eaLnBrk="1" hangingPunct="1"/>
              <a:t>28</a:t>
            </a:fld>
            <a:endParaRPr lang="en-US" sz="1200" b="0">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FEB5107B-7E6B-43F9-AD69-E08853D99AC3}" type="slidenum">
              <a:rPr lang="en-US" sz="1200" b="0">
                <a:latin typeface="Arial" charset="0"/>
              </a:rPr>
              <a:pPr eaLnBrk="1" hangingPunct="1"/>
              <a:t>29</a:t>
            </a:fld>
            <a:endParaRPr lang="en-US" sz="1200" b="0">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8212EEA5-8A83-49F3-8058-FE1A4F8141A7}" type="slidenum">
              <a:rPr lang="en-US" sz="1200" b="0">
                <a:latin typeface="Arial" charset="0"/>
              </a:rPr>
              <a:pPr eaLnBrk="1" hangingPunct="1"/>
              <a:t>3</a:t>
            </a:fld>
            <a:endParaRPr lang="en-US" sz="1200" b="0">
              <a:latin typeface="Arial"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F34306A2-100B-4896-9A63-9F45F0FFAA9D}" type="slidenum">
              <a:rPr lang="en-US" sz="1200" b="0">
                <a:latin typeface="Arial" charset="0"/>
              </a:rPr>
              <a:pPr eaLnBrk="1" hangingPunct="1"/>
              <a:t>30</a:t>
            </a:fld>
            <a:endParaRPr lang="en-US" sz="1200" b="0">
              <a:latin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ED2B0DBA-5A5C-48D5-96E9-22F84F7DEA0E}" type="slidenum">
              <a:rPr lang="en-US" sz="1200" b="0">
                <a:latin typeface="Arial" charset="0"/>
              </a:rPr>
              <a:pPr eaLnBrk="1" hangingPunct="1"/>
              <a:t>31</a:t>
            </a:fld>
            <a:endParaRPr lang="en-US" sz="1200" b="0">
              <a:latin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510A1B1E-C847-4665-8CBD-8AFD209EA046}" type="slidenum">
              <a:rPr lang="en-US" sz="1200" b="0">
                <a:latin typeface="Arial" charset="0"/>
              </a:rPr>
              <a:pPr eaLnBrk="1" hangingPunct="1"/>
              <a:t>32</a:t>
            </a:fld>
            <a:endParaRPr lang="en-US" sz="1200" b="0">
              <a:latin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FAE2A787-3C16-4D33-BB76-D0CF56639A6A}" type="slidenum">
              <a:rPr lang="en-US" sz="1200" b="0">
                <a:latin typeface="Arial" charset="0"/>
              </a:rPr>
              <a:pPr eaLnBrk="1" hangingPunct="1"/>
              <a:t>33</a:t>
            </a:fld>
            <a:endParaRPr lang="en-US" sz="1200" b="0">
              <a:latin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0B89822A-78EC-4B98-BB44-A88809AB546C}" type="slidenum">
              <a:rPr lang="en-US" sz="1200" b="0">
                <a:latin typeface="Arial" charset="0"/>
              </a:rPr>
              <a:pPr eaLnBrk="1" hangingPunct="1"/>
              <a:t>34</a:t>
            </a:fld>
            <a:endParaRPr lang="en-US" sz="1200" b="0">
              <a:latin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0B89822A-78EC-4B98-BB44-A88809AB546C}" type="slidenum">
              <a:rPr lang="en-US" sz="1200" b="0">
                <a:latin typeface="Arial" charset="0"/>
              </a:rPr>
              <a:pPr eaLnBrk="1" hangingPunct="1"/>
              <a:t>35</a:t>
            </a:fld>
            <a:endParaRPr lang="en-US" sz="1200" b="0">
              <a:latin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0B89822A-78EC-4B98-BB44-A88809AB546C}" type="slidenum">
              <a:rPr lang="en-US" sz="1200" b="0">
                <a:latin typeface="Arial" charset="0"/>
              </a:rPr>
              <a:pPr eaLnBrk="1" hangingPunct="1"/>
              <a:t>36</a:t>
            </a:fld>
            <a:endParaRPr lang="en-US" sz="1200" b="0">
              <a:latin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5E430E27-B66D-417C-ACF4-3C52F9C50853}" type="slidenum">
              <a:rPr lang="en-US" sz="1200" b="0">
                <a:latin typeface="Arial" charset="0"/>
              </a:rPr>
              <a:pPr eaLnBrk="1" hangingPunct="1"/>
              <a:t>37</a:t>
            </a:fld>
            <a:endParaRPr lang="en-US" sz="1200" b="0">
              <a:latin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95628CC6-B1EB-438B-910D-3944833B20B5}" type="slidenum">
              <a:rPr lang="en-US" sz="1200" b="0">
                <a:latin typeface="Arial" charset="0"/>
              </a:rPr>
              <a:pPr eaLnBrk="1" hangingPunct="1"/>
              <a:t>38</a:t>
            </a:fld>
            <a:endParaRPr lang="en-US" sz="1200" b="0">
              <a:latin typeface="Arial"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95628CC6-B1EB-438B-910D-3944833B20B5}" type="slidenum">
              <a:rPr lang="en-US" sz="1200" b="0">
                <a:latin typeface="Arial" charset="0"/>
              </a:rPr>
              <a:pPr eaLnBrk="1" hangingPunct="1"/>
              <a:t>39</a:t>
            </a:fld>
            <a:endParaRPr lang="en-US" sz="1200" b="0">
              <a:latin typeface="Arial"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F76C286A-D673-4C37-98F7-0D047966C326}" type="slidenum">
              <a:rPr lang="en-US" sz="1200" b="0">
                <a:latin typeface="Arial" charset="0"/>
              </a:rPr>
              <a:pPr eaLnBrk="1" hangingPunct="1"/>
              <a:t>4</a:t>
            </a:fld>
            <a:endParaRPr lang="en-US" sz="1200" b="0">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95628CC6-B1EB-438B-910D-3944833B20B5}" type="slidenum">
              <a:rPr lang="en-US" sz="1200" b="0">
                <a:latin typeface="Arial" charset="0"/>
              </a:rPr>
              <a:pPr eaLnBrk="1" hangingPunct="1"/>
              <a:t>40</a:t>
            </a:fld>
            <a:endParaRPr lang="en-US" sz="1200" b="0">
              <a:latin typeface="Arial"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95628CC6-B1EB-438B-910D-3944833B20B5}" type="slidenum">
              <a:rPr lang="en-US" sz="1200" b="0">
                <a:latin typeface="Arial" charset="0"/>
              </a:rPr>
              <a:pPr eaLnBrk="1" hangingPunct="1"/>
              <a:t>41</a:t>
            </a:fld>
            <a:endParaRPr lang="en-US" sz="1200" b="0">
              <a:latin typeface="Arial"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42</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43</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E105C-9FCB-4557-A629-FEDE442960FC}" type="slidenum">
              <a:rPr lang="en-US">
                <a:solidFill>
                  <a:srgbClr val="000000"/>
                </a:solidFill>
              </a:rPr>
              <a:pPr/>
              <a:t>44</a:t>
            </a:fld>
            <a:endParaRPr lang="en-US">
              <a:solidFill>
                <a:srgbClr val="000000"/>
              </a:solidFill>
            </a:endParaRPr>
          </a:p>
        </p:txBody>
      </p:sp>
      <p:sp>
        <p:nvSpPr>
          <p:cNvPr id="16799746" name="Rectangle 2"/>
          <p:cNvSpPr>
            <a:spLocks noGrp="1" noRot="1" noChangeAspect="1" noChangeArrowheads="1" noTextEdit="1"/>
          </p:cNvSpPr>
          <p:nvPr>
            <p:ph type="sldImg"/>
          </p:nvPr>
        </p:nvSpPr>
        <p:spPr>
          <a:ln/>
        </p:spPr>
      </p:sp>
      <p:sp>
        <p:nvSpPr>
          <p:cNvPr id="16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CD118891-0F44-4122-8BA5-C259937318B4}" type="slidenum">
              <a:rPr lang="en-US" sz="1200" b="0">
                <a:latin typeface="Arial" charset="0"/>
              </a:rPr>
              <a:pPr eaLnBrk="1" hangingPunct="1"/>
              <a:t>5</a:t>
            </a:fld>
            <a:endParaRPr lang="en-US" sz="1200" b="0">
              <a:latin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78B6DE69-ED62-4136-9A85-78C7B8556179}" type="slidenum">
              <a:rPr lang="en-US" sz="1200" b="0">
                <a:latin typeface="Arial" charset="0"/>
              </a:rPr>
              <a:pPr eaLnBrk="1" hangingPunct="1"/>
              <a:t>6</a:t>
            </a:fld>
            <a:endParaRPr lang="en-US" sz="1200" b="0">
              <a:latin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470F0CBF-0816-42B5-9514-02CD2136C986}" type="slidenum">
              <a:rPr lang="en-US" sz="1200" b="0">
                <a:latin typeface="Arial" charset="0"/>
              </a:rPr>
              <a:pPr eaLnBrk="1" hangingPunct="1"/>
              <a:t>7</a:t>
            </a:fld>
            <a:endParaRPr lang="en-US" sz="1200" b="0">
              <a:latin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F188CE75-CE91-468C-8A1E-9EB14E6BECF1}" type="slidenum">
              <a:rPr lang="en-US" sz="1200" b="0">
                <a:latin typeface="Arial" charset="0"/>
              </a:rPr>
              <a:pPr eaLnBrk="1" hangingPunct="1"/>
              <a:t>8</a:t>
            </a:fld>
            <a:endParaRPr lang="en-US" sz="1200" b="0">
              <a:latin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A0C790D4-B6B0-4B49-8164-E1F2741D9068}" type="slidenum">
              <a:rPr lang="en-US" sz="1200" b="0">
                <a:latin typeface="Arial" charset="0"/>
              </a:rPr>
              <a:pPr eaLnBrk="1" hangingPunct="1"/>
              <a:t>9</a:t>
            </a:fld>
            <a:endParaRPr lang="en-US" sz="1200" b="0">
              <a:latin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0C00F7-CCD2-475D-BDDB-1032FC59C03C}" type="slidenum">
              <a:rPr lang="en-US"/>
              <a:pPr>
                <a:defRPr/>
              </a:pPr>
              <a:t>‹#›</a:t>
            </a:fld>
            <a:endParaRPr lang="en-US"/>
          </a:p>
        </p:txBody>
      </p:sp>
    </p:spTree>
    <p:extLst>
      <p:ext uri="{BB962C8B-B14F-4D97-AF65-F5344CB8AC3E}">
        <p14:creationId xmlns:p14="http://schemas.microsoft.com/office/powerpoint/2010/main" val="181087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678265-1871-490A-814E-0932DF75F086}" type="slidenum">
              <a:rPr lang="en-US"/>
              <a:pPr>
                <a:defRPr/>
              </a:pPr>
              <a:t>‹#›</a:t>
            </a:fld>
            <a:endParaRPr lang="en-US"/>
          </a:p>
        </p:txBody>
      </p:sp>
    </p:spTree>
    <p:extLst>
      <p:ext uri="{BB962C8B-B14F-4D97-AF65-F5344CB8AC3E}">
        <p14:creationId xmlns:p14="http://schemas.microsoft.com/office/powerpoint/2010/main" val="334346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35BCE0-C83F-480C-BC52-EE5914B7A483}" type="slidenum">
              <a:rPr lang="en-US"/>
              <a:pPr>
                <a:defRPr/>
              </a:pPr>
              <a:t>‹#›</a:t>
            </a:fld>
            <a:endParaRPr lang="en-US"/>
          </a:p>
        </p:txBody>
      </p:sp>
    </p:spTree>
    <p:extLst>
      <p:ext uri="{BB962C8B-B14F-4D97-AF65-F5344CB8AC3E}">
        <p14:creationId xmlns:p14="http://schemas.microsoft.com/office/powerpoint/2010/main" val="4286508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2EDF1D1-DF8A-4F3D-9F47-2FA82E2843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360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2EDF1D1-DF8A-4F3D-9F47-2FA82E2843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360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2EDF1D1-DF8A-4F3D-9F47-2FA82E2843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360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2EDF1D1-DF8A-4F3D-9F47-2FA82E2843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360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2EDF1D1-DF8A-4F3D-9F47-2FA82E2843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36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A624A6-48CC-497B-AEAA-F9DEB29F3246}" type="slidenum">
              <a:rPr lang="en-US"/>
              <a:pPr>
                <a:defRPr/>
              </a:pPr>
              <a:t>‹#›</a:t>
            </a:fld>
            <a:endParaRPr lang="en-US"/>
          </a:p>
        </p:txBody>
      </p:sp>
    </p:spTree>
    <p:extLst>
      <p:ext uri="{BB962C8B-B14F-4D97-AF65-F5344CB8AC3E}">
        <p14:creationId xmlns:p14="http://schemas.microsoft.com/office/powerpoint/2010/main" val="400601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2E5F4-0640-40E0-98CF-C411D5A4D71A}" type="slidenum">
              <a:rPr lang="en-US"/>
              <a:pPr>
                <a:defRPr/>
              </a:pPr>
              <a:t>‹#›</a:t>
            </a:fld>
            <a:endParaRPr lang="en-US"/>
          </a:p>
        </p:txBody>
      </p:sp>
    </p:spTree>
    <p:extLst>
      <p:ext uri="{BB962C8B-B14F-4D97-AF65-F5344CB8AC3E}">
        <p14:creationId xmlns:p14="http://schemas.microsoft.com/office/powerpoint/2010/main" val="229277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2F34C2-1035-480E-B84E-2E5187B47E15}" type="slidenum">
              <a:rPr lang="en-US"/>
              <a:pPr>
                <a:defRPr/>
              </a:pPr>
              <a:t>‹#›</a:t>
            </a:fld>
            <a:endParaRPr lang="en-US"/>
          </a:p>
        </p:txBody>
      </p:sp>
    </p:spTree>
    <p:extLst>
      <p:ext uri="{BB962C8B-B14F-4D97-AF65-F5344CB8AC3E}">
        <p14:creationId xmlns:p14="http://schemas.microsoft.com/office/powerpoint/2010/main" val="354466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530CF8-D98C-4BDB-BCA4-3762187A26A5}" type="slidenum">
              <a:rPr lang="en-US"/>
              <a:pPr>
                <a:defRPr/>
              </a:pPr>
              <a:t>‹#›</a:t>
            </a:fld>
            <a:endParaRPr lang="en-US"/>
          </a:p>
        </p:txBody>
      </p:sp>
    </p:spTree>
    <p:extLst>
      <p:ext uri="{BB962C8B-B14F-4D97-AF65-F5344CB8AC3E}">
        <p14:creationId xmlns:p14="http://schemas.microsoft.com/office/powerpoint/2010/main" val="909846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10FC4D-9BEE-4977-A815-A907352BA157}" type="slidenum">
              <a:rPr lang="en-US"/>
              <a:pPr>
                <a:defRPr/>
              </a:pPr>
              <a:t>‹#›</a:t>
            </a:fld>
            <a:endParaRPr lang="en-US"/>
          </a:p>
        </p:txBody>
      </p:sp>
    </p:spTree>
    <p:extLst>
      <p:ext uri="{BB962C8B-B14F-4D97-AF65-F5344CB8AC3E}">
        <p14:creationId xmlns:p14="http://schemas.microsoft.com/office/powerpoint/2010/main" val="343472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1DB43D-B959-4BF2-9086-9FD11F868665}" type="slidenum">
              <a:rPr lang="en-US"/>
              <a:pPr>
                <a:defRPr/>
              </a:pPr>
              <a:t>‹#›</a:t>
            </a:fld>
            <a:endParaRPr lang="en-US"/>
          </a:p>
        </p:txBody>
      </p:sp>
    </p:spTree>
    <p:extLst>
      <p:ext uri="{BB962C8B-B14F-4D97-AF65-F5344CB8AC3E}">
        <p14:creationId xmlns:p14="http://schemas.microsoft.com/office/powerpoint/2010/main" val="187092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F5F79D-5745-49B5-AD8A-92D6F6B6C3AC}" type="slidenum">
              <a:rPr lang="en-US"/>
              <a:pPr>
                <a:defRPr/>
              </a:pPr>
              <a:t>‹#›</a:t>
            </a:fld>
            <a:endParaRPr lang="en-US"/>
          </a:p>
        </p:txBody>
      </p:sp>
    </p:spTree>
    <p:extLst>
      <p:ext uri="{BB962C8B-B14F-4D97-AF65-F5344CB8AC3E}">
        <p14:creationId xmlns:p14="http://schemas.microsoft.com/office/powerpoint/2010/main" val="2629083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D63498-AAE0-442E-B35F-C372DB158DDB}" type="slidenum">
              <a:rPr lang="en-US"/>
              <a:pPr>
                <a:defRPr/>
              </a:pPr>
              <a:t>‹#›</a:t>
            </a:fld>
            <a:endParaRPr lang="en-US"/>
          </a:p>
        </p:txBody>
      </p:sp>
    </p:spTree>
    <p:extLst>
      <p:ext uri="{BB962C8B-B14F-4D97-AF65-F5344CB8AC3E}">
        <p14:creationId xmlns:p14="http://schemas.microsoft.com/office/powerpoint/2010/main" val="202346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atin typeface="+mn-lt"/>
              </a:defRPr>
            </a:lvl1pPr>
          </a:lstStyle>
          <a:p>
            <a:pPr>
              <a:defRPr/>
            </a:pPr>
            <a:fld id="{370DA2E2-B9DB-46C5-9C2F-232D423166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85D31A4-8163-431A-863B-7D6C35F3CDB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85D31A4-8163-431A-863B-7D6C35F3CDB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85D31A4-8163-431A-863B-7D6C35F3CDB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85D31A4-8163-431A-863B-7D6C35F3CDB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85D31A4-8163-431A-863B-7D6C35F3CDB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4*#ppt_w"/>
                                          </p:val>
                                        </p:tav>
                                        <p:tav tm="100000">
                                          <p:val>
                                            <p:strVal val="#ppt_w"/>
                                          </p:val>
                                        </p:tav>
                                      </p:tavLst>
                                    </p:anim>
                                    <p:anim calcmode="lin" valueType="num">
                                      <p:cBhvr>
                                        <p:cTn id="8" dur="10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73854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385474"/>
                                        </p:tgtEl>
                                        <p:attrNameLst>
                                          <p:attrName>style.visibility</p:attrName>
                                        </p:attrNameLst>
                                      </p:cBhvr>
                                      <p:to>
                                        <p:strVal val="visible"/>
                                      </p:to>
                                    </p:set>
                                    <p:animEffect transition="in" filter="fade">
                                      <p:cBhvr>
                                        <p:cTn id="7" dur="1000"/>
                                        <p:tgtEl>
                                          <p:spTgt spid="1738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336323" name="Rectangle 3"/>
          <p:cNvSpPr>
            <a:spLocks noChangeArrowheads="1"/>
          </p:cNvSpPr>
          <p:nvPr/>
        </p:nvSpPr>
        <p:spPr bwMode="auto">
          <a:xfrm>
            <a:off x="203200" y="1449389"/>
            <a:ext cx="8763000" cy="4592586"/>
          </a:xfrm>
          <a:prstGeom prst="rect">
            <a:avLst/>
          </a:prstGeom>
          <a:solidFill>
            <a:schemeClr val="tx1">
              <a:alpha val="65097"/>
            </a:schemeClr>
          </a:solid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wrap="none" anchor="ctr"/>
          <a:lstStyle/>
          <a:p>
            <a:endParaRPr lang="en-US"/>
          </a:p>
        </p:txBody>
      </p:sp>
      <p:sp>
        <p:nvSpPr>
          <p:cNvPr id="17336324" name="Text Box 4"/>
          <p:cNvSpPr txBox="1">
            <a:spLocks noChangeArrowheads="1"/>
          </p:cNvSpPr>
          <p:nvPr/>
        </p:nvSpPr>
        <p:spPr bwMode="auto">
          <a:xfrm>
            <a:off x="254000" y="1490663"/>
            <a:ext cx="8610600" cy="4551311"/>
          </a:xfrm>
          <a:prstGeom prst="rect">
            <a:avLst/>
          </a:prstGeom>
          <a:noFill/>
          <a:ln w="9525">
            <a:noFill/>
            <a:miter lim="800000"/>
            <a:headEnd/>
            <a:tailEnd/>
          </a:ln>
          <a:effectLst/>
        </p:spPr>
        <p:txBody>
          <a:bodyPr>
            <a:spAutoFit/>
          </a:bodyPr>
          <a:lstStyle/>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Nehemiah 6:1-2</a:t>
            </a:r>
            <a:br>
              <a:rPr lang="en-US" b="0" dirty="0">
                <a:solidFill>
                  <a:srgbClr val="FFC000"/>
                </a:solidFill>
                <a:effectLst>
                  <a:outerShdw blurRad="50800" dist="50800" dir="5400000" algn="ctr" rotWithShape="0">
                    <a:schemeClr val="tx1"/>
                  </a:outerShdw>
                </a:effectLst>
                <a:latin typeface="Teen" pitchFamily="2" charset="0"/>
              </a:rPr>
            </a:br>
            <a:r>
              <a:rPr lang="en-US" b="0" dirty="0">
                <a:solidFill>
                  <a:srgbClr val="FFC000"/>
                </a:solidFill>
                <a:effectLst>
                  <a:outerShdw blurRad="50800" dist="50800" dir="5400000" algn="ctr" rotWithShape="0">
                    <a:schemeClr val="tx1"/>
                  </a:outerShdw>
                </a:effectLst>
                <a:latin typeface="Teen" pitchFamily="2" charset="0"/>
              </a:rPr>
              <a:t>1 </a:t>
            </a:r>
            <a:r>
              <a:rPr lang="en-US" b="0" dirty="0">
                <a:solidFill>
                  <a:schemeClr val="bg1"/>
                </a:solidFill>
                <a:effectLst>
                  <a:outerShdw blurRad="50800" dist="50800" dir="5400000" algn="ctr" rotWithShape="0">
                    <a:schemeClr val="tx1"/>
                  </a:outerShdw>
                </a:effectLst>
                <a:latin typeface="Teen" pitchFamily="2" charset="0"/>
              </a:rPr>
              <a:t>Now it came to pass when </a:t>
            </a:r>
            <a:r>
              <a:rPr lang="en-US" b="0" dirty="0" err="1">
                <a:solidFill>
                  <a:schemeClr val="bg1"/>
                </a:solidFill>
                <a:effectLst>
                  <a:outerShdw blurRad="50800" dist="50800" dir="5400000" algn="ctr" rotWithShape="0">
                    <a:schemeClr val="tx1"/>
                  </a:outerShdw>
                </a:effectLst>
                <a:latin typeface="Teen" pitchFamily="2" charset="0"/>
              </a:rPr>
              <a:t>Sanballat</a:t>
            </a:r>
            <a:r>
              <a:rPr lang="en-US" b="0" dirty="0">
                <a:solidFill>
                  <a:schemeClr val="bg1"/>
                </a:solidFill>
                <a:effectLst>
                  <a:outerShdw blurRad="50800" dist="50800" dir="5400000" algn="ctr" rotWithShape="0">
                    <a:schemeClr val="tx1"/>
                  </a:outerShdw>
                </a:effectLst>
                <a:latin typeface="Teen" pitchFamily="2" charset="0"/>
              </a:rPr>
              <a:t>, and </a:t>
            </a:r>
            <a:r>
              <a:rPr lang="en-US" b="0" dirty="0" err="1">
                <a:solidFill>
                  <a:schemeClr val="bg1"/>
                </a:solidFill>
                <a:effectLst>
                  <a:outerShdw blurRad="50800" dist="50800" dir="5400000" algn="ctr" rotWithShape="0">
                    <a:schemeClr val="tx1"/>
                  </a:outerShdw>
                </a:effectLst>
                <a:latin typeface="Teen" pitchFamily="2" charset="0"/>
              </a:rPr>
              <a:t>Tobiah</a:t>
            </a:r>
            <a:r>
              <a:rPr lang="en-US" b="0" dirty="0">
                <a:solidFill>
                  <a:schemeClr val="bg1"/>
                </a:solidFill>
                <a:effectLst>
                  <a:outerShdw blurRad="50800" dist="50800" dir="5400000" algn="ctr" rotWithShape="0">
                    <a:schemeClr val="tx1"/>
                  </a:outerShdw>
                </a:effectLst>
                <a:latin typeface="Teen" pitchFamily="2" charset="0"/>
              </a:rPr>
              <a:t>, and </a:t>
            </a:r>
            <a:r>
              <a:rPr lang="en-US" b="0" dirty="0" err="1">
                <a:solidFill>
                  <a:schemeClr val="bg1"/>
                </a:solidFill>
                <a:effectLst>
                  <a:outerShdw blurRad="50800" dist="50800" dir="5400000" algn="ctr" rotWithShape="0">
                    <a:schemeClr val="tx1"/>
                  </a:outerShdw>
                </a:effectLst>
                <a:latin typeface="Teen" pitchFamily="2" charset="0"/>
              </a:rPr>
              <a:t>Geshem</a:t>
            </a:r>
            <a:r>
              <a:rPr lang="en-US" b="0" dirty="0">
                <a:solidFill>
                  <a:schemeClr val="bg1"/>
                </a:solidFill>
                <a:effectLst>
                  <a:outerShdw blurRad="50800" dist="50800" dir="5400000" algn="ctr" rotWithShape="0">
                    <a:schemeClr val="tx1"/>
                  </a:outerShdw>
                </a:effectLst>
                <a:latin typeface="Teen" pitchFamily="2" charset="0"/>
              </a:rPr>
              <a:t> the Arabian, and the rest of our enemies, heard that I had </a:t>
            </a:r>
            <a:r>
              <a:rPr lang="en-US" b="0" dirty="0" err="1">
                <a:solidFill>
                  <a:schemeClr val="bg1"/>
                </a:solidFill>
                <a:effectLst>
                  <a:outerShdw blurRad="50800" dist="50800" dir="5400000" algn="ctr" rotWithShape="0">
                    <a:schemeClr val="tx1"/>
                  </a:outerShdw>
                </a:effectLst>
                <a:latin typeface="Teen" pitchFamily="2" charset="0"/>
              </a:rPr>
              <a:t>builded</a:t>
            </a:r>
            <a:r>
              <a:rPr lang="en-US" b="0" dirty="0">
                <a:solidFill>
                  <a:schemeClr val="bg1"/>
                </a:solidFill>
                <a:effectLst>
                  <a:outerShdw blurRad="50800" dist="50800" dir="5400000" algn="ctr" rotWithShape="0">
                    <a:schemeClr val="tx1"/>
                  </a:outerShdw>
                </a:effectLst>
                <a:latin typeface="Teen" pitchFamily="2" charset="0"/>
              </a:rPr>
              <a:t> the wall, and that there was no breach left therein; (though at that time I had not set up the doors upon the gates;)</a:t>
            </a:r>
          </a:p>
        </p:txBody>
      </p:sp>
      <p:sp>
        <p:nvSpPr>
          <p:cNvPr id="5" name="Text Box 5"/>
          <p:cNvSpPr txBox="1">
            <a:spLocks noChangeArrowheads="1"/>
          </p:cNvSpPr>
          <p:nvPr/>
        </p:nvSpPr>
        <p:spPr bwMode="auto">
          <a:xfrm>
            <a:off x="0" y="-206834"/>
            <a:ext cx="9143999" cy="1354217"/>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8200" b="0" dirty="0" smtClean="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rPr>
              <a:t>THE ENEMY WANTS YOU DISTRACTED</a:t>
            </a:r>
            <a:endParaRPr lang="en-US" sz="8200" b="0" dirty="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7336324"/>
                                        </p:tgtEl>
                                        <p:attrNameLst>
                                          <p:attrName>style.visibility</p:attrName>
                                        </p:attrNameLst>
                                      </p:cBhvr>
                                      <p:to>
                                        <p:strVal val="visible"/>
                                      </p:to>
                                    </p:set>
                                    <p:anim calcmode="lin" valueType="num">
                                      <p:cBhvr>
                                        <p:cTn id="12" dur="1000" fill="hold"/>
                                        <p:tgtEl>
                                          <p:spTgt spid="17336324"/>
                                        </p:tgtEl>
                                        <p:attrNameLst>
                                          <p:attrName>ppt_w</p:attrName>
                                        </p:attrNameLst>
                                      </p:cBhvr>
                                      <p:tavLst>
                                        <p:tav tm="0">
                                          <p:val>
                                            <p:strVal val="#ppt_w+.3"/>
                                          </p:val>
                                        </p:tav>
                                        <p:tav tm="100000">
                                          <p:val>
                                            <p:strVal val="#ppt_w"/>
                                          </p:val>
                                        </p:tav>
                                      </p:tavLst>
                                    </p:anim>
                                    <p:anim calcmode="lin" valueType="num">
                                      <p:cBhvr>
                                        <p:cTn id="13" dur="1000" fill="hold"/>
                                        <p:tgtEl>
                                          <p:spTgt spid="17336324"/>
                                        </p:tgtEl>
                                        <p:attrNameLst>
                                          <p:attrName>ppt_h</p:attrName>
                                        </p:attrNameLst>
                                      </p:cBhvr>
                                      <p:tavLst>
                                        <p:tav tm="0">
                                          <p:val>
                                            <p:strVal val="#ppt_h"/>
                                          </p:val>
                                        </p:tav>
                                        <p:tav tm="100000">
                                          <p:val>
                                            <p:strVal val="#ppt_h"/>
                                          </p:val>
                                        </p:tav>
                                      </p:tavLst>
                                    </p:anim>
                                    <p:animEffect transition="in" filter="fade">
                                      <p:cBhvr>
                                        <p:cTn id="14" dur="1000"/>
                                        <p:tgtEl>
                                          <p:spTgt spid="1733632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7336323"/>
                                        </p:tgtEl>
                                        <p:attrNameLst>
                                          <p:attrName>style.visibility</p:attrName>
                                        </p:attrNameLst>
                                      </p:cBhvr>
                                      <p:to>
                                        <p:strVal val="visible"/>
                                      </p:to>
                                    </p:set>
                                    <p:anim calcmode="lin" valueType="num">
                                      <p:cBhvr>
                                        <p:cTn id="17" dur="1000" fill="hold"/>
                                        <p:tgtEl>
                                          <p:spTgt spid="17336323"/>
                                        </p:tgtEl>
                                        <p:attrNameLst>
                                          <p:attrName>ppt_w</p:attrName>
                                        </p:attrNameLst>
                                      </p:cBhvr>
                                      <p:tavLst>
                                        <p:tav tm="0">
                                          <p:val>
                                            <p:strVal val="#ppt_w+.3"/>
                                          </p:val>
                                        </p:tav>
                                        <p:tav tm="100000">
                                          <p:val>
                                            <p:strVal val="#ppt_w"/>
                                          </p:val>
                                        </p:tav>
                                      </p:tavLst>
                                    </p:anim>
                                    <p:anim calcmode="lin" valueType="num">
                                      <p:cBhvr>
                                        <p:cTn id="18" dur="1000" fill="hold"/>
                                        <p:tgtEl>
                                          <p:spTgt spid="17336323"/>
                                        </p:tgtEl>
                                        <p:attrNameLst>
                                          <p:attrName>ppt_h</p:attrName>
                                        </p:attrNameLst>
                                      </p:cBhvr>
                                      <p:tavLst>
                                        <p:tav tm="0">
                                          <p:val>
                                            <p:strVal val="#ppt_h"/>
                                          </p:val>
                                        </p:tav>
                                        <p:tav tm="100000">
                                          <p:val>
                                            <p:strVal val="#ppt_h"/>
                                          </p:val>
                                        </p:tav>
                                      </p:tavLst>
                                    </p:anim>
                                    <p:animEffect transition="in" filter="fade">
                                      <p:cBhvr>
                                        <p:cTn id="19" dur="1000"/>
                                        <p:tgtEl>
                                          <p:spTgt spid="1733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36323" grpId="0" animBg="1"/>
      <p:bldP spid="17336324" grpId="0" autoUpdateAnimBg="0"/>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387523" name="Rectangle 3"/>
          <p:cNvSpPr>
            <a:spLocks noChangeArrowheads="1"/>
          </p:cNvSpPr>
          <p:nvPr/>
        </p:nvSpPr>
        <p:spPr bwMode="auto">
          <a:xfrm>
            <a:off x="203200" y="1449388"/>
            <a:ext cx="8763000" cy="3119041"/>
          </a:xfrm>
          <a:prstGeom prst="rect">
            <a:avLst/>
          </a:prstGeom>
          <a:solidFill>
            <a:schemeClr val="tx1">
              <a:alpha val="64999"/>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387524" name="Text Box 4"/>
          <p:cNvSpPr txBox="1">
            <a:spLocks noChangeArrowheads="1"/>
          </p:cNvSpPr>
          <p:nvPr/>
        </p:nvSpPr>
        <p:spPr bwMode="auto">
          <a:xfrm>
            <a:off x="254000" y="1490663"/>
            <a:ext cx="8610600" cy="3077766"/>
          </a:xfrm>
          <a:prstGeom prst="rect">
            <a:avLst/>
          </a:prstGeom>
          <a:noFill/>
          <a:ln w="9525">
            <a:noFill/>
            <a:miter lim="800000"/>
            <a:headEnd/>
            <a:tailEnd/>
          </a:ln>
          <a:effectLst/>
        </p:spPr>
        <p:txBody>
          <a:bodyPr>
            <a:spAutoFit/>
          </a:bodyPr>
          <a:lstStyle/>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Nehemiah 6:1-2</a:t>
            </a:r>
            <a:br>
              <a:rPr lang="en-US" b="0" dirty="0">
                <a:solidFill>
                  <a:srgbClr val="FFC000"/>
                </a:solidFill>
                <a:effectLst>
                  <a:outerShdw blurRad="50800" dist="50800" dir="5400000" algn="ctr" rotWithShape="0">
                    <a:schemeClr val="tx1"/>
                  </a:outerShdw>
                </a:effectLst>
                <a:latin typeface="Teen" pitchFamily="2" charset="0"/>
              </a:rPr>
            </a:br>
            <a:r>
              <a:rPr lang="en-US" b="0" dirty="0">
                <a:solidFill>
                  <a:srgbClr val="FFC000"/>
                </a:solidFill>
                <a:effectLst>
                  <a:outerShdw blurRad="50800" dist="50800" dir="5400000" algn="ctr" rotWithShape="0">
                    <a:schemeClr val="tx1"/>
                  </a:outerShdw>
                </a:effectLst>
                <a:latin typeface="Teen" pitchFamily="2" charset="0"/>
              </a:rPr>
              <a:t>2 </a:t>
            </a:r>
            <a:r>
              <a:rPr lang="en-US" b="0" dirty="0">
                <a:solidFill>
                  <a:schemeClr val="bg1"/>
                </a:solidFill>
                <a:effectLst>
                  <a:outerShdw blurRad="50800" dist="50800" dir="5400000" algn="ctr" rotWithShape="0">
                    <a:schemeClr val="tx1"/>
                  </a:outerShdw>
                </a:effectLst>
                <a:latin typeface="Teen" pitchFamily="2" charset="0"/>
              </a:rPr>
              <a:t>That </a:t>
            </a:r>
            <a:r>
              <a:rPr lang="en-US" b="0" dirty="0" err="1">
                <a:solidFill>
                  <a:schemeClr val="bg1"/>
                </a:solidFill>
                <a:effectLst>
                  <a:outerShdw blurRad="50800" dist="50800" dir="5400000" algn="ctr" rotWithShape="0">
                    <a:schemeClr val="tx1"/>
                  </a:outerShdw>
                </a:effectLst>
                <a:latin typeface="Teen" pitchFamily="2" charset="0"/>
              </a:rPr>
              <a:t>Sanballat</a:t>
            </a:r>
            <a:r>
              <a:rPr lang="en-US" b="0" dirty="0">
                <a:solidFill>
                  <a:schemeClr val="bg1"/>
                </a:solidFill>
                <a:effectLst>
                  <a:outerShdw blurRad="50800" dist="50800" dir="5400000" algn="ctr" rotWithShape="0">
                    <a:schemeClr val="tx1"/>
                  </a:outerShdw>
                </a:effectLst>
                <a:latin typeface="Teen" pitchFamily="2" charset="0"/>
              </a:rPr>
              <a:t> and </a:t>
            </a:r>
            <a:r>
              <a:rPr lang="en-US" b="0" dirty="0" err="1">
                <a:solidFill>
                  <a:schemeClr val="bg1"/>
                </a:solidFill>
                <a:effectLst>
                  <a:outerShdw blurRad="50800" dist="50800" dir="5400000" algn="ctr" rotWithShape="0">
                    <a:schemeClr val="tx1"/>
                  </a:outerShdw>
                </a:effectLst>
                <a:latin typeface="Teen" pitchFamily="2" charset="0"/>
              </a:rPr>
              <a:t>Geshem</a:t>
            </a:r>
            <a:r>
              <a:rPr lang="en-US" b="0" dirty="0">
                <a:solidFill>
                  <a:schemeClr val="bg1"/>
                </a:solidFill>
                <a:effectLst>
                  <a:outerShdw blurRad="50800" dist="50800" dir="5400000" algn="ctr" rotWithShape="0">
                    <a:schemeClr val="tx1"/>
                  </a:outerShdw>
                </a:effectLst>
                <a:latin typeface="Teen" pitchFamily="2" charset="0"/>
              </a:rPr>
              <a:t> sent unto me, saying, Come, let us meet together in some one of the villages in the plain of Ono. But they thought to do me mischief.</a:t>
            </a:r>
          </a:p>
        </p:txBody>
      </p:sp>
      <p:sp>
        <p:nvSpPr>
          <p:cNvPr id="5" name="Text Box 5"/>
          <p:cNvSpPr txBox="1">
            <a:spLocks noChangeArrowheads="1"/>
          </p:cNvSpPr>
          <p:nvPr/>
        </p:nvSpPr>
        <p:spPr bwMode="auto">
          <a:xfrm>
            <a:off x="0" y="-206834"/>
            <a:ext cx="9143999" cy="1354217"/>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8200" b="0" dirty="0" smtClean="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rPr>
              <a:t>THE ENEMY WANTS YOU DISTRACTED</a:t>
            </a:r>
            <a:endParaRPr lang="en-US" sz="8200" b="0" dirty="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335299" name="Rectangle 3"/>
          <p:cNvSpPr>
            <a:spLocks noChangeArrowheads="1"/>
          </p:cNvSpPr>
          <p:nvPr/>
        </p:nvSpPr>
        <p:spPr bwMode="auto">
          <a:xfrm>
            <a:off x="2874963" y="0"/>
            <a:ext cx="3181350" cy="6858000"/>
          </a:xfrm>
          <a:prstGeom prst="rect">
            <a:avLst/>
          </a:prstGeom>
          <a:solidFill>
            <a:schemeClr val="tx1">
              <a:alpha val="50000"/>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335298" name="Text Box 2"/>
          <p:cNvSpPr txBox="1">
            <a:spLocks noChangeArrowheads="1"/>
          </p:cNvSpPr>
          <p:nvPr/>
        </p:nvSpPr>
        <p:spPr bwMode="auto">
          <a:xfrm>
            <a:off x="196850" y="2365553"/>
            <a:ext cx="8704263" cy="2785378"/>
          </a:xfrm>
          <a:prstGeom prst="rect">
            <a:avLst/>
          </a:prstGeom>
          <a:noFill/>
          <a:ln w="9525">
            <a:noFill/>
            <a:miter lim="800000"/>
            <a:headEnd/>
            <a:tailEnd/>
          </a:ln>
          <a:effectLst/>
        </p:spPr>
        <p:txBody>
          <a:bodyPr>
            <a:spAutoFit/>
          </a:bodyPr>
          <a:lstStyle/>
          <a:p>
            <a:pPr algn="ctr">
              <a:lnSpc>
                <a:spcPct val="70000"/>
              </a:lnSpc>
              <a:spcAft>
                <a:spcPct val="40000"/>
              </a:spcAft>
              <a:buClr>
                <a:srgbClr val="FFFF99"/>
              </a:buClr>
              <a:defRPr/>
            </a:pPr>
            <a:r>
              <a:rPr lang="en-US" sz="12500" dirty="0" smtClean="0">
                <a:ln w="28575">
                  <a:solidFill>
                    <a:schemeClr val="bg1"/>
                  </a:solidFill>
                </a:ln>
                <a:effectLst>
                  <a:glow rad="228600">
                    <a:schemeClr val="accent3">
                      <a:satMod val="175000"/>
                      <a:alpha val="40000"/>
                    </a:schemeClr>
                  </a:glow>
                  <a:outerShdw blurRad="50800" dist="50800" dir="5400000" algn="ctr" rotWithShape="0">
                    <a:schemeClr val="tx1"/>
                  </a:outerShdw>
                </a:effectLst>
                <a:latin typeface="Libel Suit" pitchFamily="2" charset="0"/>
              </a:rPr>
              <a:t>SATAN WANTS YOU TO LOSE YOUR FOCUS!</a:t>
            </a:r>
            <a:endParaRPr lang="en-US" sz="12500" dirty="0">
              <a:ln w="28575">
                <a:solidFill>
                  <a:schemeClr val="bg1"/>
                </a:solidFill>
              </a:ln>
              <a:effectLst>
                <a:glow rad="228600">
                  <a:schemeClr val="accent3">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335299"/>
                                        </p:tgtEl>
                                        <p:attrNameLst>
                                          <p:attrName>style.visibility</p:attrName>
                                        </p:attrNameLst>
                                      </p:cBhvr>
                                      <p:to>
                                        <p:strVal val="visible"/>
                                      </p:to>
                                    </p:set>
                                    <p:anim calcmode="lin" valueType="num">
                                      <p:cBhvr>
                                        <p:cTn id="7" dur="1000" fill="hold"/>
                                        <p:tgtEl>
                                          <p:spTgt spid="17335299"/>
                                        </p:tgtEl>
                                        <p:attrNameLst>
                                          <p:attrName>ppt_w</p:attrName>
                                        </p:attrNameLst>
                                      </p:cBhvr>
                                      <p:tavLst>
                                        <p:tav tm="0">
                                          <p:val>
                                            <p:strVal val="#ppt_w*0.70"/>
                                          </p:val>
                                        </p:tav>
                                        <p:tav tm="100000">
                                          <p:val>
                                            <p:strVal val="#ppt_w"/>
                                          </p:val>
                                        </p:tav>
                                      </p:tavLst>
                                    </p:anim>
                                    <p:anim calcmode="lin" valueType="num">
                                      <p:cBhvr>
                                        <p:cTn id="8" dur="1000" fill="hold"/>
                                        <p:tgtEl>
                                          <p:spTgt spid="17335299"/>
                                        </p:tgtEl>
                                        <p:attrNameLst>
                                          <p:attrName>ppt_h</p:attrName>
                                        </p:attrNameLst>
                                      </p:cBhvr>
                                      <p:tavLst>
                                        <p:tav tm="0">
                                          <p:val>
                                            <p:strVal val="#ppt_h"/>
                                          </p:val>
                                        </p:tav>
                                        <p:tav tm="100000">
                                          <p:val>
                                            <p:strVal val="#ppt_h"/>
                                          </p:val>
                                        </p:tav>
                                      </p:tavLst>
                                    </p:anim>
                                    <p:animEffect transition="in" filter="fade">
                                      <p:cBhvr>
                                        <p:cTn id="9" dur="1000"/>
                                        <p:tgtEl>
                                          <p:spTgt spid="17335299"/>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7335298">
                                            <p:txEl>
                                              <p:pRg st="0" end="0"/>
                                            </p:txEl>
                                          </p:spTgt>
                                        </p:tgtEl>
                                        <p:attrNameLst>
                                          <p:attrName>style.visibility</p:attrName>
                                        </p:attrNameLst>
                                      </p:cBhvr>
                                      <p:to>
                                        <p:strVal val="visible"/>
                                      </p:to>
                                    </p:set>
                                    <p:anim calcmode="lin" valueType="num">
                                      <p:cBhvr>
                                        <p:cTn id="12" dur="1000" fill="hold"/>
                                        <p:tgtEl>
                                          <p:spTgt spid="17335298">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17335298">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7335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35299" grpId="0" animBg="1"/>
      <p:bldP spid="17335298"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389571" name="Rectangle 3"/>
          <p:cNvSpPr>
            <a:spLocks noChangeArrowheads="1"/>
          </p:cNvSpPr>
          <p:nvPr/>
        </p:nvSpPr>
        <p:spPr bwMode="auto">
          <a:xfrm>
            <a:off x="203200" y="1753745"/>
            <a:ext cx="8763000" cy="4635786"/>
          </a:xfrm>
          <a:prstGeom prst="rect">
            <a:avLst/>
          </a:prstGeom>
          <a:solidFill>
            <a:schemeClr val="tx1">
              <a:alpha val="64999"/>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389572" name="Text Box 4"/>
          <p:cNvSpPr txBox="1">
            <a:spLocks noChangeArrowheads="1"/>
          </p:cNvSpPr>
          <p:nvPr/>
        </p:nvSpPr>
        <p:spPr bwMode="auto">
          <a:xfrm>
            <a:off x="254000" y="1798195"/>
            <a:ext cx="8610600" cy="4546886"/>
          </a:xfrm>
          <a:prstGeom prst="rect">
            <a:avLst/>
          </a:prstGeom>
          <a:noFill/>
          <a:ln w="9525">
            <a:noFill/>
            <a:miter lim="800000"/>
            <a:headEnd/>
            <a:tailEnd/>
          </a:ln>
          <a:effectLst/>
        </p:spPr>
        <p:txBody>
          <a:bodyPr>
            <a:spAutoFit/>
          </a:bodyPr>
          <a:lstStyle/>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Nehemiah 6:3-4</a:t>
            </a:r>
            <a:br>
              <a:rPr lang="en-US" b="0" dirty="0">
                <a:solidFill>
                  <a:srgbClr val="FFC000"/>
                </a:solidFill>
                <a:effectLst>
                  <a:outerShdw blurRad="50800" dist="50800" dir="5400000" algn="ctr" rotWithShape="0">
                    <a:schemeClr val="tx1"/>
                  </a:outerShdw>
                </a:effectLst>
                <a:latin typeface="Teen" pitchFamily="2" charset="0"/>
              </a:rPr>
            </a:br>
            <a:r>
              <a:rPr lang="en-US" b="0" dirty="0">
                <a:solidFill>
                  <a:srgbClr val="FFC000"/>
                </a:solidFill>
                <a:effectLst>
                  <a:outerShdw blurRad="50800" dist="50800" dir="5400000" algn="ctr" rotWithShape="0">
                    <a:schemeClr val="tx1"/>
                  </a:outerShdw>
                </a:effectLst>
                <a:latin typeface="Teen" pitchFamily="2" charset="0"/>
              </a:rPr>
              <a:t>3 </a:t>
            </a:r>
            <a:r>
              <a:rPr lang="en-US" b="0" dirty="0">
                <a:solidFill>
                  <a:schemeClr val="bg1"/>
                </a:solidFill>
                <a:effectLst>
                  <a:outerShdw blurRad="50800" dist="50800" dir="5400000" algn="ctr" rotWithShape="0">
                    <a:schemeClr val="tx1"/>
                  </a:outerShdw>
                </a:effectLst>
                <a:latin typeface="Teen" pitchFamily="2" charset="0"/>
              </a:rPr>
              <a:t>And I sent messengers unto them, saying, I am doing a great work, so that I cannot come down: why should the work cease, whilst I leave it, and come down to you? </a:t>
            </a:r>
          </a:p>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4</a:t>
            </a:r>
            <a:r>
              <a:rPr lang="en-US" b="0" dirty="0">
                <a:solidFill>
                  <a:srgbClr val="66FF66"/>
                </a:solidFill>
                <a:effectLst>
                  <a:outerShdw blurRad="50800" dist="50800" dir="5400000" algn="ctr" rotWithShape="0">
                    <a:schemeClr val="tx1"/>
                  </a:outerShdw>
                </a:effectLst>
                <a:latin typeface="Teen" pitchFamily="2" charset="0"/>
              </a:rPr>
              <a:t> </a:t>
            </a:r>
            <a:r>
              <a:rPr lang="en-US" b="0" dirty="0">
                <a:solidFill>
                  <a:schemeClr val="bg1"/>
                </a:solidFill>
                <a:effectLst>
                  <a:outerShdw blurRad="50800" dist="50800" dir="5400000" algn="ctr" rotWithShape="0">
                    <a:schemeClr val="tx1"/>
                  </a:outerShdw>
                </a:effectLst>
                <a:latin typeface="Teen" pitchFamily="2" charset="0"/>
              </a:rPr>
              <a:t>Yet they sent unto me four times after this sort; and I answered them after the same manner.</a:t>
            </a:r>
          </a:p>
        </p:txBody>
      </p:sp>
      <p:sp>
        <p:nvSpPr>
          <p:cNvPr id="5" name="Text Box 5"/>
          <p:cNvSpPr txBox="1">
            <a:spLocks noChangeArrowheads="1"/>
          </p:cNvSpPr>
          <p:nvPr/>
        </p:nvSpPr>
        <p:spPr bwMode="auto">
          <a:xfrm>
            <a:off x="0" y="-326580"/>
            <a:ext cx="9143999" cy="1862048"/>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11500" b="0" dirty="0" smtClean="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rPr>
              <a:t>NEHEMIAH’S RESPONSE</a:t>
            </a:r>
            <a:endParaRPr lang="en-US" sz="11500" b="0" dirty="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7389572"/>
                                        </p:tgtEl>
                                        <p:attrNameLst>
                                          <p:attrName>style.visibility</p:attrName>
                                        </p:attrNameLst>
                                      </p:cBhvr>
                                      <p:to>
                                        <p:strVal val="visible"/>
                                      </p:to>
                                    </p:set>
                                    <p:anim calcmode="lin" valueType="num">
                                      <p:cBhvr>
                                        <p:cTn id="12" dur="1000" fill="hold"/>
                                        <p:tgtEl>
                                          <p:spTgt spid="17389572"/>
                                        </p:tgtEl>
                                        <p:attrNameLst>
                                          <p:attrName>ppt_w</p:attrName>
                                        </p:attrNameLst>
                                      </p:cBhvr>
                                      <p:tavLst>
                                        <p:tav tm="0">
                                          <p:val>
                                            <p:strVal val="#ppt_w+.3"/>
                                          </p:val>
                                        </p:tav>
                                        <p:tav tm="100000">
                                          <p:val>
                                            <p:strVal val="#ppt_w"/>
                                          </p:val>
                                        </p:tav>
                                      </p:tavLst>
                                    </p:anim>
                                    <p:anim calcmode="lin" valueType="num">
                                      <p:cBhvr>
                                        <p:cTn id="13" dur="1000" fill="hold"/>
                                        <p:tgtEl>
                                          <p:spTgt spid="17389572"/>
                                        </p:tgtEl>
                                        <p:attrNameLst>
                                          <p:attrName>ppt_h</p:attrName>
                                        </p:attrNameLst>
                                      </p:cBhvr>
                                      <p:tavLst>
                                        <p:tav tm="0">
                                          <p:val>
                                            <p:strVal val="#ppt_h"/>
                                          </p:val>
                                        </p:tav>
                                        <p:tav tm="100000">
                                          <p:val>
                                            <p:strVal val="#ppt_h"/>
                                          </p:val>
                                        </p:tav>
                                      </p:tavLst>
                                    </p:anim>
                                    <p:animEffect transition="in" filter="fade">
                                      <p:cBhvr>
                                        <p:cTn id="14" dur="1000"/>
                                        <p:tgtEl>
                                          <p:spTgt spid="1738957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7389571"/>
                                        </p:tgtEl>
                                        <p:attrNameLst>
                                          <p:attrName>style.visibility</p:attrName>
                                        </p:attrNameLst>
                                      </p:cBhvr>
                                      <p:to>
                                        <p:strVal val="visible"/>
                                      </p:to>
                                    </p:set>
                                    <p:anim calcmode="lin" valueType="num">
                                      <p:cBhvr>
                                        <p:cTn id="17" dur="1000" fill="hold"/>
                                        <p:tgtEl>
                                          <p:spTgt spid="17389571"/>
                                        </p:tgtEl>
                                        <p:attrNameLst>
                                          <p:attrName>ppt_w</p:attrName>
                                        </p:attrNameLst>
                                      </p:cBhvr>
                                      <p:tavLst>
                                        <p:tav tm="0">
                                          <p:val>
                                            <p:strVal val="#ppt_w+.3"/>
                                          </p:val>
                                        </p:tav>
                                        <p:tav tm="100000">
                                          <p:val>
                                            <p:strVal val="#ppt_w"/>
                                          </p:val>
                                        </p:tav>
                                      </p:tavLst>
                                    </p:anim>
                                    <p:anim calcmode="lin" valueType="num">
                                      <p:cBhvr>
                                        <p:cTn id="18" dur="1000" fill="hold"/>
                                        <p:tgtEl>
                                          <p:spTgt spid="17389571"/>
                                        </p:tgtEl>
                                        <p:attrNameLst>
                                          <p:attrName>ppt_h</p:attrName>
                                        </p:attrNameLst>
                                      </p:cBhvr>
                                      <p:tavLst>
                                        <p:tav tm="0">
                                          <p:val>
                                            <p:strVal val="#ppt_h"/>
                                          </p:val>
                                        </p:tav>
                                        <p:tav tm="100000">
                                          <p:val>
                                            <p:strVal val="#ppt_h"/>
                                          </p:val>
                                        </p:tav>
                                      </p:tavLst>
                                    </p:anim>
                                    <p:animEffect transition="in" filter="fade">
                                      <p:cBhvr>
                                        <p:cTn id="19" dur="1000"/>
                                        <p:tgtEl>
                                          <p:spTgt spid="1738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89571" grpId="0" animBg="1"/>
      <p:bldP spid="17389572" grpId="0" autoUpdateAnimBg="0"/>
      <p:bldP spid="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4150" name="Rectangle 6"/>
          <p:cNvSpPr>
            <a:spLocks noChangeArrowheads="1"/>
          </p:cNvSpPr>
          <p:nvPr/>
        </p:nvSpPr>
        <p:spPr bwMode="auto">
          <a:xfrm>
            <a:off x="0" y="2253343"/>
            <a:ext cx="9144000" cy="3429000"/>
          </a:xfrm>
          <a:prstGeom prst="rect">
            <a:avLst/>
          </a:prstGeom>
          <a:solidFill>
            <a:schemeClr val="tx1">
              <a:alpha val="50000"/>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414149" name="Text Box 5"/>
          <p:cNvSpPr txBox="1">
            <a:spLocks noChangeArrowheads="1"/>
          </p:cNvSpPr>
          <p:nvPr/>
        </p:nvSpPr>
        <p:spPr bwMode="auto">
          <a:xfrm>
            <a:off x="196850" y="1884363"/>
            <a:ext cx="8704263" cy="4330416"/>
          </a:xfrm>
          <a:prstGeom prst="rect">
            <a:avLst/>
          </a:prstGeom>
          <a:noFill/>
          <a:ln w="9525">
            <a:noFill/>
            <a:miter lim="800000"/>
            <a:headEnd/>
            <a:tailEnd/>
          </a:ln>
          <a:effectLst/>
        </p:spPr>
        <p:txBody>
          <a:bodyPr>
            <a:spAutoFit/>
          </a:bodyPr>
          <a:lstStyle/>
          <a:p>
            <a:pPr algn="ctr">
              <a:lnSpc>
                <a:spcPct val="70000"/>
              </a:lnSpc>
              <a:spcAft>
                <a:spcPct val="30000"/>
              </a:spcAft>
              <a:buClr>
                <a:srgbClr val="FFFF99"/>
              </a:buClr>
              <a:defRPr/>
            </a:pPr>
            <a:r>
              <a:rPr lang="en-US" sz="8100" b="0" dirty="0" smtClean="0">
                <a:solidFill>
                  <a:schemeClr val="bg1"/>
                </a:solidFill>
                <a:effectLst>
                  <a:glow rad="228600">
                    <a:schemeClr val="accent4">
                      <a:satMod val="175000"/>
                      <a:alpha val="40000"/>
                    </a:schemeClr>
                  </a:glow>
                  <a:outerShdw blurRad="50800" dist="50800" dir="5400000" algn="ctr" rotWithShape="0">
                    <a:schemeClr val="tx1"/>
                  </a:outerShdw>
                </a:effectLst>
                <a:latin typeface="Libel Suit" pitchFamily="2" charset="0"/>
              </a:rPr>
              <a:t>I Am Doing Great Work!</a:t>
            </a:r>
          </a:p>
          <a:p>
            <a:pPr algn="ctr">
              <a:lnSpc>
                <a:spcPct val="70000"/>
              </a:lnSpc>
              <a:spcAft>
                <a:spcPct val="30000"/>
              </a:spcAft>
              <a:buClr>
                <a:srgbClr val="FFFF99"/>
              </a:buClr>
              <a:defRPr/>
            </a:pPr>
            <a:r>
              <a:rPr lang="en-US" sz="8100" b="0" dirty="0" smtClean="0">
                <a:solidFill>
                  <a:srgbClr val="FFFF99"/>
                </a:solidFill>
                <a:effectLst>
                  <a:glow rad="228600">
                    <a:schemeClr val="accent4">
                      <a:satMod val="175000"/>
                      <a:alpha val="40000"/>
                    </a:schemeClr>
                  </a:glow>
                  <a:outerShdw blurRad="50800" dist="50800" dir="5400000" algn="ctr" rotWithShape="0">
                    <a:schemeClr val="tx1"/>
                  </a:outerShdw>
                </a:effectLst>
                <a:latin typeface="Libel Suit" pitchFamily="2" charset="0"/>
              </a:rPr>
              <a:t>I Cannot Come Down!</a:t>
            </a:r>
          </a:p>
          <a:p>
            <a:pPr algn="ctr">
              <a:lnSpc>
                <a:spcPct val="70000"/>
              </a:lnSpc>
              <a:spcAft>
                <a:spcPct val="30000"/>
              </a:spcAft>
              <a:buClr>
                <a:srgbClr val="FFFF99"/>
              </a:buClr>
              <a:defRPr/>
            </a:pPr>
            <a:r>
              <a:rPr lang="en-US" sz="8100" b="0" dirty="0" smtClean="0">
                <a:solidFill>
                  <a:srgbClr val="FFFF66"/>
                </a:solidFill>
                <a:effectLst>
                  <a:glow rad="228600">
                    <a:schemeClr val="accent4">
                      <a:satMod val="175000"/>
                      <a:alpha val="40000"/>
                    </a:schemeClr>
                  </a:glow>
                  <a:outerShdw blurRad="50800" dist="50800" dir="5400000" algn="ctr" rotWithShape="0">
                    <a:schemeClr val="tx1"/>
                  </a:outerShdw>
                </a:effectLst>
                <a:latin typeface="Libel Suit" pitchFamily="2" charset="0"/>
              </a:rPr>
              <a:t>Why Should I Stop</a:t>
            </a:r>
            <a:br>
              <a:rPr lang="en-US" sz="8100" b="0" dirty="0" smtClean="0">
                <a:solidFill>
                  <a:srgbClr val="FFFF66"/>
                </a:solidFill>
                <a:effectLst>
                  <a:glow rad="228600">
                    <a:schemeClr val="accent4">
                      <a:satMod val="175000"/>
                      <a:alpha val="40000"/>
                    </a:schemeClr>
                  </a:glow>
                  <a:outerShdw blurRad="50800" dist="50800" dir="5400000" algn="ctr" rotWithShape="0">
                    <a:schemeClr val="tx1"/>
                  </a:outerShdw>
                </a:effectLst>
                <a:latin typeface="Libel Suit" pitchFamily="2" charset="0"/>
              </a:rPr>
            </a:br>
            <a:r>
              <a:rPr lang="en-US" sz="8100" b="0" dirty="0" smtClean="0">
                <a:solidFill>
                  <a:srgbClr val="FFFF66"/>
                </a:solidFill>
                <a:effectLst>
                  <a:glow rad="228600">
                    <a:schemeClr val="accent4">
                      <a:satMod val="175000"/>
                      <a:alpha val="40000"/>
                    </a:schemeClr>
                  </a:glow>
                  <a:outerShdw blurRad="50800" dist="50800" dir="5400000" algn="ctr" rotWithShape="0">
                    <a:schemeClr val="tx1"/>
                  </a:outerShdw>
                </a:effectLst>
                <a:latin typeface="Libel Suit" pitchFamily="2" charset="0"/>
              </a:rPr>
              <a:t>And Come Down?</a:t>
            </a:r>
            <a:endParaRPr lang="en-US" sz="8100" b="0" dirty="0">
              <a:solidFill>
                <a:srgbClr val="FFFF66"/>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
        <p:nvSpPr>
          <p:cNvPr id="5" name="Text Box 5"/>
          <p:cNvSpPr txBox="1">
            <a:spLocks noChangeArrowheads="1"/>
          </p:cNvSpPr>
          <p:nvPr/>
        </p:nvSpPr>
        <p:spPr bwMode="auto">
          <a:xfrm>
            <a:off x="0" y="-326580"/>
            <a:ext cx="9143999" cy="1862048"/>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11500" b="0" dirty="0" smtClean="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rPr>
              <a:t>NEHEMIAH’S RESPONSE</a:t>
            </a:r>
            <a:endParaRPr lang="en-US" sz="11500" b="0" dirty="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414150"/>
                                        </p:tgtEl>
                                        <p:attrNameLst>
                                          <p:attrName>style.visibility</p:attrName>
                                        </p:attrNameLst>
                                      </p:cBhvr>
                                      <p:to>
                                        <p:strVal val="visible"/>
                                      </p:to>
                                    </p:set>
                                    <p:anim calcmode="lin" valueType="num">
                                      <p:cBhvr>
                                        <p:cTn id="7" dur="1000" fill="hold"/>
                                        <p:tgtEl>
                                          <p:spTgt spid="17414150"/>
                                        </p:tgtEl>
                                        <p:attrNameLst>
                                          <p:attrName>ppt_w</p:attrName>
                                        </p:attrNameLst>
                                      </p:cBhvr>
                                      <p:tavLst>
                                        <p:tav tm="0">
                                          <p:val>
                                            <p:strVal val="#ppt_w+.3"/>
                                          </p:val>
                                        </p:tav>
                                        <p:tav tm="100000">
                                          <p:val>
                                            <p:strVal val="#ppt_w"/>
                                          </p:val>
                                        </p:tav>
                                      </p:tavLst>
                                    </p:anim>
                                    <p:anim calcmode="lin" valueType="num">
                                      <p:cBhvr>
                                        <p:cTn id="8" dur="1000" fill="hold"/>
                                        <p:tgtEl>
                                          <p:spTgt spid="17414150"/>
                                        </p:tgtEl>
                                        <p:attrNameLst>
                                          <p:attrName>ppt_h</p:attrName>
                                        </p:attrNameLst>
                                      </p:cBhvr>
                                      <p:tavLst>
                                        <p:tav tm="0">
                                          <p:val>
                                            <p:strVal val="#ppt_h"/>
                                          </p:val>
                                        </p:tav>
                                        <p:tav tm="100000">
                                          <p:val>
                                            <p:strVal val="#ppt_h"/>
                                          </p:val>
                                        </p:tav>
                                      </p:tavLst>
                                    </p:anim>
                                    <p:animEffect transition="in" filter="fade">
                                      <p:cBhvr>
                                        <p:cTn id="9" dur="1000"/>
                                        <p:tgtEl>
                                          <p:spTgt spid="1741415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7414149">
                                            <p:txEl>
                                              <p:pRg st="0" end="0"/>
                                            </p:txEl>
                                          </p:spTgt>
                                        </p:tgtEl>
                                        <p:attrNameLst>
                                          <p:attrName>style.visibility</p:attrName>
                                        </p:attrNameLst>
                                      </p:cBhvr>
                                      <p:to>
                                        <p:strVal val="visible"/>
                                      </p:to>
                                    </p:set>
                                    <p:animEffect transition="in" filter="fade">
                                      <p:cBhvr>
                                        <p:cTn id="12" dur="500"/>
                                        <p:tgtEl>
                                          <p:spTgt spid="174141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4149">
                                            <p:txEl>
                                              <p:pRg st="1" end="1"/>
                                            </p:txEl>
                                          </p:spTgt>
                                        </p:tgtEl>
                                        <p:attrNameLst>
                                          <p:attrName>style.visibility</p:attrName>
                                        </p:attrNameLst>
                                      </p:cBhvr>
                                      <p:to>
                                        <p:strVal val="visible"/>
                                      </p:to>
                                    </p:set>
                                    <p:animEffect transition="in" filter="fade">
                                      <p:cBhvr>
                                        <p:cTn id="17" dur="500"/>
                                        <p:tgtEl>
                                          <p:spTgt spid="174141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4149">
                                            <p:txEl>
                                              <p:pRg st="2" end="2"/>
                                            </p:txEl>
                                          </p:spTgt>
                                        </p:tgtEl>
                                        <p:attrNameLst>
                                          <p:attrName>style.visibility</p:attrName>
                                        </p:attrNameLst>
                                      </p:cBhvr>
                                      <p:to>
                                        <p:strVal val="visible"/>
                                      </p:to>
                                    </p:set>
                                    <p:animEffect transition="in" filter="fade">
                                      <p:cBhvr>
                                        <p:cTn id="22" dur="500"/>
                                        <p:tgtEl>
                                          <p:spTgt spid="17414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150" grpId="0" animBg="1"/>
      <p:bldP spid="17414149"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6196" name="Rectangle 4"/>
          <p:cNvSpPr>
            <a:spLocks noChangeArrowheads="1"/>
          </p:cNvSpPr>
          <p:nvPr/>
        </p:nvSpPr>
        <p:spPr bwMode="auto">
          <a:xfrm>
            <a:off x="0" y="3424033"/>
            <a:ext cx="9144000" cy="658122"/>
          </a:xfrm>
          <a:prstGeom prst="rect">
            <a:avLst/>
          </a:prstGeom>
          <a:solidFill>
            <a:schemeClr val="tx1">
              <a:alpha val="50000"/>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416195" name="Text Box 3"/>
          <p:cNvSpPr txBox="1">
            <a:spLocks noChangeArrowheads="1"/>
          </p:cNvSpPr>
          <p:nvPr/>
        </p:nvSpPr>
        <p:spPr bwMode="auto">
          <a:xfrm>
            <a:off x="196850" y="3252347"/>
            <a:ext cx="8704263" cy="1471172"/>
          </a:xfrm>
          <a:prstGeom prst="rect">
            <a:avLst/>
          </a:prstGeom>
          <a:noFill/>
          <a:ln w="9525">
            <a:noFill/>
            <a:miter lim="800000"/>
            <a:headEnd/>
            <a:tailEnd/>
          </a:ln>
          <a:effectLst/>
        </p:spPr>
        <p:txBody>
          <a:bodyPr>
            <a:spAutoFit/>
          </a:bodyPr>
          <a:lstStyle/>
          <a:p>
            <a:pPr algn="ctr">
              <a:lnSpc>
                <a:spcPct val="70000"/>
              </a:lnSpc>
              <a:spcAft>
                <a:spcPct val="35000"/>
              </a:spcAft>
              <a:buClr>
                <a:srgbClr val="FFFF99"/>
              </a:buClr>
              <a:defRPr/>
            </a:pPr>
            <a:r>
              <a:rPr lang="en-US" sz="128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I’M GONNA STAY UP!</a:t>
            </a:r>
          </a:p>
        </p:txBody>
      </p:sp>
      <p:sp>
        <p:nvSpPr>
          <p:cNvPr id="5" name="Text Box 5"/>
          <p:cNvSpPr txBox="1">
            <a:spLocks noChangeArrowheads="1"/>
          </p:cNvSpPr>
          <p:nvPr/>
        </p:nvSpPr>
        <p:spPr bwMode="auto">
          <a:xfrm>
            <a:off x="0" y="-326580"/>
            <a:ext cx="9143999" cy="1862048"/>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11500" b="0" dirty="0" smtClean="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rPr>
              <a:t>NEHEMIAH’S RESPONSE</a:t>
            </a:r>
            <a:endParaRPr lang="en-US" sz="11500" b="0" dirty="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extLst>
      <p:ext uri="{BB962C8B-B14F-4D97-AF65-F5344CB8AC3E}">
        <p14:creationId xmlns:p14="http://schemas.microsoft.com/office/powerpoint/2010/main" val="904477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416196"/>
                                        </p:tgtEl>
                                        <p:attrNameLst>
                                          <p:attrName>style.visibility</p:attrName>
                                        </p:attrNameLst>
                                      </p:cBhvr>
                                      <p:to>
                                        <p:strVal val="visible"/>
                                      </p:to>
                                    </p:set>
                                    <p:anim calcmode="lin" valueType="num">
                                      <p:cBhvr>
                                        <p:cTn id="7" dur="1000" fill="hold"/>
                                        <p:tgtEl>
                                          <p:spTgt spid="17416196"/>
                                        </p:tgtEl>
                                        <p:attrNameLst>
                                          <p:attrName>ppt_w</p:attrName>
                                        </p:attrNameLst>
                                      </p:cBhvr>
                                      <p:tavLst>
                                        <p:tav tm="0">
                                          <p:val>
                                            <p:strVal val="#ppt_w+.3"/>
                                          </p:val>
                                        </p:tav>
                                        <p:tav tm="100000">
                                          <p:val>
                                            <p:strVal val="#ppt_w"/>
                                          </p:val>
                                        </p:tav>
                                      </p:tavLst>
                                    </p:anim>
                                    <p:anim calcmode="lin" valueType="num">
                                      <p:cBhvr>
                                        <p:cTn id="8" dur="1000" fill="hold"/>
                                        <p:tgtEl>
                                          <p:spTgt spid="17416196"/>
                                        </p:tgtEl>
                                        <p:attrNameLst>
                                          <p:attrName>ppt_h</p:attrName>
                                        </p:attrNameLst>
                                      </p:cBhvr>
                                      <p:tavLst>
                                        <p:tav tm="0">
                                          <p:val>
                                            <p:strVal val="#ppt_h"/>
                                          </p:val>
                                        </p:tav>
                                        <p:tav tm="100000">
                                          <p:val>
                                            <p:strVal val="#ppt_h"/>
                                          </p:val>
                                        </p:tav>
                                      </p:tavLst>
                                    </p:anim>
                                    <p:animEffect transition="in" filter="fade">
                                      <p:cBhvr>
                                        <p:cTn id="9" dur="1000"/>
                                        <p:tgtEl>
                                          <p:spTgt spid="1741619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7416195">
                                            <p:txEl>
                                              <p:pRg st="0" end="0"/>
                                            </p:txEl>
                                          </p:spTgt>
                                        </p:tgtEl>
                                        <p:attrNameLst>
                                          <p:attrName>style.visibility</p:attrName>
                                        </p:attrNameLst>
                                      </p:cBhvr>
                                      <p:to>
                                        <p:strVal val="visible"/>
                                      </p:to>
                                    </p:set>
                                    <p:anim calcmode="lin" valueType="num">
                                      <p:cBhvr>
                                        <p:cTn id="12" dur="1000" fill="hold"/>
                                        <p:tgtEl>
                                          <p:spTgt spid="17416195">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1741619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7416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196" grpId="0" animBg="1"/>
      <p:bldP spid="17416195"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73342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334274"/>
                                        </p:tgtEl>
                                        <p:attrNameLst>
                                          <p:attrName>style.visibility</p:attrName>
                                        </p:attrNameLst>
                                      </p:cBhvr>
                                      <p:to>
                                        <p:strVal val="visible"/>
                                      </p:to>
                                    </p:set>
                                    <p:animEffect transition="in" filter="fade">
                                      <p:cBhvr>
                                        <p:cTn id="7" dur="1000"/>
                                        <p:tgtEl>
                                          <p:spTgt spid="1733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8243" name="Rectangle 3"/>
          <p:cNvSpPr>
            <a:spLocks noChangeArrowheads="1"/>
          </p:cNvSpPr>
          <p:nvPr/>
        </p:nvSpPr>
        <p:spPr bwMode="auto">
          <a:xfrm>
            <a:off x="203200" y="1449389"/>
            <a:ext cx="8763000" cy="2134156"/>
          </a:xfrm>
          <a:prstGeom prst="rect">
            <a:avLst/>
          </a:prstGeom>
          <a:solidFill>
            <a:schemeClr val="tx1">
              <a:alpha val="64999"/>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418244" name="Text Box 4"/>
          <p:cNvSpPr txBox="1">
            <a:spLocks noChangeArrowheads="1"/>
          </p:cNvSpPr>
          <p:nvPr/>
        </p:nvSpPr>
        <p:spPr bwMode="auto">
          <a:xfrm>
            <a:off x="254000" y="1490663"/>
            <a:ext cx="8610600" cy="2092881"/>
          </a:xfrm>
          <a:prstGeom prst="rect">
            <a:avLst/>
          </a:prstGeom>
          <a:noFill/>
          <a:ln w="9525">
            <a:noFill/>
            <a:miter lim="800000"/>
            <a:headEnd/>
            <a:tailEnd/>
          </a:ln>
          <a:effectLst/>
        </p:spPr>
        <p:txBody>
          <a:bodyPr>
            <a:spAutoFit/>
          </a:bodyPr>
          <a:lstStyle/>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Nehemiah 6:5-7</a:t>
            </a:r>
            <a:br>
              <a:rPr lang="en-US" b="0" dirty="0">
                <a:solidFill>
                  <a:srgbClr val="FFC000"/>
                </a:solidFill>
                <a:effectLst>
                  <a:outerShdw blurRad="50800" dist="50800" dir="5400000" algn="ctr" rotWithShape="0">
                    <a:schemeClr val="tx1"/>
                  </a:outerShdw>
                </a:effectLst>
                <a:latin typeface="Teen" pitchFamily="2" charset="0"/>
              </a:rPr>
            </a:br>
            <a:r>
              <a:rPr lang="en-US" b="0" dirty="0">
                <a:solidFill>
                  <a:srgbClr val="FFC000"/>
                </a:solidFill>
                <a:effectLst>
                  <a:outerShdw blurRad="50800" dist="50800" dir="5400000" algn="ctr" rotWithShape="0">
                    <a:schemeClr val="tx1"/>
                  </a:outerShdw>
                </a:effectLst>
                <a:latin typeface="Teen" pitchFamily="2" charset="0"/>
              </a:rPr>
              <a:t>5 </a:t>
            </a:r>
            <a:r>
              <a:rPr lang="en-US" b="0" dirty="0">
                <a:solidFill>
                  <a:schemeClr val="bg1"/>
                </a:solidFill>
                <a:effectLst>
                  <a:outerShdw blurRad="50800" dist="50800" dir="5400000" algn="ctr" rotWithShape="0">
                    <a:schemeClr val="tx1"/>
                  </a:outerShdw>
                </a:effectLst>
                <a:latin typeface="Teen" pitchFamily="2" charset="0"/>
              </a:rPr>
              <a:t>Then sent </a:t>
            </a:r>
            <a:r>
              <a:rPr lang="en-US" b="0" dirty="0" err="1">
                <a:solidFill>
                  <a:schemeClr val="bg1"/>
                </a:solidFill>
                <a:effectLst>
                  <a:outerShdw blurRad="50800" dist="50800" dir="5400000" algn="ctr" rotWithShape="0">
                    <a:schemeClr val="tx1"/>
                  </a:outerShdw>
                </a:effectLst>
                <a:latin typeface="Teen" pitchFamily="2" charset="0"/>
              </a:rPr>
              <a:t>Sanballat</a:t>
            </a:r>
            <a:r>
              <a:rPr lang="en-US" b="0" dirty="0">
                <a:solidFill>
                  <a:schemeClr val="bg1"/>
                </a:solidFill>
                <a:effectLst>
                  <a:outerShdw blurRad="50800" dist="50800" dir="5400000" algn="ctr" rotWithShape="0">
                    <a:schemeClr val="tx1"/>
                  </a:outerShdw>
                </a:effectLst>
                <a:latin typeface="Teen" pitchFamily="2" charset="0"/>
              </a:rPr>
              <a:t> his servant unto me in like manner the fifth time with an open letter in his hand;</a:t>
            </a:r>
            <a:r>
              <a:rPr lang="en-US" b="0" dirty="0">
                <a:solidFill>
                  <a:schemeClr val="folHlink"/>
                </a:solidFill>
                <a:effectLst>
                  <a:outerShdw blurRad="50800" dist="50800" dir="5400000" algn="ctr" rotWithShape="0">
                    <a:schemeClr val="tx1"/>
                  </a:outerShdw>
                </a:effectLst>
                <a:latin typeface="Teen" pitchFamily="2" charset="0"/>
              </a:rPr>
              <a:t> </a:t>
            </a:r>
            <a:endParaRPr lang="en-US" b="0" dirty="0">
              <a:solidFill>
                <a:schemeClr val="bg1"/>
              </a:solidFill>
              <a:effectLst>
                <a:outerShdw blurRad="50800" dist="50800" dir="5400000" algn="ctr" rotWithShape="0">
                  <a:schemeClr val="tx1"/>
                </a:outerShdw>
              </a:effectLst>
              <a:latin typeface="Teen" pitchFamily="2" charset="0"/>
            </a:endParaRPr>
          </a:p>
        </p:txBody>
      </p:sp>
      <p:sp>
        <p:nvSpPr>
          <p:cNvPr id="5" name="Text Box 5"/>
          <p:cNvSpPr txBox="1">
            <a:spLocks noChangeArrowheads="1"/>
          </p:cNvSpPr>
          <p:nvPr/>
        </p:nvSpPr>
        <p:spPr bwMode="auto">
          <a:xfrm>
            <a:off x="0" y="-206834"/>
            <a:ext cx="9143999" cy="1400383"/>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8500" b="0" spc="-150" dirty="0" smtClean="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rPr>
              <a:t>THE ENEMY WANTS YOU DISCREDITED</a:t>
            </a:r>
            <a:endParaRPr lang="en-US" sz="8500" b="0" spc="-150" dirty="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7418244"/>
                                        </p:tgtEl>
                                        <p:attrNameLst>
                                          <p:attrName>style.visibility</p:attrName>
                                        </p:attrNameLst>
                                      </p:cBhvr>
                                      <p:to>
                                        <p:strVal val="visible"/>
                                      </p:to>
                                    </p:set>
                                    <p:anim calcmode="lin" valueType="num">
                                      <p:cBhvr>
                                        <p:cTn id="12" dur="1000" fill="hold"/>
                                        <p:tgtEl>
                                          <p:spTgt spid="17418244"/>
                                        </p:tgtEl>
                                        <p:attrNameLst>
                                          <p:attrName>ppt_w</p:attrName>
                                        </p:attrNameLst>
                                      </p:cBhvr>
                                      <p:tavLst>
                                        <p:tav tm="0">
                                          <p:val>
                                            <p:strVal val="#ppt_w+.3"/>
                                          </p:val>
                                        </p:tav>
                                        <p:tav tm="100000">
                                          <p:val>
                                            <p:strVal val="#ppt_w"/>
                                          </p:val>
                                        </p:tav>
                                      </p:tavLst>
                                    </p:anim>
                                    <p:anim calcmode="lin" valueType="num">
                                      <p:cBhvr>
                                        <p:cTn id="13" dur="1000" fill="hold"/>
                                        <p:tgtEl>
                                          <p:spTgt spid="17418244"/>
                                        </p:tgtEl>
                                        <p:attrNameLst>
                                          <p:attrName>ppt_h</p:attrName>
                                        </p:attrNameLst>
                                      </p:cBhvr>
                                      <p:tavLst>
                                        <p:tav tm="0">
                                          <p:val>
                                            <p:strVal val="#ppt_h"/>
                                          </p:val>
                                        </p:tav>
                                        <p:tav tm="100000">
                                          <p:val>
                                            <p:strVal val="#ppt_h"/>
                                          </p:val>
                                        </p:tav>
                                      </p:tavLst>
                                    </p:anim>
                                    <p:animEffect transition="in" filter="fade">
                                      <p:cBhvr>
                                        <p:cTn id="14" dur="1000"/>
                                        <p:tgtEl>
                                          <p:spTgt spid="1741824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7418243"/>
                                        </p:tgtEl>
                                        <p:attrNameLst>
                                          <p:attrName>style.visibility</p:attrName>
                                        </p:attrNameLst>
                                      </p:cBhvr>
                                      <p:to>
                                        <p:strVal val="visible"/>
                                      </p:to>
                                    </p:set>
                                    <p:anim calcmode="lin" valueType="num">
                                      <p:cBhvr>
                                        <p:cTn id="17" dur="1000" fill="hold"/>
                                        <p:tgtEl>
                                          <p:spTgt spid="17418243"/>
                                        </p:tgtEl>
                                        <p:attrNameLst>
                                          <p:attrName>ppt_w</p:attrName>
                                        </p:attrNameLst>
                                      </p:cBhvr>
                                      <p:tavLst>
                                        <p:tav tm="0">
                                          <p:val>
                                            <p:strVal val="#ppt_w+.3"/>
                                          </p:val>
                                        </p:tav>
                                        <p:tav tm="100000">
                                          <p:val>
                                            <p:strVal val="#ppt_w"/>
                                          </p:val>
                                        </p:tav>
                                      </p:tavLst>
                                    </p:anim>
                                    <p:anim calcmode="lin" valueType="num">
                                      <p:cBhvr>
                                        <p:cTn id="18" dur="1000" fill="hold"/>
                                        <p:tgtEl>
                                          <p:spTgt spid="17418243"/>
                                        </p:tgtEl>
                                        <p:attrNameLst>
                                          <p:attrName>ppt_h</p:attrName>
                                        </p:attrNameLst>
                                      </p:cBhvr>
                                      <p:tavLst>
                                        <p:tav tm="0">
                                          <p:val>
                                            <p:strVal val="#ppt_h"/>
                                          </p:val>
                                        </p:tav>
                                        <p:tav tm="100000">
                                          <p:val>
                                            <p:strVal val="#ppt_h"/>
                                          </p:val>
                                        </p:tav>
                                      </p:tavLst>
                                    </p:anim>
                                    <p:animEffect transition="in" filter="fade">
                                      <p:cBhvr>
                                        <p:cTn id="19" dur="1000"/>
                                        <p:tgtEl>
                                          <p:spTgt spid="17418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243" grpId="0" animBg="1"/>
      <p:bldP spid="17418244" grpId="0" autoUpdateAnimBg="0"/>
      <p:bldP spid="5"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20291" name="Rectangle 3"/>
          <p:cNvSpPr>
            <a:spLocks noChangeArrowheads="1"/>
          </p:cNvSpPr>
          <p:nvPr/>
        </p:nvSpPr>
        <p:spPr bwMode="auto">
          <a:xfrm>
            <a:off x="203200" y="1449389"/>
            <a:ext cx="8763000" cy="4073148"/>
          </a:xfrm>
          <a:prstGeom prst="rect">
            <a:avLst/>
          </a:prstGeom>
          <a:solidFill>
            <a:schemeClr val="tx1">
              <a:alpha val="64999"/>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420292" name="Text Box 4"/>
          <p:cNvSpPr txBox="1">
            <a:spLocks noChangeArrowheads="1"/>
          </p:cNvSpPr>
          <p:nvPr/>
        </p:nvSpPr>
        <p:spPr bwMode="auto">
          <a:xfrm>
            <a:off x="254000" y="1490663"/>
            <a:ext cx="8610600" cy="4031873"/>
          </a:xfrm>
          <a:prstGeom prst="rect">
            <a:avLst/>
          </a:prstGeom>
          <a:noFill/>
          <a:ln w="9525">
            <a:noFill/>
            <a:miter lim="800000"/>
            <a:headEnd/>
            <a:tailEnd/>
          </a:ln>
          <a:effectLst/>
        </p:spPr>
        <p:txBody>
          <a:bodyPr>
            <a:spAutoFit/>
          </a:bodyPr>
          <a:lstStyle/>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Nehemiah 6:5-7</a:t>
            </a:r>
            <a:br>
              <a:rPr lang="en-US" b="0" dirty="0">
                <a:solidFill>
                  <a:srgbClr val="FFC000"/>
                </a:solidFill>
                <a:effectLst>
                  <a:outerShdw blurRad="50800" dist="50800" dir="5400000" algn="ctr" rotWithShape="0">
                    <a:schemeClr val="tx1"/>
                  </a:outerShdw>
                </a:effectLst>
                <a:latin typeface="Teen" pitchFamily="2" charset="0"/>
              </a:rPr>
            </a:br>
            <a:r>
              <a:rPr lang="en-US" b="0" dirty="0">
                <a:solidFill>
                  <a:srgbClr val="FFC000"/>
                </a:solidFill>
                <a:effectLst>
                  <a:outerShdw blurRad="50800" dist="50800" dir="5400000" algn="ctr" rotWithShape="0">
                    <a:schemeClr val="tx1"/>
                  </a:outerShdw>
                </a:effectLst>
                <a:latin typeface="Teen" pitchFamily="2" charset="0"/>
              </a:rPr>
              <a:t>6 </a:t>
            </a:r>
            <a:r>
              <a:rPr lang="en-US" b="0" dirty="0">
                <a:solidFill>
                  <a:schemeClr val="bg1"/>
                </a:solidFill>
                <a:effectLst>
                  <a:outerShdw blurRad="50800" dist="50800" dir="5400000" algn="ctr" rotWithShape="0">
                    <a:schemeClr val="tx1"/>
                  </a:outerShdw>
                </a:effectLst>
                <a:latin typeface="Teen" pitchFamily="2" charset="0"/>
              </a:rPr>
              <a:t>Wherein was written, It is reported among the heathen, and </a:t>
            </a:r>
            <a:r>
              <a:rPr lang="en-US" b="0" dirty="0" err="1">
                <a:solidFill>
                  <a:schemeClr val="bg1"/>
                </a:solidFill>
                <a:effectLst>
                  <a:outerShdw blurRad="50800" dist="50800" dir="5400000" algn="ctr" rotWithShape="0">
                    <a:schemeClr val="tx1"/>
                  </a:outerShdw>
                </a:effectLst>
                <a:latin typeface="Teen" pitchFamily="2" charset="0"/>
              </a:rPr>
              <a:t>Gashmu</a:t>
            </a:r>
            <a:r>
              <a:rPr lang="en-US" b="0" dirty="0">
                <a:solidFill>
                  <a:schemeClr val="bg1"/>
                </a:solidFill>
                <a:effectLst>
                  <a:outerShdw blurRad="50800" dist="50800" dir="5400000" algn="ctr" rotWithShape="0">
                    <a:schemeClr val="tx1"/>
                  </a:outerShdw>
                </a:effectLst>
                <a:latin typeface="Teen" pitchFamily="2" charset="0"/>
              </a:rPr>
              <a:t> </a:t>
            </a:r>
            <a:r>
              <a:rPr lang="en-US" b="0" dirty="0" err="1">
                <a:solidFill>
                  <a:schemeClr val="bg1"/>
                </a:solidFill>
                <a:effectLst>
                  <a:outerShdw blurRad="50800" dist="50800" dir="5400000" algn="ctr" rotWithShape="0">
                    <a:schemeClr val="tx1"/>
                  </a:outerShdw>
                </a:effectLst>
                <a:latin typeface="Teen" pitchFamily="2" charset="0"/>
              </a:rPr>
              <a:t>saith</a:t>
            </a:r>
            <a:r>
              <a:rPr lang="en-US" b="0" dirty="0">
                <a:solidFill>
                  <a:schemeClr val="bg1"/>
                </a:solidFill>
                <a:effectLst>
                  <a:outerShdw blurRad="50800" dist="50800" dir="5400000" algn="ctr" rotWithShape="0">
                    <a:schemeClr val="tx1"/>
                  </a:outerShdw>
                </a:effectLst>
                <a:latin typeface="Teen" pitchFamily="2" charset="0"/>
              </a:rPr>
              <a:t> it, that thou and the Jews think to rebel: for which cause thou </a:t>
            </a:r>
            <a:r>
              <a:rPr lang="en-US" b="0" dirty="0" err="1">
                <a:solidFill>
                  <a:schemeClr val="bg1"/>
                </a:solidFill>
                <a:effectLst>
                  <a:outerShdw blurRad="50800" dist="50800" dir="5400000" algn="ctr" rotWithShape="0">
                    <a:schemeClr val="tx1"/>
                  </a:outerShdw>
                </a:effectLst>
                <a:latin typeface="Teen" pitchFamily="2" charset="0"/>
              </a:rPr>
              <a:t>buildest</a:t>
            </a:r>
            <a:r>
              <a:rPr lang="en-US" b="0" dirty="0">
                <a:solidFill>
                  <a:schemeClr val="bg1"/>
                </a:solidFill>
                <a:effectLst>
                  <a:outerShdw blurRad="50800" dist="50800" dir="5400000" algn="ctr" rotWithShape="0">
                    <a:schemeClr val="tx1"/>
                  </a:outerShdw>
                </a:effectLst>
                <a:latin typeface="Teen" pitchFamily="2" charset="0"/>
              </a:rPr>
              <a:t> the wall, that thou </a:t>
            </a:r>
            <a:r>
              <a:rPr lang="en-US" b="0" dirty="0" err="1">
                <a:solidFill>
                  <a:schemeClr val="bg1"/>
                </a:solidFill>
                <a:effectLst>
                  <a:outerShdw blurRad="50800" dist="50800" dir="5400000" algn="ctr" rotWithShape="0">
                    <a:schemeClr val="tx1"/>
                  </a:outerShdw>
                </a:effectLst>
                <a:latin typeface="Teen" pitchFamily="2" charset="0"/>
              </a:rPr>
              <a:t>mayest</a:t>
            </a:r>
            <a:r>
              <a:rPr lang="en-US" b="0" dirty="0">
                <a:solidFill>
                  <a:schemeClr val="bg1"/>
                </a:solidFill>
                <a:effectLst>
                  <a:outerShdw blurRad="50800" dist="50800" dir="5400000" algn="ctr" rotWithShape="0">
                    <a:schemeClr val="tx1"/>
                  </a:outerShdw>
                </a:effectLst>
                <a:latin typeface="Teen" pitchFamily="2" charset="0"/>
              </a:rPr>
              <a:t> be their king, according to these words. </a:t>
            </a:r>
          </a:p>
        </p:txBody>
      </p:sp>
      <p:sp>
        <p:nvSpPr>
          <p:cNvPr id="5" name="Text Box 5"/>
          <p:cNvSpPr txBox="1">
            <a:spLocks noChangeArrowheads="1"/>
          </p:cNvSpPr>
          <p:nvPr/>
        </p:nvSpPr>
        <p:spPr bwMode="auto">
          <a:xfrm>
            <a:off x="0" y="-206834"/>
            <a:ext cx="9143999" cy="1400383"/>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8500" b="0" spc="-150" dirty="0" smtClean="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rPr>
              <a:t>THE ENEMY WANTS YOU DISCREDITED</a:t>
            </a:r>
            <a:endParaRPr lang="en-US" sz="8500" b="0" spc="-150" dirty="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4*#ppt_w"/>
                                          </p:val>
                                        </p:tav>
                                        <p:tav tm="100000">
                                          <p:val>
                                            <p:strVal val="#ppt_w"/>
                                          </p:val>
                                        </p:tav>
                                      </p:tavLst>
                                    </p:anim>
                                    <p:anim calcmode="lin" valueType="num">
                                      <p:cBhvr>
                                        <p:cTn id="8" dur="10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22339" name="Rectangle 3"/>
          <p:cNvSpPr>
            <a:spLocks noChangeArrowheads="1"/>
          </p:cNvSpPr>
          <p:nvPr/>
        </p:nvSpPr>
        <p:spPr bwMode="auto">
          <a:xfrm>
            <a:off x="203200" y="1449389"/>
            <a:ext cx="8763000" cy="4103926"/>
          </a:xfrm>
          <a:prstGeom prst="rect">
            <a:avLst/>
          </a:prstGeom>
          <a:solidFill>
            <a:schemeClr val="tx1">
              <a:alpha val="64999"/>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422340" name="Text Box 4"/>
          <p:cNvSpPr txBox="1">
            <a:spLocks noChangeArrowheads="1"/>
          </p:cNvSpPr>
          <p:nvPr/>
        </p:nvSpPr>
        <p:spPr bwMode="auto">
          <a:xfrm>
            <a:off x="254000" y="1490663"/>
            <a:ext cx="8610600" cy="4062651"/>
          </a:xfrm>
          <a:prstGeom prst="rect">
            <a:avLst/>
          </a:prstGeom>
          <a:noFill/>
          <a:ln w="9525">
            <a:noFill/>
            <a:miter lim="800000"/>
            <a:headEnd/>
            <a:tailEnd/>
          </a:ln>
          <a:effectLst/>
        </p:spPr>
        <p:txBody>
          <a:bodyPr>
            <a:spAutoFit/>
          </a:bodyPr>
          <a:lstStyle/>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Nehemiah 6:5-7</a:t>
            </a:r>
            <a:br>
              <a:rPr lang="en-US" b="0" dirty="0">
                <a:solidFill>
                  <a:srgbClr val="FFC000"/>
                </a:solidFill>
                <a:effectLst>
                  <a:outerShdw blurRad="50800" dist="50800" dir="5400000" algn="ctr" rotWithShape="0">
                    <a:schemeClr val="tx1"/>
                  </a:outerShdw>
                </a:effectLst>
                <a:latin typeface="Teen" pitchFamily="2" charset="0"/>
              </a:rPr>
            </a:br>
            <a:r>
              <a:rPr lang="en-US" b="0" dirty="0">
                <a:solidFill>
                  <a:srgbClr val="FFC000"/>
                </a:solidFill>
                <a:effectLst>
                  <a:outerShdw blurRad="50800" dist="50800" dir="5400000" algn="ctr" rotWithShape="0">
                    <a:schemeClr val="tx1"/>
                  </a:outerShdw>
                </a:effectLst>
                <a:latin typeface="Teen" pitchFamily="2" charset="0"/>
              </a:rPr>
              <a:t>7 </a:t>
            </a:r>
            <a:r>
              <a:rPr lang="en-US" b="0" dirty="0">
                <a:solidFill>
                  <a:schemeClr val="bg1"/>
                </a:solidFill>
                <a:effectLst>
                  <a:outerShdw blurRad="50800" dist="50800" dir="5400000" algn="ctr" rotWithShape="0">
                    <a:schemeClr val="tx1"/>
                  </a:outerShdw>
                </a:effectLst>
                <a:latin typeface="Teen" pitchFamily="2" charset="0"/>
              </a:rPr>
              <a:t>And thou hast also appointed prophets to preach of thee at Jerusalem, saying, There is a king in Judah: and now shall it be reported to the king according to these words. Come now therefore, and let us take counsel together.</a:t>
            </a:r>
          </a:p>
        </p:txBody>
      </p:sp>
      <p:sp>
        <p:nvSpPr>
          <p:cNvPr id="5" name="Text Box 5"/>
          <p:cNvSpPr txBox="1">
            <a:spLocks noChangeArrowheads="1"/>
          </p:cNvSpPr>
          <p:nvPr/>
        </p:nvSpPr>
        <p:spPr bwMode="auto">
          <a:xfrm>
            <a:off x="0" y="-206834"/>
            <a:ext cx="9143999" cy="1400383"/>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8500" b="0" spc="-150" dirty="0" smtClean="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rPr>
              <a:t>THE ENEMY WANTS YOU DISCREDITED</a:t>
            </a:r>
            <a:endParaRPr lang="en-US" sz="8500" b="0" spc="-150" dirty="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26435" name="Rectangle 3"/>
          <p:cNvSpPr>
            <a:spLocks noChangeArrowheads="1"/>
          </p:cNvSpPr>
          <p:nvPr/>
        </p:nvSpPr>
        <p:spPr bwMode="auto">
          <a:xfrm>
            <a:off x="2874963" y="0"/>
            <a:ext cx="3181350" cy="6858000"/>
          </a:xfrm>
          <a:prstGeom prst="rect">
            <a:avLst/>
          </a:prstGeom>
          <a:solidFill>
            <a:schemeClr val="tx1">
              <a:alpha val="50000"/>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4" name="Text Box 2"/>
          <p:cNvSpPr txBox="1">
            <a:spLocks noChangeArrowheads="1"/>
          </p:cNvSpPr>
          <p:nvPr/>
        </p:nvSpPr>
        <p:spPr bwMode="auto">
          <a:xfrm>
            <a:off x="196850" y="2365553"/>
            <a:ext cx="8704263" cy="2785378"/>
          </a:xfrm>
          <a:prstGeom prst="rect">
            <a:avLst/>
          </a:prstGeom>
          <a:noFill/>
          <a:ln w="9525">
            <a:noFill/>
            <a:miter lim="800000"/>
            <a:headEnd/>
            <a:tailEnd/>
          </a:ln>
          <a:effectLst/>
        </p:spPr>
        <p:txBody>
          <a:bodyPr>
            <a:spAutoFit/>
          </a:bodyPr>
          <a:lstStyle/>
          <a:p>
            <a:pPr algn="ctr">
              <a:lnSpc>
                <a:spcPct val="70000"/>
              </a:lnSpc>
              <a:spcAft>
                <a:spcPct val="40000"/>
              </a:spcAft>
              <a:buClr>
                <a:srgbClr val="FFFF99"/>
              </a:buClr>
              <a:defRPr/>
            </a:pPr>
            <a:r>
              <a:rPr lang="en-US" sz="12500" dirty="0" smtClean="0">
                <a:ln w="28575">
                  <a:solidFill>
                    <a:schemeClr val="bg1"/>
                  </a:solidFill>
                </a:ln>
                <a:effectLst>
                  <a:glow rad="228600">
                    <a:schemeClr val="accent3">
                      <a:satMod val="175000"/>
                      <a:alpha val="40000"/>
                    </a:schemeClr>
                  </a:glow>
                  <a:outerShdw blurRad="50800" dist="50800" dir="5400000" algn="ctr" rotWithShape="0">
                    <a:schemeClr val="tx1"/>
                  </a:outerShdw>
                </a:effectLst>
                <a:latin typeface="Libel Suit" pitchFamily="2" charset="0"/>
              </a:rPr>
              <a:t>SATAN WANTS YOU TO WRECK YOUR FAITH!</a:t>
            </a:r>
            <a:endParaRPr lang="en-US" sz="12500" dirty="0">
              <a:ln w="28575">
                <a:solidFill>
                  <a:schemeClr val="bg1"/>
                </a:solidFill>
              </a:ln>
              <a:effectLst>
                <a:glow rad="228600">
                  <a:schemeClr val="accent3">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26435"/>
                                        </p:tgtEl>
                                        <p:attrNameLst>
                                          <p:attrName>style.visibility</p:attrName>
                                        </p:attrNameLst>
                                      </p:cBhvr>
                                      <p:to>
                                        <p:strVal val="visible"/>
                                      </p:to>
                                    </p:set>
                                    <p:anim calcmode="lin" valueType="num">
                                      <p:cBhvr>
                                        <p:cTn id="7" dur="1000" fill="hold"/>
                                        <p:tgtEl>
                                          <p:spTgt spid="17426435"/>
                                        </p:tgtEl>
                                        <p:attrNameLst>
                                          <p:attrName>ppt_w</p:attrName>
                                        </p:attrNameLst>
                                      </p:cBhvr>
                                      <p:tavLst>
                                        <p:tav tm="0">
                                          <p:val>
                                            <p:strVal val="#ppt_w*0.70"/>
                                          </p:val>
                                        </p:tav>
                                        <p:tav tm="100000">
                                          <p:val>
                                            <p:strVal val="#ppt_w"/>
                                          </p:val>
                                        </p:tav>
                                      </p:tavLst>
                                    </p:anim>
                                    <p:anim calcmode="lin" valueType="num">
                                      <p:cBhvr>
                                        <p:cTn id="8" dur="1000" fill="hold"/>
                                        <p:tgtEl>
                                          <p:spTgt spid="17426435"/>
                                        </p:tgtEl>
                                        <p:attrNameLst>
                                          <p:attrName>ppt_h</p:attrName>
                                        </p:attrNameLst>
                                      </p:cBhvr>
                                      <p:tavLst>
                                        <p:tav tm="0">
                                          <p:val>
                                            <p:strVal val="#ppt_h"/>
                                          </p:val>
                                        </p:tav>
                                        <p:tav tm="100000">
                                          <p:val>
                                            <p:strVal val="#ppt_h"/>
                                          </p:val>
                                        </p:tav>
                                      </p:tavLst>
                                    </p:anim>
                                    <p:animEffect transition="in" filter="fade">
                                      <p:cBhvr>
                                        <p:cTn id="9" dur="1000"/>
                                        <p:tgtEl>
                                          <p:spTgt spid="1742643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6435" grpId="0" animBg="1"/>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28483" name="Rectangle 3"/>
          <p:cNvSpPr>
            <a:spLocks noChangeArrowheads="1"/>
          </p:cNvSpPr>
          <p:nvPr/>
        </p:nvSpPr>
        <p:spPr bwMode="auto">
          <a:xfrm>
            <a:off x="203200" y="1479555"/>
            <a:ext cx="8763000" cy="5113940"/>
          </a:xfrm>
          <a:prstGeom prst="rect">
            <a:avLst/>
          </a:prstGeom>
          <a:solidFill>
            <a:schemeClr val="tx1">
              <a:alpha val="64999"/>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428484" name="Text Box 4"/>
          <p:cNvSpPr txBox="1">
            <a:spLocks noChangeArrowheads="1"/>
          </p:cNvSpPr>
          <p:nvPr/>
        </p:nvSpPr>
        <p:spPr bwMode="auto">
          <a:xfrm>
            <a:off x="254000" y="1554167"/>
            <a:ext cx="8610600" cy="5039328"/>
          </a:xfrm>
          <a:prstGeom prst="rect">
            <a:avLst/>
          </a:prstGeom>
          <a:noFill/>
          <a:ln w="9525">
            <a:noFill/>
            <a:miter lim="800000"/>
            <a:headEnd/>
            <a:tailEnd/>
          </a:ln>
          <a:effectLst/>
        </p:spPr>
        <p:txBody>
          <a:bodyPr>
            <a:spAutoFit/>
          </a:bodyPr>
          <a:lstStyle/>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Nehemiah 6:8-9</a:t>
            </a:r>
            <a:br>
              <a:rPr lang="en-US" b="0" dirty="0">
                <a:solidFill>
                  <a:srgbClr val="FFC000"/>
                </a:solidFill>
                <a:effectLst>
                  <a:outerShdw blurRad="50800" dist="50800" dir="5400000" algn="ctr" rotWithShape="0">
                    <a:schemeClr val="tx1"/>
                  </a:outerShdw>
                </a:effectLst>
                <a:latin typeface="Teen" pitchFamily="2" charset="0"/>
              </a:rPr>
            </a:br>
            <a:r>
              <a:rPr lang="en-US" b="0" dirty="0">
                <a:solidFill>
                  <a:srgbClr val="FFC000"/>
                </a:solidFill>
                <a:effectLst>
                  <a:outerShdw blurRad="50800" dist="50800" dir="5400000" algn="ctr" rotWithShape="0">
                    <a:schemeClr val="tx1"/>
                  </a:outerShdw>
                </a:effectLst>
                <a:latin typeface="Teen" pitchFamily="2" charset="0"/>
              </a:rPr>
              <a:t>8 </a:t>
            </a:r>
            <a:r>
              <a:rPr lang="en-US" b="0" dirty="0">
                <a:solidFill>
                  <a:schemeClr val="bg1"/>
                </a:solidFill>
                <a:effectLst>
                  <a:outerShdw blurRad="50800" dist="50800" dir="5400000" algn="ctr" rotWithShape="0">
                    <a:schemeClr val="tx1"/>
                  </a:outerShdw>
                </a:effectLst>
                <a:latin typeface="Teen" pitchFamily="2" charset="0"/>
              </a:rPr>
              <a:t>Then I sent unto him, saying, There are no such things done as thou </a:t>
            </a:r>
            <a:r>
              <a:rPr lang="en-US" b="0" dirty="0" err="1">
                <a:solidFill>
                  <a:schemeClr val="bg1"/>
                </a:solidFill>
                <a:effectLst>
                  <a:outerShdw blurRad="50800" dist="50800" dir="5400000" algn="ctr" rotWithShape="0">
                    <a:schemeClr val="tx1"/>
                  </a:outerShdw>
                </a:effectLst>
                <a:latin typeface="Teen" pitchFamily="2" charset="0"/>
              </a:rPr>
              <a:t>sayest</a:t>
            </a:r>
            <a:r>
              <a:rPr lang="en-US" b="0" dirty="0">
                <a:solidFill>
                  <a:schemeClr val="bg1"/>
                </a:solidFill>
                <a:effectLst>
                  <a:outerShdw blurRad="50800" dist="50800" dir="5400000" algn="ctr" rotWithShape="0">
                    <a:schemeClr val="tx1"/>
                  </a:outerShdw>
                </a:effectLst>
                <a:latin typeface="Teen" pitchFamily="2" charset="0"/>
              </a:rPr>
              <a:t>, but thou </a:t>
            </a:r>
            <a:r>
              <a:rPr lang="en-US" b="0" dirty="0" err="1">
                <a:solidFill>
                  <a:schemeClr val="bg1"/>
                </a:solidFill>
                <a:effectLst>
                  <a:outerShdw blurRad="50800" dist="50800" dir="5400000" algn="ctr" rotWithShape="0">
                    <a:schemeClr val="tx1"/>
                  </a:outerShdw>
                </a:effectLst>
                <a:latin typeface="Teen" pitchFamily="2" charset="0"/>
              </a:rPr>
              <a:t>feignest</a:t>
            </a:r>
            <a:r>
              <a:rPr lang="en-US" b="0" dirty="0">
                <a:solidFill>
                  <a:schemeClr val="bg1"/>
                </a:solidFill>
                <a:effectLst>
                  <a:outerShdw blurRad="50800" dist="50800" dir="5400000" algn="ctr" rotWithShape="0">
                    <a:schemeClr val="tx1"/>
                  </a:outerShdw>
                </a:effectLst>
                <a:latin typeface="Teen" pitchFamily="2" charset="0"/>
              </a:rPr>
              <a:t> them out of </a:t>
            </a:r>
            <a:r>
              <a:rPr lang="en-US" b="0" dirty="0" err="1">
                <a:solidFill>
                  <a:schemeClr val="bg1"/>
                </a:solidFill>
                <a:effectLst>
                  <a:outerShdw blurRad="50800" dist="50800" dir="5400000" algn="ctr" rotWithShape="0">
                    <a:schemeClr val="tx1"/>
                  </a:outerShdw>
                </a:effectLst>
                <a:latin typeface="Teen" pitchFamily="2" charset="0"/>
              </a:rPr>
              <a:t>thine</a:t>
            </a:r>
            <a:r>
              <a:rPr lang="en-US" b="0" dirty="0">
                <a:solidFill>
                  <a:schemeClr val="bg1"/>
                </a:solidFill>
                <a:effectLst>
                  <a:outerShdw blurRad="50800" dist="50800" dir="5400000" algn="ctr" rotWithShape="0">
                    <a:schemeClr val="tx1"/>
                  </a:outerShdw>
                </a:effectLst>
                <a:latin typeface="Teen" pitchFamily="2" charset="0"/>
              </a:rPr>
              <a:t> own heart. </a:t>
            </a:r>
          </a:p>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9</a:t>
            </a:r>
            <a:r>
              <a:rPr lang="en-US" b="0" dirty="0">
                <a:solidFill>
                  <a:schemeClr val="folHlink"/>
                </a:solidFill>
                <a:effectLst>
                  <a:outerShdw blurRad="50800" dist="50800" dir="5400000" algn="ctr" rotWithShape="0">
                    <a:schemeClr val="tx1"/>
                  </a:outerShdw>
                </a:effectLst>
                <a:latin typeface="Teen" pitchFamily="2" charset="0"/>
              </a:rPr>
              <a:t> </a:t>
            </a:r>
            <a:r>
              <a:rPr lang="en-US" b="0" dirty="0">
                <a:solidFill>
                  <a:schemeClr val="bg1"/>
                </a:solidFill>
                <a:effectLst>
                  <a:outerShdw blurRad="50800" dist="50800" dir="5400000" algn="ctr" rotWithShape="0">
                    <a:schemeClr val="tx1"/>
                  </a:outerShdw>
                </a:effectLst>
                <a:latin typeface="Teen" pitchFamily="2" charset="0"/>
              </a:rPr>
              <a:t>For they all made us afraid, saying, Their hands shall be weakened from the work, that it be not done. Now therefore, O God, strengthen my hands.</a:t>
            </a:r>
          </a:p>
        </p:txBody>
      </p:sp>
      <p:sp>
        <p:nvSpPr>
          <p:cNvPr id="5" name="Text Box 5"/>
          <p:cNvSpPr txBox="1">
            <a:spLocks noChangeArrowheads="1"/>
          </p:cNvSpPr>
          <p:nvPr/>
        </p:nvSpPr>
        <p:spPr bwMode="auto">
          <a:xfrm>
            <a:off x="0" y="-326580"/>
            <a:ext cx="9143999" cy="1862048"/>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11500" b="0" dirty="0" smtClean="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rPr>
              <a:t>NEHEMIAH’S RESPONSE</a:t>
            </a:r>
            <a:endParaRPr lang="en-US" sz="11500" b="0" dirty="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7428484"/>
                                        </p:tgtEl>
                                        <p:attrNameLst>
                                          <p:attrName>style.visibility</p:attrName>
                                        </p:attrNameLst>
                                      </p:cBhvr>
                                      <p:to>
                                        <p:strVal val="visible"/>
                                      </p:to>
                                    </p:set>
                                    <p:anim calcmode="lin" valueType="num">
                                      <p:cBhvr>
                                        <p:cTn id="12" dur="1000" fill="hold"/>
                                        <p:tgtEl>
                                          <p:spTgt spid="17428484"/>
                                        </p:tgtEl>
                                        <p:attrNameLst>
                                          <p:attrName>ppt_w</p:attrName>
                                        </p:attrNameLst>
                                      </p:cBhvr>
                                      <p:tavLst>
                                        <p:tav tm="0">
                                          <p:val>
                                            <p:strVal val="#ppt_w+.3"/>
                                          </p:val>
                                        </p:tav>
                                        <p:tav tm="100000">
                                          <p:val>
                                            <p:strVal val="#ppt_w"/>
                                          </p:val>
                                        </p:tav>
                                      </p:tavLst>
                                    </p:anim>
                                    <p:anim calcmode="lin" valueType="num">
                                      <p:cBhvr>
                                        <p:cTn id="13" dur="1000" fill="hold"/>
                                        <p:tgtEl>
                                          <p:spTgt spid="17428484"/>
                                        </p:tgtEl>
                                        <p:attrNameLst>
                                          <p:attrName>ppt_h</p:attrName>
                                        </p:attrNameLst>
                                      </p:cBhvr>
                                      <p:tavLst>
                                        <p:tav tm="0">
                                          <p:val>
                                            <p:strVal val="#ppt_h"/>
                                          </p:val>
                                        </p:tav>
                                        <p:tav tm="100000">
                                          <p:val>
                                            <p:strVal val="#ppt_h"/>
                                          </p:val>
                                        </p:tav>
                                      </p:tavLst>
                                    </p:anim>
                                    <p:animEffect transition="in" filter="fade">
                                      <p:cBhvr>
                                        <p:cTn id="14" dur="1000"/>
                                        <p:tgtEl>
                                          <p:spTgt spid="1742848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7428483"/>
                                        </p:tgtEl>
                                        <p:attrNameLst>
                                          <p:attrName>style.visibility</p:attrName>
                                        </p:attrNameLst>
                                      </p:cBhvr>
                                      <p:to>
                                        <p:strVal val="visible"/>
                                      </p:to>
                                    </p:set>
                                    <p:anim calcmode="lin" valueType="num">
                                      <p:cBhvr>
                                        <p:cTn id="17" dur="1000" fill="hold"/>
                                        <p:tgtEl>
                                          <p:spTgt spid="17428483"/>
                                        </p:tgtEl>
                                        <p:attrNameLst>
                                          <p:attrName>ppt_w</p:attrName>
                                        </p:attrNameLst>
                                      </p:cBhvr>
                                      <p:tavLst>
                                        <p:tav tm="0">
                                          <p:val>
                                            <p:strVal val="#ppt_w+.3"/>
                                          </p:val>
                                        </p:tav>
                                        <p:tav tm="100000">
                                          <p:val>
                                            <p:strVal val="#ppt_w"/>
                                          </p:val>
                                        </p:tav>
                                      </p:tavLst>
                                    </p:anim>
                                    <p:anim calcmode="lin" valueType="num">
                                      <p:cBhvr>
                                        <p:cTn id="18" dur="1000" fill="hold"/>
                                        <p:tgtEl>
                                          <p:spTgt spid="17428483"/>
                                        </p:tgtEl>
                                        <p:attrNameLst>
                                          <p:attrName>ppt_h</p:attrName>
                                        </p:attrNameLst>
                                      </p:cBhvr>
                                      <p:tavLst>
                                        <p:tav tm="0">
                                          <p:val>
                                            <p:strVal val="#ppt_h"/>
                                          </p:val>
                                        </p:tav>
                                        <p:tav tm="100000">
                                          <p:val>
                                            <p:strVal val="#ppt_h"/>
                                          </p:val>
                                        </p:tav>
                                      </p:tavLst>
                                    </p:anim>
                                    <p:animEffect transition="in" filter="fade">
                                      <p:cBhvr>
                                        <p:cTn id="19" dur="1000"/>
                                        <p:tgtEl>
                                          <p:spTgt spid="17428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483" grpId="0" animBg="1"/>
      <p:bldP spid="17428484" grpId="0" autoUpdateAnimBg="0"/>
      <p:bldP spid="5"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4150" name="Rectangle 6"/>
          <p:cNvSpPr>
            <a:spLocks noChangeArrowheads="1"/>
          </p:cNvSpPr>
          <p:nvPr/>
        </p:nvSpPr>
        <p:spPr bwMode="auto">
          <a:xfrm>
            <a:off x="0" y="2253343"/>
            <a:ext cx="9144000" cy="3429000"/>
          </a:xfrm>
          <a:prstGeom prst="rect">
            <a:avLst/>
          </a:prstGeom>
          <a:solidFill>
            <a:schemeClr val="tx1">
              <a:alpha val="50000"/>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414149" name="Text Box 5"/>
          <p:cNvSpPr txBox="1">
            <a:spLocks noChangeArrowheads="1"/>
          </p:cNvSpPr>
          <p:nvPr/>
        </p:nvSpPr>
        <p:spPr bwMode="auto">
          <a:xfrm>
            <a:off x="0" y="1884363"/>
            <a:ext cx="9143999" cy="4330416"/>
          </a:xfrm>
          <a:prstGeom prst="rect">
            <a:avLst/>
          </a:prstGeom>
          <a:noFill/>
          <a:ln w="9525">
            <a:noFill/>
            <a:miter lim="800000"/>
            <a:headEnd/>
            <a:tailEnd/>
          </a:ln>
          <a:effectLst/>
        </p:spPr>
        <p:txBody>
          <a:bodyPr wrap="square">
            <a:spAutoFit/>
          </a:bodyPr>
          <a:lstStyle/>
          <a:p>
            <a:pPr algn="ctr">
              <a:lnSpc>
                <a:spcPct val="70000"/>
              </a:lnSpc>
              <a:spcAft>
                <a:spcPct val="30000"/>
              </a:spcAft>
              <a:buClr>
                <a:srgbClr val="FFFF99"/>
              </a:buClr>
              <a:defRPr/>
            </a:pPr>
            <a:r>
              <a:rPr lang="en-US" sz="8100" b="0" dirty="0" smtClean="0">
                <a:solidFill>
                  <a:schemeClr val="bg1"/>
                </a:solidFill>
                <a:effectLst>
                  <a:glow rad="228600">
                    <a:schemeClr val="accent4">
                      <a:satMod val="175000"/>
                      <a:alpha val="40000"/>
                    </a:schemeClr>
                  </a:glow>
                  <a:outerShdw blurRad="50800" dist="50800" dir="5400000" algn="ctr" rotWithShape="0">
                    <a:schemeClr val="tx1"/>
                  </a:outerShdw>
                </a:effectLst>
                <a:latin typeface="Libel Suit" pitchFamily="2" charset="0"/>
              </a:rPr>
              <a:t>What You Say Is Not Right</a:t>
            </a:r>
          </a:p>
          <a:p>
            <a:pPr algn="ctr">
              <a:lnSpc>
                <a:spcPct val="70000"/>
              </a:lnSpc>
              <a:spcAft>
                <a:spcPct val="30000"/>
              </a:spcAft>
              <a:buClr>
                <a:srgbClr val="FFFF99"/>
              </a:buClr>
              <a:defRPr/>
            </a:pPr>
            <a:r>
              <a:rPr lang="en-US" sz="8100" b="0" dirty="0" smtClean="0">
                <a:solidFill>
                  <a:srgbClr val="FFFF99"/>
                </a:solidFill>
                <a:effectLst>
                  <a:glow rad="228600">
                    <a:schemeClr val="accent4">
                      <a:satMod val="175000"/>
                      <a:alpha val="40000"/>
                    </a:schemeClr>
                  </a:glow>
                  <a:outerShdw blurRad="50800" dist="50800" dir="5400000" algn="ctr" rotWithShape="0">
                    <a:schemeClr val="tx1"/>
                  </a:outerShdw>
                </a:effectLst>
                <a:latin typeface="Libel Suit" pitchFamily="2" charset="0"/>
              </a:rPr>
              <a:t>This Comes From Your</a:t>
            </a:r>
            <a:br>
              <a:rPr lang="en-US" sz="8100" b="0" dirty="0" smtClean="0">
                <a:solidFill>
                  <a:srgbClr val="FFFF99"/>
                </a:solidFill>
                <a:effectLst>
                  <a:glow rad="228600">
                    <a:schemeClr val="accent4">
                      <a:satMod val="175000"/>
                      <a:alpha val="40000"/>
                    </a:schemeClr>
                  </a:glow>
                  <a:outerShdw blurRad="50800" dist="50800" dir="5400000" algn="ctr" rotWithShape="0">
                    <a:schemeClr val="tx1"/>
                  </a:outerShdw>
                </a:effectLst>
                <a:latin typeface="Libel Suit" pitchFamily="2" charset="0"/>
              </a:rPr>
            </a:br>
            <a:r>
              <a:rPr lang="en-US" sz="8100" b="0" dirty="0" smtClean="0">
                <a:solidFill>
                  <a:srgbClr val="FFFF99"/>
                </a:solidFill>
                <a:effectLst>
                  <a:glow rad="228600">
                    <a:schemeClr val="accent4">
                      <a:satMod val="175000"/>
                      <a:alpha val="40000"/>
                    </a:schemeClr>
                  </a:glow>
                  <a:outerShdw blurRad="50800" dist="50800" dir="5400000" algn="ctr" rotWithShape="0">
                    <a:schemeClr val="tx1"/>
                  </a:outerShdw>
                </a:effectLst>
                <a:latin typeface="Libel Suit" pitchFamily="2" charset="0"/>
              </a:rPr>
              <a:t>Own Wicked Heart</a:t>
            </a:r>
          </a:p>
          <a:p>
            <a:pPr algn="ctr">
              <a:lnSpc>
                <a:spcPct val="70000"/>
              </a:lnSpc>
              <a:spcAft>
                <a:spcPct val="30000"/>
              </a:spcAft>
              <a:buClr>
                <a:srgbClr val="FFFF99"/>
              </a:buClr>
              <a:defRPr/>
            </a:pPr>
            <a:r>
              <a:rPr lang="en-US" sz="8100" b="0" dirty="0" smtClean="0">
                <a:solidFill>
                  <a:srgbClr val="FFFF66"/>
                </a:solidFill>
                <a:effectLst>
                  <a:glow rad="228600">
                    <a:schemeClr val="accent4">
                      <a:satMod val="175000"/>
                      <a:alpha val="40000"/>
                    </a:schemeClr>
                  </a:glow>
                  <a:outerShdw blurRad="50800" dist="50800" dir="5400000" algn="ctr" rotWithShape="0">
                    <a:schemeClr val="tx1"/>
                  </a:outerShdw>
                </a:effectLst>
                <a:latin typeface="Libel Suit" pitchFamily="2" charset="0"/>
              </a:rPr>
              <a:t>O’ God – Strengthen My Hands</a:t>
            </a:r>
            <a:endParaRPr lang="en-US" sz="8100" b="0" dirty="0">
              <a:solidFill>
                <a:srgbClr val="FFFF66"/>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
        <p:nvSpPr>
          <p:cNvPr id="5" name="Text Box 5"/>
          <p:cNvSpPr txBox="1">
            <a:spLocks noChangeArrowheads="1"/>
          </p:cNvSpPr>
          <p:nvPr/>
        </p:nvSpPr>
        <p:spPr bwMode="auto">
          <a:xfrm>
            <a:off x="0" y="-326580"/>
            <a:ext cx="9143999" cy="1862048"/>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11500" b="0" dirty="0" smtClean="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rPr>
              <a:t>NEHEMIAH’S RESPONSE</a:t>
            </a:r>
            <a:endParaRPr lang="en-US" sz="11500" b="0" dirty="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extLst>
      <p:ext uri="{BB962C8B-B14F-4D97-AF65-F5344CB8AC3E}">
        <p14:creationId xmlns:p14="http://schemas.microsoft.com/office/powerpoint/2010/main" val="3106955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414150"/>
                                        </p:tgtEl>
                                        <p:attrNameLst>
                                          <p:attrName>style.visibility</p:attrName>
                                        </p:attrNameLst>
                                      </p:cBhvr>
                                      <p:to>
                                        <p:strVal val="visible"/>
                                      </p:to>
                                    </p:set>
                                    <p:anim calcmode="lin" valueType="num">
                                      <p:cBhvr>
                                        <p:cTn id="7" dur="1000" fill="hold"/>
                                        <p:tgtEl>
                                          <p:spTgt spid="17414150"/>
                                        </p:tgtEl>
                                        <p:attrNameLst>
                                          <p:attrName>ppt_w</p:attrName>
                                        </p:attrNameLst>
                                      </p:cBhvr>
                                      <p:tavLst>
                                        <p:tav tm="0">
                                          <p:val>
                                            <p:strVal val="#ppt_w+.3"/>
                                          </p:val>
                                        </p:tav>
                                        <p:tav tm="100000">
                                          <p:val>
                                            <p:strVal val="#ppt_w"/>
                                          </p:val>
                                        </p:tav>
                                      </p:tavLst>
                                    </p:anim>
                                    <p:anim calcmode="lin" valueType="num">
                                      <p:cBhvr>
                                        <p:cTn id="8" dur="1000" fill="hold"/>
                                        <p:tgtEl>
                                          <p:spTgt spid="17414150"/>
                                        </p:tgtEl>
                                        <p:attrNameLst>
                                          <p:attrName>ppt_h</p:attrName>
                                        </p:attrNameLst>
                                      </p:cBhvr>
                                      <p:tavLst>
                                        <p:tav tm="0">
                                          <p:val>
                                            <p:strVal val="#ppt_h"/>
                                          </p:val>
                                        </p:tav>
                                        <p:tav tm="100000">
                                          <p:val>
                                            <p:strVal val="#ppt_h"/>
                                          </p:val>
                                        </p:tav>
                                      </p:tavLst>
                                    </p:anim>
                                    <p:animEffect transition="in" filter="fade">
                                      <p:cBhvr>
                                        <p:cTn id="9" dur="1000"/>
                                        <p:tgtEl>
                                          <p:spTgt spid="1741415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7414149">
                                            <p:txEl>
                                              <p:pRg st="0" end="0"/>
                                            </p:txEl>
                                          </p:spTgt>
                                        </p:tgtEl>
                                        <p:attrNameLst>
                                          <p:attrName>style.visibility</p:attrName>
                                        </p:attrNameLst>
                                      </p:cBhvr>
                                      <p:to>
                                        <p:strVal val="visible"/>
                                      </p:to>
                                    </p:set>
                                    <p:animEffect transition="in" filter="fade">
                                      <p:cBhvr>
                                        <p:cTn id="12" dur="500"/>
                                        <p:tgtEl>
                                          <p:spTgt spid="174141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4149">
                                            <p:txEl>
                                              <p:pRg st="1" end="1"/>
                                            </p:txEl>
                                          </p:spTgt>
                                        </p:tgtEl>
                                        <p:attrNameLst>
                                          <p:attrName>style.visibility</p:attrName>
                                        </p:attrNameLst>
                                      </p:cBhvr>
                                      <p:to>
                                        <p:strVal val="visible"/>
                                      </p:to>
                                    </p:set>
                                    <p:animEffect transition="in" filter="fade">
                                      <p:cBhvr>
                                        <p:cTn id="17" dur="500"/>
                                        <p:tgtEl>
                                          <p:spTgt spid="174141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4149">
                                            <p:txEl>
                                              <p:pRg st="2" end="2"/>
                                            </p:txEl>
                                          </p:spTgt>
                                        </p:tgtEl>
                                        <p:attrNameLst>
                                          <p:attrName>style.visibility</p:attrName>
                                        </p:attrNameLst>
                                      </p:cBhvr>
                                      <p:to>
                                        <p:strVal val="visible"/>
                                      </p:to>
                                    </p:set>
                                    <p:animEffect transition="in" filter="fade">
                                      <p:cBhvr>
                                        <p:cTn id="22" dur="500"/>
                                        <p:tgtEl>
                                          <p:spTgt spid="17414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150" grpId="0" animBg="1"/>
      <p:bldP spid="17414149"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6196" name="Rectangle 4"/>
          <p:cNvSpPr>
            <a:spLocks noChangeArrowheads="1"/>
          </p:cNvSpPr>
          <p:nvPr/>
        </p:nvSpPr>
        <p:spPr bwMode="auto">
          <a:xfrm>
            <a:off x="0" y="3424033"/>
            <a:ext cx="9144000" cy="658122"/>
          </a:xfrm>
          <a:prstGeom prst="rect">
            <a:avLst/>
          </a:prstGeom>
          <a:solidFill>
            <a:schemeClr val="tx1">
              <a:alpha val="50000"/>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416195" name="Text Box 3"/>
          <p:cNvSpPr txBox="1">
            <a:spLocks noChangeArrowheads="1"/>
          </p:cNvSpPr>
          <p:nvPr/>
        </p:nvSpPr>
        <p:spPr bwMode="auto">
          <a:xfrm>
            <a:off x="196850" y="2675389"/>
            <a:ext cx="8704263" cy="2062103"/>
          </a:xfrm>
          <a:prstGeom prst="rect">
            <a:avLst/>
          </a:prstGeom>
          <a:noFill/>
          <a:ln w="9525">
            <a:noFill/>
            <a:miter lim="800000"/>
            <a:headEnd/>
            <a:tailEnd/>
          </a:ln>
          <a:effectLst/>
        </p:spPr>
        <p:txBody>
          <a:bodyPr>
            <a:spAutoFit/>
          </a:bodyPr>
          <a:lstStyle/>
          <a:p>
            <a:pPr algn="ctr">
              <a:spcAft>
                <a:spcPct val="35000"/>
              </a:spcAft>
              <a:buClr>
                <a:srgbClr val="FFFF99"/>
              </a:buClr>
              <a:defRPr/>
            </a:pPr>
            <a:r>
              <a:rPr lang="en-US" sz="128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I’M </a:t>
            </a:r>
            <a:r>
              <a:rPr lang="en-US" sz="128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GONNA PRAY UP</a:t>
            </a:r>
            <a:r>
              <a:rPr lang="en-US" sz="128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a:t>
            </a:r>
          </a:p>
        </p:txBody>
      </p:sp>
      <p:sp>
        <p:nvSpPr>
          <p:cNvPr id="5" name="Text Box 5"/>
          <p:cNvSpPr txBox="1">
            <a:spLocks noChangeArrowheads="1"/>
          </p:cNvSpPr>
          <p:nvPr/>
        </p:nvSpPr>
        <p:spPr bwMode="auto">
          <a:xfrm>
            <a:off x="0" y="-326580"/>
            <a:ext cx="9143999" cy="1862048"/>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11500" b="0" dirty="0" smtClean="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rPr>
              <a:t>NEHEMIAH’S RESPONSE</a:t>
            </a:r>
            <a:endParaRPr lang="en-US" sz="11500" b="0" dirty="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416196"/>
                                        </p:tgtEl>
                                        <p:attrNameLst>
                                          <p:attrName>style.visibility</p:attrName>
                                        </p:attrNameLst>
                                      </p:cBhvr>
                                      <p:to>
                                        <p:strVal val="visible"/>
                                      </p:to>
                                    </p:set>
                                    <p:anim calcmode="lin" valueType="num">
                                      <p:cBhvr>
                                        <p:cTn id="7" dur="1000" fill="hold"/>
                                        <p:tgtEl>
                                          <p:spTgt spid="17416196"/>
                                        </p:tgtEl>
                                        <p:attrNameLst>
                                          <p:attrName>ppt_w</p:attrName>
                                        </p:attrNameLst>
                                      </p:cBhvr>
                                      <p:tavLst>
                                        <p:tav tm="0">
                                          <p:val>
                                            <p:strVal val="#ppt_w+.3"/>
                                          </p:val>
                                        </p:tav>
                                        <p:tav tm="100000">
                                          <p:val>
                                            <p:strVal val="#ppt_w"/>
                                          </p:val>
                                        </p:tav>
                                      </p:tavLst>
                                    </p:anim>
                                    <p:anim calcmode="lin" valueType="num">
                                      <p:cBhvr>
                                        <p:cTn id="8" dur="1000" fill="hold"/>
                                        <p:tgtEl>
                                          <p:spTgt spid="17416196"/>
                                        </p:tgtEl>
                                        <p:attrNameLst>
                                          <p:attrName>ppt_h</p:attrName>
                                        </p:attrNameLst>
                                      </p:cBhvr>
                                      <p:tavLst>
                                        <p:tav tm="0">
                                          <p:val>
                                            <p:strVal val="#ppt_h"/>
                                          </p:val>
                                        </p:tav>
                                        <p:tav tm="100000">
                                          <p:val>
                                            <p:strVal val="#ppt_h"/>
                                          </p:val>
                                        </p:tav>
                                      </p:tavLst>
                                    </p:anim>
                                    <p:animEffect transition="in" filter="fade">
                                      <p:cBhvr>
                                        <p:cTn id="9" dur="1000"/>
                                        <p:tgtEl>
                                          <p:spTgt spid="1741619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7416195">
                                            <p:txEl>
                                              <p:pRg st="0" end="0"/>
                                            </p:txEl>
                                          </p:spTgt>
                                        </p:tgtEl>
                                        <p:attrNameLst>
                                          <p:attrName>style.visibility</p:attrName>
                                        </p:attrNameLst>
                                      </p:cBhvr>
                                      <p:to>
                                        <p:strVal val="visible"/>
                                      </p:to>
                                    </p:set>
                                    <p:anim calcmode="lin" valueType="num">
                                      <p:cBhvr>
                                        <p:cTn id="12" dur="1000" fill="hold"/>
                                        <p:tgtEl>
                                          <p:spTgt spid="17416195">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1741619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7416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196" grpId="0" animBg="1"/>
      <p:bldP spid="17416195"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74346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34626"/>
                                        </p:tgtEl>
                                        <p:attrNameLst>
                                          <p:attrName>style.visibility</p:attrName>
                                        </p:attrNameLst>
                                      </p:cBhvr>
                                      <p:to>
                                        <p:strVal val="visible"/>
                                      </p:to>
                                    </p:set>
                                    <p:animEffect transition="in" filter="fade">
                                      <p:cBhvr>
                                        <p:cTn id="7" dur="1000"/>
                                        <p:tgtEl>
                                          <p:spTgt spid="17434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36675" name="Rectangle 3"/>
          <p:cNvSpPr>
            <a:spLocks noChangeArrowheads="1"/>
          </p:cNvSpPr>
          <p:nvPr/>
        </p:nvSpPr>
        <p:spPr bwMode="auto">
          <a:xfrm>
            <a:off x="203200" y="1302434"/>
            <a:ext cx="8763000" cy="5080603"/>
          </a:xfrm>
          <a:prstGeom prst="rect">
            <a:avLst/>
          </a:prstGeom>
          <a:solidFill>
            <a:schemeClr val="tx1">
              <a:alpha val="64999"/>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436676" name="Text Box 4"/>
          <p:cNvSpPr txBox="1">
            <a:spLocks noChangeArrowheads="1"/>
          </p:cNvSpPr>
          <p:nvPr/>
        </p:nvSpPr>
        <p:spPr bwMode="auto">
          <a:xfrm>
            <a:off x="254000" y="1343709"/>
            <a:ext cx="8610600" cy="5039328"/>
          </a:xfrm>
          <a:prstGeom prst="rect">
            <a:avLst/>
          </a:prstGeom>
          <a:noFill/>
          <a:ln w="9525">
            <a:noFill/>
            <a:miter lim="800000"/>
            <a:headEnd/>
            <a:tailEnd/>
          </a:ln>
          <a:effectLst/>
        </p:spPr>
        <p:txBody>
          <a:bodyPr>
            <a:spAutoFit/>
          </a:bodyPr>
          <a:lstStyle/>
          <a:p>
            <a:pPr>
              <a:lnSpc>
                <a:spcPct val="80000"/>
              </a:lnSpc>
              <a:defRPr/>
            </a:pPr>
            <a:r>
              <a:rPr lang="en-US" b="0" dirty="0">
                <a:solidFill>
                  <a:schemeClr val="folHlink"/>
                </a:solidFill>
                <a:effectLst>
                  <a:outerShdw blurRad="50800" dist="50800" dir="5400000" algn="ctr" rotWithShape="0">
                    <a:schemeClr val="tx1"/>
                  </a:outerShdw>
                </a:effectLst>
                <a:latin typeface="Teen" pitchFamily="2" charset="0"/>
              </a:rPr>
              <a:t>Nehemiah 6:10</a:t>
            </a:r>
            <a:br>
              <a:rPr lang="en-US" b="0" dirty="0">
                <a:solidFill>
                  <a:schemeClr val="folHlink"/>
                </a:solidFill>
                <a:effectLst>
                  <a:outerShdw blurRad="50800" dist="50800" dir="5400000" algn="ctr" rotWithShape="0">
                    <a:schemeClr val="tx1"/>
                  </a:outerShdw>
                </a:effectLst>
                <a:latin typeface="Teen" pitchFamily="2" charset="0"/>
              </a:rPr>
            </a:br>
            <a:r>
              <a:rPr lang="en-US" b="0" dirty="0">
                <a:solidFill>
                  <a:schemeClr val="bg1"/>
                </a:solidFill>
                <a:effectLst>
                  <a:outerShdw blurRad="50800" dist="50800" dir="5400000" algn="ctr" rotWithShape="0">
                    <a:schemeClr val="tx1"/>
                  </a:outerShdw>
                </a:effectLst>
                <a:latin typeface="Teen" pitchFamily="2" charset="0"/>
              </a:rPr>
              <a:t>Afterward I came unto the house of </a:t>
            </a:r>
            <a:r>
              <a:rPr lang="en-US" b="0" dirty="0" err="1">
                <a:solidFill>
                  <a:schemeClr val="bg1"/>
                </a:solidFill>
                <a:effectLst>
                  <a:outerShdw blurRad="50800" dist="50800" dir="5400000" algn="ctr" rotWithShape="0">
                    <a:schemeClr val="tx1"/>
                  </a:outerShdw>
                </a:effectLst>
                <a:latin typeface="Teen" pitchFamily="2" charset="0"/>
              </a:rPr>
              <a:t>Shemaiah</a:t>
            </a:r>
            <a:r>
              <a:rPr lang="en-US" b="0" dirty="0">
                <a:solidFill>
                  <a:schemeClr val="bg1"/>
                </a:solidFill>
                <a:effectLst>
                  <a:outerShdw blurRad="50800" dist="50800" dir="5400000" algn="ctr" rotWithShape="0">
                    <a:schemeClr val="tx1"/>
                  </a:outerShdw>
                </a:effectLst>
                <a:latin typeface="Teen" pitchFamily="2" charset="0"/>
              </a:rPr>
              <a:t> the son of </a:t>
            </a:r>
            <a:r>
              <a:rPr lang="en-US" b="0" dirty="0" err="1">
                <a:solidFill>
                  <a:schemeClr val="bg1"/>
                </a:solidFill>
                <a:effectLst>
                  <a:outerShdw blurRad="50800" dist="50800" dir="5400000" algn="ctr" rotWithShape="0">
                    <a:schemeClr val="tx1"/>
                  </a:outerShdw>
                </a:effectLst>
                <a:latin typeface="Teen" pitchFamily="2" charset="0"/>
              </a:rPr>
              <a:t>Delaiah</a:t>
            </a:r>
            <a:r>
              <a:rPr lang="en-US" b="0" dirty="0">
                <a:solidFill>
                  <a:schemeClr val="bg1"/>
                </a:solidFill>
                <a:effectLst>
                  <a:outerShdw blurRad="50800" dist="50800" dir="5400000" algn="ctr" rotWithShape="0">
                    <a:schemeClr val="tx1"/>
                  </a:outerShdw>
                </a:effectLst>
                <a:latin typeface="Teen" pitchFamily="2" charset="0"/>
              </a:rPr>
              <a:t> the son of </a:t>
            </a:r>
            <a:r>
              <a:rPr lang="en-US" b="0" dirty="0" err="1">
                <a:solidFill>
                  <a:schemeClr val="bg1"/>
                </a:solidFill>
                <a:effectLst>
                  <a:outerShdw blurRad="50800" dist="50800" dir="5400000" algn="ctr" rotWithShape="0">
                    <a:schemeClr val="tx1"/>
                  </a:outerShdw>
                </a:effectLst>
                <a:latin typeface="Teen" pitchFamily="2" charset="0"/>
              </a:rPr>
              <a:t>Mehetabeel</a:t>
            </a:r>
            <a:r>
              <a:rPr lang="en-US" b="0" dirty="0">
                <a:solidFill>
                  <a:schemeClr val="bg1"/>
                </a:solidFill>
                <a:effectLst>
                  <a:outerShdw blurRad="50800" dist="50800" dir="5400000" algn="ctr" rotWithShape="0">
                    <a:schemeClr val="tx1"/>
                  </a:outerShdw>
                </a:effectLst>
                <a:latin typeface="Teen" pitchFamily="2" charset="0"/>
              </a:rPr>
              <a:t>, who was shut up; and he said, Let us meet together in the house of God, within the temple, and let us shut the doors of the temple: for they will come to slay thee; yea, in the night will they come to slay thee. </a:t>
            </a:r>
          </a:p>
        </p:txBody>
      </p:sp>
      <p:sp>
        <p:nvSpPr>
          <p:cNvPr id="5" name="Text Box 5"/>
          <p:cNvSpPr txBox="1">
            <a:spLocks noChangeArrowheads="1"/>
          </p:cNvSpPr>
          <p:nvPr/>
        </p:nvSpPr>
        <p:spPr bwMode="auto">
          <a:xfrm>
            <a:off x="0" y="-206834"/>
            <a:ext cx="9143999" cy="1323439"/>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8000" b="0" spc="-150" dirty="0" smtClean="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rPr>
              <a:t>THE ENEMY WANTS YOU DISFUNCTIONAL</a:t>
            </a:r>
            <a:endParaRPr lang="en-US" sz="8000" b="0" spc="-150" dirty="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7436676"/>
                                        </p:tgtEl>
                                        <p:attrNameLst>
                                          <p:attrName>style.visibility</p:attrName>
                                        </p:attrNameLst>
                                      </p:cBhvr>
                                      <p:to>
                                        <p:strVal val="visible"/>
                                      </p:to>
                                    </p:set>
                                    <p:anim calcmode="lin" valueType="num">
                                      <p:cBhvr>
                                        <p:cTn id="12" dur="1000" fill="hold"/>
                                        <p:tgtEl>
                                          <p:spTgt spid="17436676"/>
                                        </p:tgtEl>
                                        <p:attrNameLst>
                                          <p:attrName>ppt_w</p:attrName>
                                        </p:attrNameLst>
                                      </p:cBhvr>
                                      <p:tavLst>
                                        <p:tav tm="0">
                                          <p:val>
                                            <p:strVal val="#ppt_w+.3"/>
                                          </p:val>
                                        </p:tav>
                                        <p:tav tm="100000">
                                          <p:val>
                                            <p:strVal val="#ppt_w"/>
                                          </p:val>
                                        </p:tav>
                                      </p:tavLst>
                                    </p:anim>
                                    <p:anim calcmode="lin" valueType="num">
                                      <p:cBhvr>
                                        <p:cTn id="13" dur="1000" fill="hold"/>
                                        <p:tgtEl>
                                          <p:spTgt spid="17436676"/>
                                        </p:tgtEl>
                                        <p:attrNameLst>
                                          <p:attrName>ppt_h</p:attrName>
                                        </p:attrNameLst>
                                      </p:cBhvr>
                                      <p:tavLst>
                                        <p:tav tm="0">
                                          <p:val>
                                            <p:strVal val="#ppt_h"/>
                                          </p:val>
                                        </p:tav>
                                        <p:tav tm="100000">
                                          <p:val>
                                            <p:strVal val="#ppt_h"/>
                                          </p:val>
                                        </p:tav>
                                      </p:tavLst>
                                    </p:anim>
                                    <p:animEffect transition="in" filter="fade">
                                      <p:cBhvr>
                                        <p:cTn id="14" dur="1000"/>
                                        <p:tgtEl>
                                          <p:spTgt spid="17436676"/>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7436675"/>
                                        </p:tgtEl>
                                        <p:attrNameLst>
                                          <p:attrName>style.visibility</p:attrName>
                                        </p:attrNameLst>
                                      </p:cBhvr>
                                      <p:to>
                                        <p:strVal val="visible"/>
                                      </p:to>
                                    </p:set>
                                    <p:anim calcmode="lin" valueType="num">
                                      <p:cBhvr>
                                        <p:cTn id="17" dur="1000" fill="hold"/>
                                        <p:tgtEl>
                                          <p:spTgt spid="17436675"/>
                                        </p:tgtEl>
                                        <p:attrNameLst>
                                          <p:attrName>ppt_w</p:attrName>
                                        </p:attrNameLst>
                                      </p:cBhvr>
                                      <p:tavLst>
                                        <p:tav tm="0">
                                          <p:val>
                                            <p:strVal val="#ppt_w+.3"/>
                                          </p:val>
                                        </p:tav>
                                        <p:tav tm="100000">
                                          <p:val>
                                            <p:strVal val="#ppt_w"/>
                                          </p:val>
                                        </p:tav>
                                      </p:tavLst>
                                    </p:anim>
                                    <p:anim calcmode="lin" valueType="num">
                                      <p:cBhvr>
                                        <p:cTn id="18" dur="1000" fill="hold"/>
                                        <p:tgtEl>
                                          <p:spTgt spid="17436675"/>
                                        </p:tgtEl>
                                        <p:attrNameLst>
                                          <p:attrName>ppt_h</p:attrName>
                                        </p:attrNameLst>
                                      </p:cBhvr>
                                      <p:tavLst>
                                        <p:tav tm="0">
                                          <p:val>
                                            <p:strVal val="#ppt_h"/>
                                          </p:val>
                                        </p:tav>
                                        <p:tav tm="100000">
                                          <p:val>
                                            <p:strVal val="#ppt_h"/>
                                          </p:val>
                                        </p:tav>
                                      </p:tavLst>
                                    </p:anim>
                                    <p:animEffect transition="in" filter="fade">
                                      <p:cBhvr>
                                        <p:cTn id="19" dur="1000"/>
                                        <p:tgtEl>
                                          <p:spTgt spid="17436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6675" grpId="0" animBg="1"/>
      <p:bldP spid="17436676" grpId="0" autoUpdateAnimBg="0"/>
      <p:bldP spid="5"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40773" name="Text Box 5"/>
          <p:cNvSpPr txBox="1">
            <a:spLocks noChangeArrowheads="1"/>
          </p:cNvSpPr>
          <p:nvPr/>
        </p:nvSpPr>
        <p:spPr bwMode="auto">
          <a:xfrm>
            <a:off x="123825" y="2469973"/>
            <a:ext cx="8905875" cy="3690241"/>
          </a:xfrm>
          <a:prstGeom prst="rect">
            <a:avLst/>
          </a:prstGeom>
          <a:noFill/>
          <a:ln w="9525">
            <a:noFill/>
            <a:miter lim="800000"/>
            <a:headEnd/>
            <a:tailEnd/>
          </a:ln>
          <a:effectLst/>
        </p:spPr>
        <p:txBody>
          <a:bodyPr>
            <a:spAutoFit/>
          </a:bodyPr>
          <a:lstStyle/>
          <a:p>
            <a:pPr algn="ctr">
              <a:lnSpc>
                <a:spcPct val="70000"/>
              </a:lnSpc>
              <a:spcAft>
                <a:spcPct val="40000"/>
              </a:spcAft>
              <a:buClr>
                <a:srgbClr val="FFFF99"/>
              </a:buClr>
              <a:defRPr/>
            </a:pPr>
            <a:r>
              <a:rPr lang="en-US" sz="16700" b="0" dirty="0">
                <a:solidFill>
                  <a:srgbClr val="FFFF99"/>
                </a:solidFill>
                <a:effectLst>
                  <a:glow rad="228600">
                    <a:schemeClr val="accent4">
                      <a:satMod val="175000"/>
                      <a:alpha val="40000"/>
                    </a:schemeClr>
                  </a:glow>
                  <a:outerShdw blurRad="50800" dist="50800" dir="5400000" algn="ctr" rotWithShape="0">
                    <a:schemeClr val="tx1"/>
                  </a:outerShdw>
                </a:effectLst>
                <a:latin typeface="Libel Suit" pitchFamily="2" charset="0"/>
              </a:rPr>
              <a:t>TRUST MAN INSTEAD OF GOD</a:t>
            </a:r>
          </a:p>
        </p:txBody>
      </p:sp>
      <p:sp>
        <p:nvSpPr>
          <p:cNvPr id="4" name="Text Box 5"/>
          <p:cNvSpPr txBox="1">
            <a:spLocks noChangeArrowheads="1"/>
          </p:cNvSpPr>
          <p:nvPr/>
        </p:nvSpPr>
        <p:spPr bwMode="auto">
          <a:xfrm>
            <a:off x="0" y="-206834"/>
            <a:ext cx="9143999" cy="1323439"/>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8000" b="0" spc="-150" dirty="0" smtClean="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rPr>
              <a:t>THE ENEMY WANTS YOU DISFUNCTIONAL</a:t>
            </a:r>
            <a:endParaRPr lang="en-US" sz="8000" b="0" spc="-150" dirty="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40773">
                                            <p:txEl>
                                              <p:pRg st="0" end="0"/>
                                            </p:txEl>
                                          </p:spTgt>
                                        </p:tgtEl>
                                        <p:attrNameLst>
                                          <p:attrName>style.visibility</p:attrName>
                                        </p:attrNameLst>
                                      </p:cBhvr>
                                      <p:to>
                                        <p:strVal val="visible"/>
                                      </p:to>
                                    </p:set>
                                    <p:animEffect transition="in" filter="fade">
                                      <p:cBhvr>
                                        <p:cTn id="7" dur="500"/>
                                        <p:tgtEl>
                                          <p:spTgt spid="17440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077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42818" name="Rectangle 2"/>
          <p:cNvSpPr>
            <a:spLocks noChangeArrowheads="1"/>
          </p:cNvSpPr>
          <p:nvPr/>
        </p:nvSpPr>
        <p:spPr bwMode="auto">
          <a:xfrm>
            <a:off x="2874963" y="0"/>
            <a:ext cx="3181350" cy="6858000"/>
          </a:xfrm>
          <a:prstGeom prst="rect">
            <a:avLst/>
          </a:prstGeom>
          <a:solidFill>
            <a:schemeClr val="tx1">
              <a:alpha val="50000"/>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4" name="Text Box 2"/>
          <p:cNvSpPr txBox="1">
            <a:spLocks noChangeArrowheads="1"/>
          </p:cNvSpPr>
          <p:nvPr/>
        </p:nvSpPr>
        <p:spPr bwMode="auto">
          <a:xfrm>
            <a:off x="0" y="2374981"/>
            <a:ext cx="9144000" cy="2785378"/>
          </a:xfrm>
          <a:prstGeom prst="rect">
            <a:avLst/>
          </a:prstGeom>
          <a:noFill/>
          <a:ln w="9525">
            <a:noFill/>
            <a:miter lim="800000"/>
            <a:headEnd/>
            <a:tailEnd/>
          </a:ln>
          <a:effectLst/>
        </p:spPr>
        <p:txBody>
          <a:bodyPr wrap="square">
            <a:spAutoFit/>
          </a:bodyPr>
          <a:lstStyle/>
          <a:p>
            <a:pPr algn="ctr">
              <a:lnSpc>
                <a:spcPct val="70000"/>
              </a:lnSpc>
              <a:spcAft>
                <a:spcPct val="40000"/>
              </a:spcAft>
              <a:buClr>
                <a:srgbClr val="FFFF99"/>
              </a:buClr>
              <a:defRPr/>
            </a:pPr>
            <a:r>
              <a:rPr lang="en-US" sz="12500" dirty="0" smtClean="0">
                <a:ln w="28575">
                  <a:solidFill>
                    <a:schemeClr val="bg1"/>
                  </a:solidFill>
                </a:ln>
                <a:effectLst>
                  <a:glow rad="228600">
                    <a:schemeClr val="accent3">
                      <a:satMod val="175000"/>
                      <a:alpha val="40000"/>
                    </a:schemeClr>
                  </a:glow>
                  <a:outerShdw blurRad="50800" dist="50800" dir="5400000" algn="ctr" rotWithShape="0">
                    <a:schemeClr val="tx1"/>
                  </a:outerShdw>
                </a:effectLst>
                <a:latin typeface="Libel Suit" pitchFamily="2" charset="0"/>
              </a:rPr>
              <a:t>SATAN WANTS YOU PARALYZED WITH FEAR!</a:t>
            </a:r>
            <a:endParaRPr lang="en-US" sz="12500" dirty="0">
              <a:ln w="28575">
                <a:solidFill>
                  <a:schemeClr val="bg1"/>
                </a:solidFill>
              </a:ln>
              <a:effectLst>
                <a:glow rad="228600">
                  <a:schemeClr val="accent3">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42818"/>
                                        </p:tgtEl>
                                        <p:attrNameLst>
                                          <p:attrName>style.visibility</p:attrName>
                                        </p:attrNameLst>
                                      </p:cBhvr>
                                      <p:to>
                                        <p:strVal val="visible"/>
                                      </p:to>
                                    </p:set>
                                    <p:anim calcmode="lin" valueType="num">
                                      <p:cBhvr>
                                        <p:cTn id="7" dur="1000" fill="hold"/>
                                        <p:tgtEl>
                                          <p:spTgt spid="17442818"/>
                                        </p:tgtEl>
                                        <p:attrNameLst>
                                          <p:attrName>ppt_w</p:attrName>
                                        </p:attrNameLst>
                                      </p:cBhvr>
                                      <p:tavLst>
                                        <p:tav tm="0">
                                          <p:val>
                                            <p:strVal val="#ppt_w*0.70"/>
                                          </p:val>
                                        </p:tav>
                                        <p:tav tm="100000">
                                          <p:val>
                                            <p:strVal val="#ppt_w"/>
                                          </p:val>
                                        </p:tav>
                                      </p:tavLst>
                                    </p:anim>
                                    <p:anim calcmode="lin" valueType="num">
                                      <p:cBhvr>
                                        <p:cTn id="8" dur="1000" fill="hold"/>
                                        <p:tgtEl>
                                          <p:spTgt spid="17442818"/>
                                        </p:tgtEl>
                                        <p:attrNameLst>
                                          <p:attrName>ppt_h</p:attrName>
                                        </p:attrNameLst>
                                      </p:cBhvr>
                                      <p:tavLst>
                                        <p:tav tm="0">
                                          <p:val>
                                            <p:strVal val="#ppt_h"/>
                                          </p:val>
                                        </p:tav>
                                        <p:tav tm="100000">
                                          <p:val>
                                            <p:strVal val="#ppt_h"/>
                                          </p:val>
                                        </p:tav>
                                      </p:tavLst>
                                    </p:anim>
                                    <p:animEffect transition="in" filter="fade">
                                      <p:cBhvr>
                                        <p:cTn id="9" dur="1000"/>
                                        <p:tgtEl>
                                          <p:spTgt spid="1744281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2818" grpId="0" animBg="1"/>
      <p:bldP spid="4"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44867" name="Rectangle 3"/>
          <p:cNvSpPr>
            <a:spLocks noChangeArrowheads="1"/>
          </p:cNvSpPr>
          <p:nvPr/>
        </p:nvSpPr>
        <p:spPr bwMode="auto">
          <a:xfrm>
            <a:off x="203200" y="1446896"/>
            <a:ext cx="8763000" cy="5113941"/>
          </a:xfrm>
          <a:prstGeom prst="rect">
            <a:avLst/>
          </a:prstGeom>
          <a:solidFill>
            <a:schemeClr val="tx1">
              <a:alpha val="64999"/>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444868" name="Text Box 4"/>
          <p:cNvSpPr txBox="1">
            <a:spLocks noChangeArrowheads="1"/>
          </p:cNvSpPr>
          <p:nvPr/>
        </p:nvSpPr>
        <p:spPr bwMode="auto">
          <a:xfrm>
            <a:off x="254000" y="1521509"/>
            <a:ext cx="8610600" cy="5039328"/>
          </a:xfrm>
          <a:prstGeom prst="rect">
            <a:avLst/>
          </a:prstGeom>
          <a:noFill/>
          <a:ln w="9525">
            <a:noFill/>
            <a:miter lim="800000"/>
            <a:headEnd/>
            <a:tailEnd/>
          </a:ln>
          <a:effectLst/>
        </p:spPr>
        <p:txBody>
          <a:bodyPr>
            <a:spAutoFit/>
          </a:bodyPr>
          <a:lstStyle/>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Nehemiah 6:11-14</a:t>
            </a:r>
            <a:br>
              <a:rPr lang="en-US" b="0" dirty="0">
                <a:solidFill>
                  <a:srgbClr val="FFC000"/>
                </a:solidFill>
                <a:effectLst>
                  <a:outerShdw blurRad="50800" dist="50800" dir="5400000" algn="ctr" rotWithShape="0">
                    <a:schemeClr val="tx1"/>
                  </a:outerShdw>
                </a:effectLst>
                <a:latin typeface="Teen" pitchFamily="2" charset="0"/>
              </a:rPr>
            </a:br>
            <a:r>
              <a:rPr lang="en-US" b="0" dirty="0">
                <a:solidFill>
                  <a:srgbClr val="FFC000"/>
                </a:solidFill>
                <a:effectLst>
                  <a:outerShdw blurRad="50800" dist="50800" dir="5400000" algn="ctr" rotWithShape="0">
                    <a:schemeClr val="tx1"/>
                  </a:outerShdw>
                </a:effectLst>
                <a:latin typeface="Teen" pitchFamily="2" charset="0"/>
              </a:rPr>
              <a:t>11 </a:t>
            </a:r>
            <a:r>
              <a:rPr lang="en-US" b="0" dirty="0">
                <a:solidFill>
                  <a:schemeClr val="bg1"/>
                </a:solidFill>
                <a:effectLst>
                  <a:outerShdw blurRad="50800" dist="50800" dir="5400000" algn="ctr" rotWithShape="0">
                    <a:schemeClr val="tx1"/>
                  </a:outerShdw>
                </a:effectLst>
                <a:latin typeface="Teen" pitchFamily="2" charset="0"/>
              </a:rPr>
              <a:t>And I said, Should such a man as I flee? and who is there, that, being as I am, would go into the temple to save his life? I will not go in.</a:t>
            </a:r>
            <a:r>
              <a:rPr lang="en-US" b="0" dirty="0">
                <a:solidFill>
                  <a:schemeClr val="folHlink"/>
                </a:solidFill>
                <a:effectLst>
                  <a:outerShdw blurRad="50800" dist="50800" dir="5400000" algn="ctr" rotWithShape="0">
                    <a:schemeClr val="tx1"/>
                  </a:outerShdw>
                </a:effectLst>
                <a:latin typeface="Teen" pitchFamily="2" charset="0"/>
              </a:rPr>
              <a:t> </a:t>
            </a:r>
          </a:p>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12</a:t>
            </a:r>
            <a:r>
              <a:rPr lang="en-US" b="0" dirty="0">
                <a:solidFill>
                  <a:schemeClr val="folHlink"/>
                </a:solidFill>
                <a:effectLst>
                  <a:outerShdw blurRad="50800" dist="50800" dir="5400000" algn="ctr" rotWithShape="0">
                    <a:schemeClr val="tx1"/>
                  </a:outerShdw>
                </a:effectLst>
                <a:latin typeface="Teen" pitchFamily="2" charset="0"/>
              </a:rPr>
              <a:t> </a:t>
            </a:r>
            <a:r>
              <a:rPr lang="en-US" b="0" dirty="0">
                <a:solidFill>
                  <a:schemeClr val="bg1"/>
                </a:solidFill>
                <a:effectLst>
                  <a:outerShdw blurRad="50800" dist="50800" dir="5400000" algn="ctr" rotWithShape="0">
                    <a:schemeClr val="tx1"/>
                  </a:outerShdw>
                </a:effectLst>
                <a:latin typeface="Teen" pitchFamily="2" charset="0"/>
              </a:rPr>
              <a:t>And, lo, I perceived that God had not sent him; but that he pronounced this prophecy against me: for </a:t>
            </a:r>
            <a:r>
              <a:rPr lang="en-US" b="0" dirty="0" err="1">
                <a:solidFill>
                  <a:schemeClr val="bg1"/>
                </a:solidFill>
                <a:effectLst>
                  <a:outerShdw blurRad="50800" dist="50800" dir="5400000" algn="ctr" rotWithShape="0">
                    <a:schemeClr val="tx1"/>
                  </a:outerShdw>
                </a:effectLst>
                <a:latin typeface="Teen" pitchFamily="2" charset="0"/>
              </a:rPr>
              <a:t>Tobiah</a:t>
            </a:r>
            <a:r>
              <a:rPr lang="en-US" b="0" dirty="0">
                <a:solidFill>
                  <a:schemeClr val="bg1"/>
                </a:solidFill>
                <a:effectLst>
                  <a:outerShdw blurRad="50800" dist="50800" dir="5400000" algn="ctr" rotWithShape="0">
                    <a:schemeClr val="tx1"/>
                  </a:outerShdw>
                </a:effectLst>
                <a:latin typeface="Teen" pitchFamily="2" charset="0"/>
              </a:rPr>
              <a:t> and </a:t>
            </a:r>
            <a:r>
              <a:rPr lang="en-US" b="0" dirty="0" err="1">
                <a:solidFill>
                  <a:schemeClr val="bg1"/>
                </a:solidFill>
                <a:effectLst>
                  <a:outerShdw blurRad="50800" dist="50800" dir="5400000" algn="ctr" rotWithShape="0">
                    <a:schemeClr val="tx1"/>
                  </a:outerShdw>
                </a:effectLst>
                <a:latin typeface="Teen" pitchFamily="2" charset="0"/>
              </a:rPr>
              <a:t>Sanballat</a:t>
            </a:r>
            <a:r>
              <a:rPr lang="en-US" b="0" dirty="0">
                <a:solidFill>
                  <a:schemeClr val="bg1"/>
                </a:solidFill>
                <a:effectLst>
                  <a:outerShdw blurRad="50800" dist="50800" dir="5400000" algn="ctr" rotWithShape="0">
                    <a:schemeClr val="tx1"/>
                  </a:outerShdw>
                </a:effectLst>
                <a:latin typeface="Teen" pitchFamily="2" charset="0"/>
              </a:rPr>
              <a:t> had hired him.</a:t>
            </a:r>
            <a:r>
              <a:rPr lang="en-US" b="0" dirty="0">
                <a:solidFill>
                  <a:schemeClr val="folHlink"/>
                </a:solidFill>
                <a:effectLst>
                  <a:outerShdw blurRad="50800" dist="50800" dir="5400000" algn="ctr" rotWithShape="0">
                    <a:schemeClr val="tx1"/>
                  </a:outerShdw>
                </a:effectLst>
                <a:latin typeface="Teen" pitchFamily="2" charset="0"/>
              </a:rPr>
              <a:t> </a:t>
            </a:r>
            <a:endParaRPr lang="en-US" b="0" dirty="0">
              <a:solidFill>
                <a:schemeClr val="bg1"/>
              </a:solidFill>
              <a:effectLst>
                <a:outerShdw blurRad="50800" dist="50800" dir="5400000" algn="ctr" rotWithShape="0">
                  <a:schemeClr val="tx1"/>
                </a:outerShdw>
              </a:effectLst>
              <a:latin typeface="Teen" pitchFamily="2" charset="0"/>
            </a:endParaRPr>
          </a:p>
        </p:txBody>
      </p:sp>
      <p:sp>
        <p:nvSpPr>
          <p:cNvPr id="5" name="Text Box 5"/>
          <p:cNvSpPr txBox="1">
            <a:spLocks noChangeArrowheads="1"/>
          </p:cNvSpPr>
          <p:nvPr/>
        </p:nvSpPr>
        <p:spPr bwMode="auto">
          <a:xfrm>
            <a:off x="0" y="-326580"/>
            <a:ext cx="9143999" cy="1862048"/>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11500" b="0" dirty="0" smtClean="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rPr>
              <a:t>NEHEMIAH’S RESPONSE</a:t>
            </a:r>
            <a:endParaRPr lang="en-US" sz="11500" b="0" dirty="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7444868"/>
                                        </p:tgtEl>
                                        <p:attrNameLst>
                                          <p:attrName>style.visibility</p:attrName>
                                        </p:attrNameLst>
                                      </p:cBhvr>
                                      <p:to>
                                        <p:strVal val="visible"/>
                                      </p:to>
                                    </p:set>
                                    <p:anim calcmode="lin" valueType="num">
                                      <p:cBhvr>
                                        <p:cTn id="12" dur="1000" fill="hold"/>
                                        <p:tgtEl>
                                          <p:spTgt spid="17444868"/>
                                        </p:tgtEl>
                                        <p:attrNameLst>
                                          <p:attrName>ppt_w</p:attrName>
                                        </p:attrNameLst>
                                      </p:cBhvr>
                                      <p:tavLst>
                                        <p:tav tm="0">
                                          <p:val>
                                            <p:strVal val="#ppt_w+.3"/>
                                          </p:val>
                                        </p:tav>
                                        <p:tav tm="100000">
                                          <p:val>
                                            <p:strVal val="#ppt_w"/>
                                          </p:val>
                                        </p:tav>
                                      </p:tavLst>
                                    </p:anim>
                                    <p:anim calcmode="lin" valueType="num">
                                      <p:cBhvr>
                                        <p:cTn id="13" dur="1000" fill="hold"/>
                                        <p:tgtEl>
                                          <p:spTgt spid="17444868"/>
                                        </p:tgtEl>
                                        <p:attrNameLst>
                                          <p:attrName>ppt_h</p:attrName>
                                        </p:attrNameLst>
                                      </p:cBhvr>
                                      <p:tavLst>
                                        <p:tav tm="0">
                                          <p:val>
                                            <p:strVal val="#ppt_h"/>
                                          </p:val>
                                        </p:tav>
                                        <p:tav tm="100000">
                                          <p:val>
                                            <p:strVal val="#ppt_h"/>
                                          </p:val>
                                        </p:tav>
                                      </p:tavLst>
                                    </p:anim>
                                    <p:animEffect transition="in" filter="fade">
                                      <p:cBhvr>
                                        <p:cTn id="14" dur="1000"/>
                                        <p:tgtEl>
                                          <p:spTgt spid="1744486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7444867"/>
                                        </p:tgtEl>
                                        <p:attrNameLst>
                                          <p:attrName>style.visibility</p:attrName>
                                        </p:attrNameLst>
                                      </p:cBhvr>
                                      <p:to>
                                        <p:strVal val="visible"/>
                                      </p:to>
                                    </p:set>
                                    <p:anim calcmode="lin" valueType="num">
                                      <p:cBhvr>
                                        <p:cTn id="17" dur="1000" fill="hold"/>
                                        <p:tgtEl>
                                          <p:spTgt spid="17444867"/>
                                        </p:tgtEl>
                                        <p:attrNameLst>
                                          <p:attrName>ppt_w</p:attrName>
                                        </p:attrNameLst>
                                      </p:cBhvr>
                                      <p:tavLst>
                                        <p:tav tm="0">
                                          <p:val>
                                            <p:strVal val="#ppt_w+.3"/>
                                          </p:val>
                                        </p:tav>
                                        <p:tav tm="100000">
                                          <p:val>
                                            <p:strVal val="#ppt_w"/>
                                          </p:val>
                                        </p:tav>
                                      </p:tavLst>
                                    </p:anim>
                                    <p:anim calcmode="lin" valueType="num">
                                      <p:cBhvr>
                                        <p:cTn id="18" dur="1000" fill="hold"/>
                                        <p:tgtEl>
                                          <p:spTgt spid="17444867"/>
                                        </p:tgtEl>
                                        <p:attrNameLst>
                                          <p:attrName>ppt_h</p:attrName>
                                        </p:attrNameLst>
                                      </p:cBhvr>
                                      <p:tavLst>
                                        <p:tav tm="0">
                                          <p:val>
                                            <p:strVal val="#ppt_h"/>
                                          </p:val>
                                        </p:tav>
                                        <p:tav tm="100000">
                                          <p:val>
                                            <p:strVal val="#ppt_h"/>
                                          </p:val>
                                        </p:tav>
                                      </p:tavLst>
                                    </p:anim>
                                    <p:animEffect transition="in" filter="fade">
                                      <p:cBhvr>
                                        <p:cTn id="19" dur="1000"/>
                                        <p:tgtEl>
                                          <p:spTgt spid="1744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4867" grpId="0" animBg="1"/>
      <p:bldP spid="17444868" grpId="0" autoUpdateAnimBg="0"/>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379332" name="Rectangle 4"/>
          <p:cNvSpPr>
            <a:spLocks noChangeArrowheads="1"/>
          </p:cNvSpPr>
          <p:nvPr/>
        </p:nvSpPr>
        <p:spPr bwMode="auto">
          <a:xfrm>
            <a:off x="203200" y="217488"/>
            <a:ext cx="8763000" cy="2689225"/>
          </a:xfrm>
          <a:prstGeom prst="rect">
            <a:avLst/>
          </a:prstGeom>
          <a:solidFill>
            <a:schemeClr val="tx1">
              <a:alpha val="65097"/>
            </a:schemeClr>
          </a:solid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wrap="none" anchor="ctr"/>
          <a:lstStyle/>
          <a:p>
            <a:endParaRPr lang="en-US"/>
          </a:p>
        </p:txBody>
      </p:sp>
      <p:sp>
        <p:nvSpPr>
          <p:cNvPr id="17379333" name="Text Box 5"/>
          <p:cNvSpPr txBox="1">
            <a:spLocks noChangeArrowheads="1"/>
          </p:cNvSpPr>
          <p:nvPr/>
        </p:nvSpPr>
        <p:spPr bwMode="auto">
          <a:xfrm>
            <a:off x="254000" y="258763"/>
            <a:ext cx="8610600" cy="2577116"/>
          </a:xfrm>
          <a:prstGeom prst="rect">
            <a:avLst/>
          </a:prstGeom>
          <a:noFill/>
          <a:ln w="9525">
            <a:noFill/>
            <a:miter lim="800000"/>
            <a:headEnd/>
            <a:tailEnd/>
          </a:ln>
          <a:effectLst/>
        </p:spPr>
        <p:txBody>
          <a:bodyPr>
            <a:spAutoFit/>
          </a:bodyPr>
          <a:lstStyle/>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Nehemiah 4:6</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dirty="0">
                <a:solidFill>
                  <a:schemeClr val="bg1"/>
                </a:solidFill>
                <a:effectLst>
                  <a:outerShdw blurRad="50800" dist="50800" dir="5400000" algn="ctr" rotWithShape="0">
                    <a:schemeClr val="tx1"/>
                  </a:outerShdw>
                </a:effectLst>
                <a:latin typeface="Teen" pitchFamily="2" charset="0"/>
              </a:rPr>
              <a:t>So built we the wall; and all the wall was joined together unto the half thereof: for the people had a mind to work. </a:t>
            </a:r>
          </a:p>
        </p:txBody>
      </p:sp>
      <p:sp>
        <p:nvSpPr>
          <p:cNvPr id="17379335" name="Text Box 7"/>
          <p:cNvSpPr txBox="1">
            <a:spLocks noChangeArrowheads="1"/>
          </p:cNvSpPr>
          <p:nvPr/>
        </p:nvSpPr>
        <p:spPr bwMode="auto">
          <a:xfrm>
            <a:off x="196850" y="3477297"/>
            <a:ext cx="8704263" cy="3100849"/>
          </a:xfrm>
          <a:prstGeom prst="rect">
            <a:avLst/>
          </a:prstGeom>
          <a:noFill/>
          <a:ln w="9525">
            <a:noFill/>
            <a:miter lim="800000"/>
            <a:headEnd/>
            <a:tailEnd/>
          </a:ln>
          <a:effectLst/>
        </p:spPr>
        <p:txBody>
          <a:bodyPr>
            <a:spAutoFit/>
          </a:bodyPr>
          <a:lstStyle/>
          <a:p>
            <a:pPr algn="ctr">
              <a:lnSpc>
                <a:spcPct val="70000"/>
              </a:lnSpc>
              <a:spcAft>
                <a:spcPct val="20000"/>
              </a:spcAft>
              <a:buClr>
                <a:srgbClr val="FFFF99"/>
              </a:buClr>
              <a:defRPr/>
            </a:pPr>
            <a:r>
              <a:rPr lang="en-US" sz="8500" b="0" dirty="0" smtClean="0">
                <a:solidFill>
                  <a:srgbClr val="FFFF66"/>
                </a:solidFill>
                <a:effectLst>
                  <a:glow rad="228600">
                    <a:schemeClr val="accent4">
                      <a:satMod val="175000"/>
                      <a:alpha val="40000"/>
                    </a:schemeClr>
                  </a:glow>
                  <a:outerShdw blurRad="50800" dist="50800" dir="5400000" algn="ctr" rotWithShape="0">
                    <a:schemeClr val="tx1"/>
                  </a:outerShdw>
                </a:effectLst>
                <a:latin typeface="Libel Suit" pitchFamily="2" charset="0"/>
              </a:rPr>
              <a:t>So We Built The Wall</a:t>
            </a:r>
          </a:p>
          <a:p>
            <a:pPr algn="ctr">
              <a:lnSpc>
                <a:spcPct val="70000"/>
              </a:lnSpc>
              <a:spcAft>
                <a:spcPct val="20000"/>
              </a:spcAft>
              <a:buClr>
                <a:srgbClr val="FFFF99"/>
              </a:buClr>
              <a:defRPr/>
            </a:pPr>
            <a:r>
              <a:rPr lang="en-US" sz="8500" b="0" dirty="0" smtClean="0">
                <a:solidFill>
                  <a:srgbClr val="FFFF99"/>
                </a:solidFill>
                <a:effectLst>
                  <a:glow rad="228600">
                    <a:schemeClr val="accent4">
                      <a:satMod val="175000"/>
                      <a:alpha val="40000"/>
                    </a:schemeClr>
                  </a:glow>
                  <a:outerShdw blurRad="50800" dist="50800" dir="5400000" algn="ctr" rotWithShape="0">
                    <a:schemeClr val="tx1"/>
                  </a:outerShdw>
                </a:effectLst>
                <a:latin typeface="Libel Suit" pitchFamily="2" charset="0"/>
              </a:rPr>
              <a:t>The People Had</a:t>
            </a:r>
            <a:br>
              <a:rPr lang="en-US" sz="8500" b="0" dirty="0" smtClean="0">
                <a:solidFill>
                  <a:srgbClr val="FFFF99"/>
                </a:solidFill>
                <a:effectLst>
                  <a:glow rad="228600">
                    <a:schemeClr val="accent4">
                      <a:satMod val="175000"/>
                      <a:alpha val="40000"/>
                    </a:schemeClr>
                  </a:glow>
                  <a:outerShdw blurRad="50800" dist="50800" dir="5400000" algn="ctr" rotWithShape="0">
                    <a:schemeClr val="tx1"/>
                  </a:outerShdw>
                </a:effectLst>
                <a:latin typeface="Libel Suit" pitchFamily="2" charset="0"/>
              </a:rPr>
            </a:br>
            <a:r>
              <a:rPr lang="en-US" sz="8500" b="0" dirty="0" smtClean="0">
                <a:solidFill>
                  <a:srgbClr val="FFFF99"/>
                </a:solidFill>
                <a:effectLst>
                  <a:glow rad="228600">
                    <a:schemeClr val="accent4">
                      <a:satMod val="175000"/>
                      <a:alpha val="40000"/>
                    </a:schemeClr>
                  </a:glow>
                  <a:outerShdw blurRad="50800" dist="50800" dir="5400000" algn="ctr" rotWithShape="0">
                    <a:schemeClr val="tx1"/>
                  </a:outerShdw>
                </a:effectLst>
                <a:latin typeface="Libel Suit" pitchFamily="2" charset="0"/>
              </a:rPr>
              <a:t>A Mind To Work</a:t>
            </a:r>
            <a:endParaRPr lang="en-US" sz="8500" b="0" dirty="0">
              <a:solidFill>
                <a:srgbClr val="FFFF66"/>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extLst>
      <p:ext uri="{BB962C8B-B14F-4D97-AF65-F5344CB8AC3E}">
        <p14:creationId xmlns:p14="http://schemas.microsoft.com/office/powerpoint/2010/main" val="916975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379333"/>
                                        </p:tgtEl>
                                        <p:attrNameLst>
                                          <p:attrName>style.visibility</p:attrName>
                                        </p:attrNameLst>
                                      </p:cBhvr>
                                      <p:to>
                                        <p:strVal val="visible"/>
                                      </p:to>
                                    </p:set>
                                    <p:anim calcmode="lin" valueType="num">
                                      <p:cBhvr>
                                        <p:cTn id="7" dur="1000" fill="hold"/>
                                        <p:tgtEl>
                                          <p:spTgt spid="17379333"/>
                                        </p:tgtEl>
                                        <p:attrNameLst>
                                          <p:attrName>ppt_w</p:attrName>
                                        </p:attrNameLst>
                                      </p:cBhvr>
                                      <p:tavLst>
                                        <p:tav tm="0">
                                          <p:val>
                                            <p:strVal val="#ppt_w+.3"/>
                                          </p:val>
                                        </p:tav>
                                        <p:tav tm="100000">
                                          <p:val>
                                            <p:strVal val="#ppt_w"/>
                                          </p:val>
                                        </p:tav>
                                      </p:tavLst>
                                    </p:anim>
                                    <p:anim calcmode="lin" valueType="num">
                                      <p:cBhvr>
                                        <p:cTn id="8" dur="1000" fill="hold"/>
                                        <p:tgtEl>
                                          <p:spTgt spid="17379333"/>
                                        </p:tgtEl>
                                        <p:attrNameLst>
                                          <p:attrName>ppt_h</p:attrName>
                                        </p:attrNameLst>
                                      </p:cBhvr>
                                      <p:tavLst>
                                        <p:tav tm="0">
                                          <p:val>
                                            <p:strVal val="#ppt_h"/>
                                          </p:val>
                                        </p:tav>
                                        <p:tav tm="100000">
                                          <p:val>
                                            <p:strVal val="#ppt_h"/>
                                          </p:val>
                                        </p:tav>
                                      </p:tavLst>
                                    </p:anim>
                                    <p:animEffect transition="in" filter="fade">
                                      <p:cBhvr>
                                        <p:cTn id="9" dur="1000"/>
                                        <p:tgtEl>
                                          <p:spTgt spid="1737933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7379332"/>
                                        </p:tgtEl>
                                        <p:attrNameLst>
                                          <p:attrName>style.visibility</p:attrName>
                                        </p:attrNameLst>
                                      </p:cBhvr>
                                      <p:to>
                                        <p:strVal val="visible"/>
                                      </p:to>
                                    </p:set>
                                    <p:anim calcmode="lin" valueType="num">
                                      <p:cBhvr>
                                        <p:cTn id="12" dur="1000" fill="hold"/>
                                        <p:tgtEl>
                                          <p:spTgt spid="17379332"/>
                                        </p:tgtEl>
                                        <p:attrNameLst>
                                          <p:attrName>ppt_w</p:attrName>
                                        </p:attrNameLst>
                                      </p:cBhvr>
                                      <p:tavLst>
                                        <p:tav tm="0">
                                          <p:val>
                                            <p:strVal val="#ppt_w+.3"/>
                                          </p:val>
                                        </p:tav>
                                        <p:tav tm="100000">
                                          <p:val>
                                            <p:strVal val="#ppt_w"/>
                                          </p:val>
                                        </p:tav>
                                      </p:tavLst>
                                    </p:anim>
                                    <p:anim calcmode="lin" valueType="num">
                                      <p:cBhvr>
                                        <p:cTn id="13" dur="1000" fill="hold"/>
                                        <p:tgtEl>
                                          <p:spTgt spid="17379332"/>
                                        </p:tgtEl>
                                        <p:attrNameLst>
                                          <p:attrName>ppt_h</p:attrName>
                                        </p:attrNameLst>
                                      </p:cBhvr>
                                      <p:tavLst>
                                        <p:tav tm="0">
                                          <p:val>
                                            <p:strVal val="#ppt_h"/>
                                          </p:val>
                                        </p:tav>
                                        <p:tav tm="100000">
                                          <p:val>
                                            <p:strVal val="#ppt_h"/>
                                          </p:val>
                                        </p:tav>
                                      </p:tavLst>
                                    </p:anim>
                                    <p:animEffect transition="in" filter="fade">
                                      <p:cBhvr>
                                        <p:cTn id="14" dur="1000"/>
                                        <p:tgtEl>
                                          <p:spTgt spid="17379332"/>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379335">
                                            <p:txEl>
                                              <p:pRg st="0" end="0"/>
                                            </p:txEl>
                                          </p:spTgt>
                                        </p:tgtEl>
                                        <p:attrNameLst>
                                          <p:attrName>style.visibility</p:attrName>
                                        </p:attrNameLst>
                                      </p:cBhvr>
                                      <p:to>
                                        <p:strVal val="visible"/>
                                      </p:to>
                                    </p:set>
                                    <p:animEffect transition="in" filter="fade">
                                      <p:cBhvr>
                                        <p:cTn id="19" dur="500"/>
                                        <p:tgtEl>
                                          <p:spTgt spid="1737933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379335">
                                            <p:txEl>
                                              <p:pRg st="1" end="1"/>
                                            </p:txEl>
                                          </p:spTgt>
                                        </p:tgtEl>
                                        <p:attrNameLst>
                                          <p:attrName>style.visibility</p:attrName>
                                        </p:attrNameLst>
                                      </p:cBhvr>
                                      <p:to>
                                        <p:strVal val="visible"/>
                                      </p:to>
                                    </p:set>
                                    <p:animEffect transition="in" filter="fade">
                                      <p:cBhvr>
                                        <p:cTn id="24" dur="500"/>
                                        <p:tgtEl>
                                          <p:spTgt spid="173793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79332" grpId="0" animBg="1"/>
      <p:bldP spid="17379333" grpId="0" autoUpdateAnimBg="0"/>
      <p:bldP spid="17379335"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46915" name="Rectangle 3"/>
          <p:cNvSpPr>
            <a:spLocks noChangeArrowheads="1"/>
          </p:cNvSpPr>
          <p:nvPr/>
        </p:nvSpPr>
        <p:spPr bwMode="auto">
          <a:xfrm>
            <a:off x="203200" y="1414237"/>
            <a:ext cx="8763000" cy="5266419"/>
          </a:xfrm>
          <a:prstGeom prst="rect">
            <a:avLst/>
          </a:prstGeom>
          <a:solidFill>
            <a:schemeClr val="tx1">
              <a:alpha val="64999"/>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446916" name="Text Box 4"/>
          <p:cNvSpPr txBox="1">
            <a:spLocks noChangeArrowheads="1"/>
          </p:cNvSpPr>
          <p:nvPr/>
        </p:nvSpPr>
        <p:spPr bwMode="auto">
          <a:xfrm>
            <a:off x="254000" y="1488851"/>
            <a:ext cx="8610600" cy="5191806"/>
          </a:xfrm>
          <a:prstGeom prst="rect">
            <a:avLst/>
          </a:prstGeom>
          <a:noFill/>
          <a:ln w="9525">
            <a:noFill/>
            <a:miter lim="800000"/>
            <a:headEnd/>
            <a:tailEnd/>
          </a:ln>
          <a:effectLst/>
        </p:spPr>
        <p:txBody>
          <a:bodyPr>
            <a:spAutoFit/>
          </a:bodyPr>
          <a:lstStyle/>
          <a:p>
            <a:pPr>
              <a:lnSpc>
                <a:spcPct val="80000"/>
              </a:lnSpc>
              <a:defRPr/>
            </a:pPr>
            <a:r>
              <a:rPr lang="en-US" sz="3750" b="0" dirty="0">
                <a:solidFill>
                  <a:srgbClr val="FFC000"/>
                </a:solidFill>
                <a:effectLst>
                  <a:outerShdw blurRad="50800" dist="50800" dir="5400000" algn="ctr" rotWithShape="0">
                    <a:schemeClr val="tx1"/>
                  </a:outerShdw>
                </a:effectLst>
                <a:latin typeface="Teen" pitchFamily="2" charset="0"/>
              </a:rPr>
              <a:t>Nehemiah 6:11-14</a:t>
            </a:r>
            <a:br>
              <a:rPr lang="en-US" sz="3750" b="0" dirty="0">
                <a:solidFill>
                  <a:srgbClr val="FFC000"/>
                </a:solidFill>
                <a:effectLst>
                  <a:outerShdw blurRad="50800" dist="50800" dir="5400000" algn="ctr" rotWithShape="0">
                    <a:schemeClr val="tx1"/>
                  </a:outerShdw>
                </a:effectLst>
                <a:latin typeface="Teen" pitchFamily="2" charset="0"/>
              </a:rPr>
            </a:br>
            <a:r>
              <a:rPr lang="en-US" sz="3750" b="0" dirty="0">
                <a:solidFill>
                  <a:srgbClr val="FFC000"/>
                </a:solidFill>
                <a:effectLst>
                  <a:outerShdw blurRad="50800" dist="50800" dir="5400000" algn="ctr" rotWithShape="0">
                    <a:schemeClr val="tx1"/>
                  </a:outerShdw>
                </a:effectLst>
                <a:latin typeface="Teen" pitchFamily="2" charset="0"/>
              </a:rPr>
              <a:t>13 </a:t>
            </a:r>
            <a:r>
              <a:rPr lang="en-US" sz="3750" b="0" dirty="0">
                <a:solidFill>
                  <a:schemeClr val="bg1"/>
                </a:solidFill>
                <a:effectLst>
                  <a:outerShdw blurRad="50800" dist="50800" dir="5400000" algn="ctr" rotWithShape="0">
                    <a:schemeClr val="tx1"/>
                  </a:outerShdw>
                </a:effectLst>
                <a:latin typeface="Teen" pitchFamily="2" charset="0"/>
              </a:rPr>
              <a:t>Therefore was he hired, that I should be afraid, and do so, and sin, and that they might have matter for an evil report, that they might reproach me.</a:t>
            </a:r>
            <a:r>
              <a:rPr lang="en-US" sz="3750" b="0" dirty="0">
                <a:solidFill>
                  <a:schemeClr val="folHlink"/>
                </a:solidFill>
                <a:effectLst>
                  <a:outerShdw blurRad="50800" dist="50800" dir="5400000" algn="ctr" rotWithShape="0">
                    <a:schemeClr val="tx1"/>
                  </a:outerShdw>
                </a:effectLst>
                <a:latin typeface="Teen" pitchFamily="2" charset="0"/>
              </a:rPr>
              <a:t> </a:t>
            </a:r>
          </a:p>
          <a:p>
            <a:pPr>
              <a:lnSpc>
                <a:spcPct val="80000"/>
              </a:lnSpc>
              <a:defRPr/>
            </a:pPr>
            <a:r>
              <a:rPr lang="en-US" sz="3750" b="0" dirty="0">
                <a:solidFill>
                  <a:srgbClr val="FFC000"/>
                </a:solidFill>
                <a:effectLst>
                  <a:outerShdw blurRad="50800" dist="50800" dir="5400000" algn="ctr" rotWithShape="0">
                    <a:schemeClr val="tx1"/>
                  </a:outerShdw>
                </a:effectLst>
                <a:latin typeface="Teen" pitchFamily="2" charset="0"/>
              </a:rPr>
              <a:t>14 </a:t>
            </a:r>
            <a:r>
              <a:rPr lang="en-US" sz="3750" b="0" dirty="0">
                <a:solidFill>
                  <a:schemeClr val="bg1"/>
                </a:solidFill>
                <a:effectLst>
                  <a:outerShdw blurRad="50800" dist="50800" dir="5400000" algn="ctr" rotWithShape="0">
                    <a:schemeClr val="tx1"/>
                  </a:outerShdw>
                </a:effectLst>
                <a:latin typeface="Teen" pitchFamily="2" charset="0"/>
              </a:rPr>
              <a:t>My God, think thou upon </a:t>
            </a:r>
            <a:r>
              <a:rPr lang="en-US" sz="3750" b="0" dirty="0" err="1">
                <a:solidFill>
                  <a:schemeClr val="bg1"/>
                </a:solidFill>
                <a:effectLst>
                  <a:outerShdw blurRad="50800" dist="50800" dir="5400000" algn="ctr" rotWithShape="0">
                    <a:schemeClr val="tx1"/>
                  </a:outerShdw>
                </a:effectLst>
                <a:latin typeface="Teen" pitchFamily="2" charset="0"/>
              </a:rPr>
              <a:t>Tobiah</a:t>
            </a:r>
            <a:r>
              <a:rPr lang="en-US" sz="3750" b="0" dirty="0">
                <a:solidFill>
                  <a:schemeClr val="bg1"/>
                </a:solidFill>
                <a:effectLst>
                  <a:outerShdw blurRad="50800" dist="50800" dir="5400000" algn="ctr" rotWithShape="0">
                    <a:schemeClr val="tx1"/>
                  </a:outerShdw>
                </a:effectLst>
                <a:latin typeface="Teen" pitchFamily="2" charset="0"/>
              </a:rPr>
              <a:t> and </a:t>
            </a:r>
            <a:r>
              <a:rPr lang="en-US" sz="3750" b="0" dirty="0" err="1">
                <a:solidFill>
                  <a:schemeClr val="bg1"/>
                </a:solidFill>
                <a:effectLst>
                  <a:outerShdw blurRad="50800" dist="50800" dir="5400000" algn="ctr" rotWithShape="0">
                    <a:schemeClr val="tx1"/>
                  </a:outerShdw>
                </a:effectLst>
                <a:latin typeface="Teen" pitchFamily="2" charset="0"/>
              </a:rPr>
              <a:t>Sanballat</a:t>
            </a:r>
            <a:r>
              <a:rPr lang="en-US" sz="3750" b="0" dirty="0">
                <a:solidFill>
                  <a:schemeClr val="bg1"/>
                </a:solidFill>
                <a:effectLst>
                  <a:outerShdw blurRad="50800" dist="50800" dir="5400000" algn="ctr" rotWithShape="0">
                    <a:schemeClr val="tx1"/>
                  </a:outerShdw>
                </a:effectLst>
                <a:latin typeface="Teen" pitchFamily="2" charset="0"/>
              </a:rPr>
              <a:t> according to these their works, and on the prophetess </a:t>
            </a:r>
            <a:r>
              <a:rPr lang="en-US" sz="3750" b="0" dirty="0" err="1">
                <a:solidFill>
                  <a:schemeClr val="bg1"/>
                </a:solidFill>
                <a:effectLst>
                  <a:outerShdw blurRad="50800" dist="50800" dir="5400000" algn="ctr" rotWithShape="0">
                    <a:schemeClr val="tx1"/>
                  </a:outerShdw>
                </a:effectLst>
                <a:latin typeface="Teen" pitchFamily="2" charset="0"/>
              </a:rPr>
              <a:t>Noadiah</a:t>
            </a:r>
            <a:r>
              <a:rPr lang="en-US" sz="3750" b="0" dirty="0">
                <a:solidFill>
                  <a:schemeClr val="bg1"/>
                </a:solidFill>
                <a:effectLst>
                  <a:outerShdw blurRad="50800" dist="50800" dir="5400000" algn="ctr" rotWithShape="0">
                    <a:schemeClr val="tx1"/>
                  </a:outerShdw>
                </a:effectLst>
                <a:latin typeface="Teen" pitchFamily="2" charset="0"/>
              </a:rPr>
              <a:t>, and the rest of the prophets, that would have put me in fear.</a:t>
            </a:r>
          </a:p>
        </p:txBody>
      </p:sp>
      <p:sp>
        <p:nvSpPr>
          <p:cNvPr id="5" name="Text Box 5"/>
          <p:cNvSpPr txBox="1">
            <a:spLocks noChangeArrowheads="1"/>
          </p:cNvSpPr>
          <p:nvPr/>
        </p:nvSpPr>
        <p:spPr bwMode="auto">
          <a:xfrm>
            <a:off x="0" y="-326580"/>
            <a:ext cx="9143999" cy="1862048"/>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11500" b="0" dirty="0" smtClean="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rPr>
              <a:t>NEHEMIAH’S RESPONSE</a:t>
            </a:r>
            <a:endParaRPr lang="en-US" sz="11500" b="0" dirty="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48965" name="Rectangle 5"/>
          <p:cNvSpPr>
            <a:spLocks noChangeArrowheads="1"/>
          </p:cNvSpPr>
          <p:nvPr/>
        </p:nvSpPr>
        <p:spPr bwMode="auto">
          <a:xfrm>
            <a:off x="0" y="2939615"/>
            <a:ext cx="9144000" cy="1904547"/>
          </a:xfrm>
          <a:prstGeom prst="rect">
            <a:avLst/>
          </a:prstGeom>
          <a:solidFill>
            <a:schemeClr val="tx1">
              <a:alpha val="50000"/>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5" name="Text Box 5"/>
          <p:cNvSpPr txBox="1">
            <a:spLocks noChangeArrowheads="1"/>
          </p:cNvSpPr>
          <p:nvPr/>
        </p:nvSpPr>
        <p:spPr bwMode="auto">
          <a:xfrm>
            <a:off x="0" y="-326580"/>
            <a:ext cx="9143999" cy="1862048"/>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11500" b="0" dirty="0" smtClean="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rPr>
              <a:t>NEHEMIAH’S RESPONSE</a:t>
            </a:r>
            <a:endParaRPr lang="en-US" sz="11500" b="0" dirty="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
        <p:nvSpPr>
          <p:cNvPr id="6" name="Text Box 5"/>
          <p:cNvSpPr txBox="1">
            <a:spLocks noChangeArrowheads="1"/>
          </p:cNvSpPr>
          <p:nvPr/>
        </p:nvSpPr>
        <p:spPr bwMode="auto">
          <a:xfrm>
            <a:off x="0" y="2613725"/>
            <a:ext cx="9143999" cy="2839239"/>
          </a:xfrm>
          <a:prstGeom prst="rect">
            <a:avLst/>
          </a:prstGeom>
          <a:noFill/>
          <a:ln w="9525">
            <a:noFill/>
            <a:miter lim="800000"/>
            <a:headEnd/>
            <a:tailEnd/>
          </a:ln>
          <a:effectLst/>
        </p:spPr>
        <p:txBody>
          <a:bodyPr wrap="square">
            <a:spAutoFit/>
          </a:bodyPr>
          <a:lstStyle/>
          <a:p>
            <a:pPr algn="ctr">
              <a:lnSpc>
                <a:spcPct val="70000"/>
              </a:lnSpc>
              <a:spcAft>
                <a:spcPct val="30000"/>
              </a:spcAft>
              <a:buClr>
                <a:srgbClr val="FFFF99"/>
              </a:buClr>
              <a:defRPr/>
            </a:pPr>
            <a:r>
              <a:rPr lang="en-US" sz="10500" b="0" dirty="0" smtClean="0">
                <a:solidFill>
                  <a:schemeClr val="bg1"/>
                </a:solidFill>
                <a:effectLst>
                  <a:glow rad="228600">
                    <a:schemeClr val="accent4">
                      <a:satMod val="175000"/>
                      <a:alpha val="40000"/>
                    </a:schemeClr>
                  </a:glow>
                  <a:outerShdw blurRad="50800" dist="50800" dir="5400000" algn="ctr" rotWithShape="0">
                    <a:schemeClr val="tx1"/>
                  </a:outerShdw>
                </a:effectLst>
                <a:latin typeface="Libel Suit" pitchFamily="2" charset="0"/>
              </a:rPr>
              <a:t>I Will Not Run And Hide</a:t>
            </a:r>
          </a:p>
          <a:p>
            <a:pPr algn="ctr">
              <a:lnSpc>
                <a:spcPct val="70000"/>
              </a:lnSpc>
              <a:spcAft>
                <a:spcPct val="30000"/>
              </a:spcAft>
              <a:buClr>
                <a:srgbClr val="FFFF99"/>
              </a:buClr>
              <a:defRPr/>
            </a:pPr>
            <a:r>
              <a:rPr lang="en-US" sz="10500" b="0" dirty="0" smtClean="0">
                <a:solidFill>
                  <a:srgbClr val="FFFF99"/>
                </a:solidFill>
                <a:effectLst>
                  <a:glow rad="228600">
                    <a:schemeClr val="accent4">
                      <a:satMod val="175000"/>
                      <a:alpha val="40000"/>
                    </a:schemeClr>
                  </a:glow>
                  <a:outerShdw blurRad="50800" dist="50800" dir="5400000" algn="ctr" rotWithShape="0">
                    <a:schemeClr val="tx1"/>
                  </a:outerShdw>
                </a:effectLst>
                <a:latin typeface="Libel Suit" pitchFamily="2" charset="0"/>
              </a:rPr>
              <a:t>I Will Not Be Afraid</a:t>
            </a:r>
            <a:endParaRPr lang="en-US" sz="10500" b="0" dirty="0">
              <a:solidFill>
                <a:srgbClr val="FFFF66"/>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extLst>
      <p:ext uri="{BB962C8B-B14F-4D97-AF65-F5344CB8AC3E}">
        <p14:creationId xmlns:p14="http://schemas.microsoft.com/office/powerpoint/2010/main" val="3579929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48965"/>
                                        </p:tgtEl>
                                        <p:attrNameLst>
                                          <p:attrName>style.visibility</p:attrName>
                                        </p:attrNameLst>
                                      </p:cBhvr>
                                      <p:to>
                                        <p:strVal val="visible"/>
                                      </p:to>
                                    </p:set>
                                    <p:animEffect transition="in" filter="fade">
                                      <p:cBhvr>
                                        <p:cTn id="7" dur="500"/>
                                        <p:tgtEl>
                                          <p:spTgt spid="174489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8965" grpId="0" animBg="1"/>
      <p:bldP spid="6" grpId="0" uiExpand="1"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51013" name="Rectangle 5"/>
          <p:cNvSpPr>
            <a:spLocks noChangeArrowheads="1"/>
          </p:cNvSpPr>
          <p:nvPr/>
        </p:nvSpPr>
        <p:spPr bwMode="auto">
          <a:xfrm>
            <a:off x="0" y="3002845"/>
            <a:ext cx="9144000" cy="1761066"/>
          </a:xfrm>
          <a:prstGeom prst="rect">
            <a:avLst/>
          </a:prstGeom>
          <a:solidFill>
            <a:schemeClr val="tx1">
              <a:alpha val="50000"/>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5" name="Text Box 5"/>
          <p:cNvSpPr txBox="1">
            <a:spLocks noChangeArrowheads="1"/>
          </p:cNvSpPr>
          <p:nvPr/>
        </p:nvSpPr>
        <p:spPr bwMode="auto">
          <a:xfrm>
            <a:off x="0" y="-326580"/>
            <a:ext cx="9143999" cy="1862048"/>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11500" b="0" dirty="0" smtClean="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rPr>
              <a:t>NEHEMIAH’S RESPONSE</a:t>
            </a:r>
            <a:endParaRPr lang="en-US" sz="11500" b="0" dirty="0">
              <a:solidFill>
                <a:srgbClr val="33CC33"/>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
        <p:nvSpPr>
          <p:cNvPr id="7" name="Text Box 3"/>
          <p:cNvSpPr txBox="1">
            <a:spLocks noChangeArrowheads="1"/>
          </p:cNvSpPr>
          <p:nvPr/>
        </p:nvSpPr>
        <p:spPr bwMode="auto">
          <a:xfrm>
            <a:off x="196850" y="2710475"/>
            <a:ext cx="8704263" cy="2850011"/>
          </a:xfrm>
          <a:prstGeom prst="rect">
            <a:avLst/>
          </a:prstGeom>
          <a:noFill/>
          <a:ln w="9525">
            <a:noFill/>
            <a:miter lim="800000"/>
            <a:headEnd/>
            <a:tailEnd/>
          </a:ln>
          <a:effectLst/>
        </p:spPr>
        <p:txBody>
          <a:bodyPr>
            <a:spAutoFit/>
          </a:bodyPr>
          <a:lstStyle/>
          <a:p>
            <a:pPr algn="ctr">
              <a:lnSpc>
                <a:spcPct val="70000"/>
              </a:lnSpc>
              <a:spcAft>
                <a:spcPct val="35000"/>
              </a:spcAft>
              <a:buClr>
                <a:srgbClr val="FFFF99"/>
              </a:buClr>
              <a:defRPr/>
            </a:pPr>
            <a:r>
              <a:rPr lang="en-US" sz="128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I’M </a:t>
            </a:r>
            <a:r>
              <a:rPr lang="en-US" sz="128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NOT GONNA</a:t>
            </a:r>
            <a:br>
              <a:rPr lang="en-US" sz="128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br>
            <a:r>
              <a:rPr lang="en-US" sz="128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GIVE UP</a:t>
            </a:r>
            <a:r>
              <a:rPr lang="en-US" sz="128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451013"/>
                                        </p:tgtEl>
                                        <p:attrNameLst>
                                          <p:attrName>style.visibility</p:attrName>
                                        </p:attrNameLst>
                                      </p:cBhvr>
                                      <p:to>
                                        <p:strVal val="visible"/>
                                      </p:to>
                                    </p:set>
                                    <p:anim calcmode="lin" valueType="num">
                                      <p:cBhvr>
                                        <p:cTn id="7" dur="1000" fill="hold"/>
                                        <p:tgtEl>
                                          <p:spTgt spid="17451013"/>
                                        </p:tgtEl>
                                        <p:attrNameLst>
                                          <p:attrName>ppt_w</p:attrName>
                                        </p:attrNameLst>
                                      </p:cBhvr>
                                      <p:tavLst>
                                        <p:tav tm="0">
                                          <p:val>
                                            <p:strVal val="#ppt_w+.3"/>
                                          </p:val>
                                        </p:tav>
                                        <p:tav tm="100000">
                                          <p:val>
                                            <p:strVal val="#ppt_w"/>
                                          </p:val>
                                        </p:tav>
                                      </p:tavLst>
                                    </p:anim>
                                    <p:anim calcmode="lin" valueType="num">
                                      <p:cBhvr>
                                        <p:cTn id="8" dur="1000" fill="hold"/>
                                        <p:tgtEl>
                                          <p:spTgt spid="17451013"/>
                                        </p:tgtEl>
                                        <p:attrNameLst>
                                          <p:attrName>ppt_h</p:attrName>
                                        </p:attrNameLst>
                                      </p:cBhvr>
                                      <p:tavLst>
                                        <p:tav tm="0">
                                          <p:val>
                                            <p:strVal val="#ppt_h"/>
                                          </p:val>
                                        </p:tav>
                                        <p:tav tm="100000">
                                          <p:val>
                                            <p:strVal val="#ppt_h"/>
                                          </p:val>
                                        </p:tav>
                                      </p:tavLst>
                                    </p:anim>
                                    <p:animEffect transition="in" filter="fade">
                                      <p:cBhvr>
                                        <p:cTn id="9" dur="1000"/>
                                        <p:tgtEl>
                                          <p:spTgt spid="1745101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1013" grpId="0" animBg="1"/>
      <p:bldP spid="7"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745305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53059"/>
                                        </p:tgtEl>
                                        <p:attrNameLst>
                                          <p:attrName>style.visibility</p:attrName>
                                        </p:attrNameLst>
                                      </p:cBhvr>
                                      <p:to>
                                        <p:strVal val="visible"/>
                                      </p:to>
                                    </p:set>
                                    <p:animEffect transition="in" filter="fade">
                                      <p:cBhvr>
                                        <p:cTn id="7" dur="1000"/>
                                        <p:tgtEl>
                                          <p:spTgt spid="17453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55106" name="Rectangle 2"/>
          <p:cNvSpPr>
            <a:spLocks noChangeArrowheads="1"/>
          </p:cNvSpPr>
          <p:nvPr/>
        </p:nvSpPr>
        <p:spPr bwMode="auto">
          <a:xfrm>
            <a:off x="-23020" y="3651233"/>
            <a:ext cx="9144000" cy="2128681"/>
          </a:xfrm>
          <a:prstGeom prst="rect">
            <a:avLst/>
          </a:prstGeom>
          <a:solidFill>
            <a:schemeClr val="tx1">
              <a:alpha val="50000"/>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455107" name="Text Box 3"/>
          <p:cNvSpPr txBox="1">
            <a:spLocks noChangeArrowheads="1"/>
          </p:cNvSpPr>
          <p:nvPr/>
        </p:nvSpPr>
        <p:spPr bwMode="auto">
          <a:xfrm>
            <a:off x="196849" y="2257482"/>
            <a:ext cx="8704263" cy="4358116"/>
          </a:xfrm>
          <a:prstGeom prst="rect">
            <a:avLst/>
          </a:prstGeom>
          <a:noFill/>
          <a:ln w="9525">
            <a:noFill/>
            <a:miter lim="800000"/>
            <a:headEnd/>
            <a:tailEnd/>
          </a:ln>
          <a:effectLst/>
        </p:spPr>
        <p:txBody>
          <a:bodyPr>
            <a:spAutoFit/>
          </a:bodyPr>
          <a:lstStyle/>
          <a:p>
            <a:pPr algn="ctr">
              <a:lnSpc>
                <a:spcPct val="70000"/>
              </a:lnSpc>
              <a:spcAft>
                <a:spcPct val="35000"/>
              </a:spcAft>
              <a:buClr>
                <a:srgbClr val="FFFF99"/>
              </a:buClr>
              <a:defRPr/>
            </a:pPr>
            <a:r>
              <a:rPr lang="en-US" sz="9600" b="0" dirty="0">
                <a:solidFill>
                  <a:schemeClr val="bg1"/>
                </a:solidFill>
                <a:effectLst>
                  <a:glow rad="228600">
                    <a:schemeClr val="accent4">
                      <a:satMod val="175000"/>
                      <a:alpha val="40000"/>
                    </a:schemeClr>
                  </a:glow>
                  <a:outerShdw blurRad="50800" dist="50800" dir="5400000" algn="ctr" rotWithShape="0">
                    <a:schemeClr val="tx1"/>
                  </a:outerShdw>
                </a:effectLst>
                <a:latin typeface="Libel Suit" pitchFamily="2" charset="0"/>
              </a:rPr>
              <a:t>Tell Him</a:t>
            </a:r>
            <a:r>
              <a:rPr lang="en-US" sz="185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
            </a:r>
            <a:br>
              <a:rPr lang="en-US" sz="185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br>
            <a:r>
              <a:rPr lang="en-US" sz="150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“I’M GONNA</a:t>
            </a:r>
            <a:br>
              <a:rPr lang="en-US" sz="150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br>
            <a:r>
              <a:rPr lang="en-US" sz="150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 STAY </a:t>
            </a:r>
            <a:r>
              <a:rPr lang="en-US" sz="150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UP</a:t>
            </a:r>
            <a:r>
              <a:rPr lang="en-US" sz="150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a:t>
            </a:r>
            <a:endParaRPr lang="en-US" sz="150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
        <p:nvSpPr>
          <p:cNvPr id="17455108" name="Text Box 4"/>
          <p:cNvSpPr txBox="1">
            <a:spLocks noChangeArrowheads="1"/>
          </p:cNvSpPr>
          <p:nvPr/>
        </p:nvSpPr>
        <p:spPr bwMode="auto">
          <a:xfrm>
            <a:off x="196850" y="163290"/>
            <a:ext cx="9144000" cy="1539011"/>
          </a:xfrm>
          <a:prstGeom prst="rect">
            <a:avLst/>
          </a:prstGeom>
          <a:noFill/>
          <a:ln w="9525">
            <a:noFill/>
            <a:miter lim="800000"/>
            <a:headEnd/>
            <a:tailEnd/>
          </a:ln>
          <a:effectLst/>
        </p:spPr>
        <p:txBody>
          <a:bodyPr>
            <a:spAutoFit/>
          </a:bodyPr>
          <a:lstStyle/>
          <a:p>
            <a:pPr algn="ctr">
              <a:lnSpc>
                <a:spcPct val="70000"/>
              </a:lnSpc>
              <a:spcAft>
                <a:spcPct val="40000"/>
              </a:spcAft>
              <a:buClr>
                <a:srgbClr val="FFFF99"/>
              </a:buClr>
              <a:defRPr/>
            </a:pPr>
            <a:r>
              <a:rPr lang="en-US" sz="6400" dirty="0" smtClean="0">
                <a:solidFill>
                  <a:srgbClr val="FFFF66"/>
                </a:solidFill>
                <a:effectLst>
                  <a:glow rad="228600">
                    <a:schemeClr val="accent4">
                      <a:satMod val="175000"/>
                      <a:alpha val="40000"/>
                    </a:schemeClr>
                  </a:glow>
                  <a:outerShdw blurRad="50800" dist="50800" dir="5400000" algn="ctr" rotWithShape="0">
                    <a:schemeClr val="tx1"/>
                  </a:outerShdw>
                </a:effectLst>
                <a:latin typeface="Teen" pitchFamily="2" charset="0"/>
              </a:rPr>
              <a:t>SATAN WANTS YOU TO LOSE YOUR FOCUS</a:t>
            </a:r>
            <a:endParaRPr lang="en-US" sz="6400" dirty="0">
              <a:solidFill>
                <a:srgbClr val="FFFF66"/>
              </a:solidFill>
              <a:effectLst>
                <a:glow rad="228600">
                  <a:schemeClr val="accent4">
                    <a:satMod val="175000"/>
                    <a:alpha val="40000"/>
                  </a:schemeClr>
                </a:glow>
                <a:outerShdw blurRad="50800" dist="50800" dir="5400000" algn="ctr" rotWithShape="0">
                  <a:schemeClr val="tx1"/>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455108">
                                            <p:txEl>
                                              <p:pRg st="0" end="0"/>
                                            </p:txEl>
                                          </p:spTgt>
                                        </p:tgtEl>
                                        <p:attrNameLst>
                                          <p:attrName>style.visibility</p:attrName>
                                        </p:attrNameLst>
                                      </p:cBhvr>
                                      <p:to>
                                        <p:strVal val="visible"/>
                                      </p:to>
                                    </p:set>
                                    <p:animEffect transition="in" filter="fade">
                                      <p:cBhvr>
                                        <p:cTn id="7" dur="1000"/>
                                        <p:tgtEl>
                                          <p:spTgt spid="17455108">
                                            <p:txEl>
                                              <p:pRg st="0" end="0"/>
                                            </p:txEl>
                                          </p:spTgt>
                                        </p:tgtEl>
                                      </p:cBhvr>
                                    </p:animEffect>
                                    <p:anim calcmode="lin" valueType="num">
                                      <p:cBhvr>
                                        <p:cTn id="8" dur="1000" fill="hold"/>
                                        <p:tgtEl>
                                          <p:spTgt spid="1745510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745510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45510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7455106"/>
                                        </p:tgtEl>
                                        <p:attrNameLst>
                                          <p:attrName>style.visibility</p:attrName>
                                        </p:attrNameLst>
                                      </p:cBhvr>
                                      <p:to>
                                        <p:strVal val="visible"/>
                                      </p:to>
                                    </p:set>
                                    <p:anim calcmode="lin" valueType="num">
                                      <p:cBhvr>
                                        <p:cTn id="15" dur="1000" fill="hold"/>
                                        <p:tgtEl>
                                          <p:spTgt spid="17455106"/>
                                        </p:tgtEl>
                                        <p:attrNameLst>
                                          <p:attrName>ppt_w</p:attrName>
                                        </p:attrNameLst>
                                      </p:cBhvr>
                                      <p:tavLst>
                                        <p:tav tm="0">
                                          <p:val>
                                            <p:strVal val="#ppt_w+.3"/>
                                          </p:val>
                                        </p:tav>
                                        <p:tav tm="100000">
                                          <p:val>
                                            <p:strVal val="#ppt_w"/>
                                          </p:val>
                                        </p:tav>
                                      </p:tavLst>
                                    </p:anim>
                                    <p:anim calcmode="lin" valueType="num">
                                      <p:cBhvr>
                                        <p:cTn id="16" dur="1000" fill="hold"/>
                                        <p:tgtEl>
                                          <p:spTgt spid="17455106"/>
                                        </p:tgtEl>
                                        <p:attrNameLst>
                                          <p:attrName>ppt_h</p:attrName>
                                        </p:attrNameLst>
                                      </p:cBhvr>
                                      <p:tavLst>
                                        <p:tav tm="0">
                                          <p:val>
                                            <p:strVal val="#ppt_h"/>
                                          </p:val>
                                        </p:tav>
                                        <p:tav tm="100000">
                                          <p:val>
                                            <p:strVal val="#ppt_h"/>
                                          </p:val>
                                        </p:tav>
                                      </p:tavLst>
                                    </p:anim>
                                    <p:animEffect transition="in" filter="fade">
                                      <p:cBhvr>
                                        <p:cTn id="17" dur="1000"/>
                                        <p:tgtEl>
                                          <p:spTgt spid="17455106"/>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17455107">
                                            <p:txEl>
                                              <p:pRg st="0" end="0"/>
                                            </p:txEl>
                                          </p:spTgt>
                                        </p:tgtEl>
                                        <p:attrNameLst>
                                          <p:attrName>style.visibility</p:attrName>
                                        </p:attrNameLst>
                                      </p:cBhvr>
                                      <p:to>
                                        <p:strVal val="visible"/>
                                      </p:to>
                                    </p:set>
                                    <p:anim calcmode="lin" valueType="num">
                                      <p:cBhvr>
                                        <p:cTn id="20" dur="1000" fill="hold"/>
                                        <p:tgtEl>
                                          <p:spTgt spid="17455107">
                                            <p:txEl>
                                              <p:pRg st="0" end="0"/>
                                            </p:txEl>
                                          </p:spTgt>
                                        </p:tgtEl>
                                        <p:attrNameLst>
                                          <p:attrName>ppt_w</p:attrName>
                                        </p:attrNameLst>
                                      </p:cBhvr>
                                      <p:tavLst>
                                        <p:tav tm="0">
                                          <p:val>
                                            <p:strVal val="#ppt_w+.3"/>
                                          </p:val>
                                        </p:tav>
                                        <p:tav tm="100000">
                                          <p:val>
                                            <p:strVal val="#ppt_w"/>
                                          </p:val>
                                        </p:tav>
                                      </p:tavLst>
                                    </p:anim>
                                    <p:anim calcmode="lin" valueType="num">
                                      <p:cBhvr>
                                        <p:cTn id="21" dur="1000" fill="hold"/>
                                        <p:tgtEl>
                                          <p:spTgt spid="17455107">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17455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5106" grpId="0" animBg="1"/>
      <p:bldP spid="17455107" grpId="0" build="allAtOnce"/>
      <p:bldP spid="17455108"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55106" name="Rectangle 2"/>
          <p:cNvSpPr>
            <a:spLocks noChangeArrowheads="1"/>
          </p:cNvSpPr>
          <p:nvPr/>
        </p:nvSpPr>
        <p:spPr bwMode="auto">
          <a:xfrm>
            <a:off x="-23020" y="3651233"/>
            <a:ext cx="9144000" cy="2128681"/>
          </a:xfrm>
          <a:prstGeom prst="rect">
            <a:avLst/>
          </a:prstGeom>
          <a:solidFill>
            <a:schemeClr val="tx1">
              <a:alpha val="50000"/>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455107" name="Text Box 3"/>
          <p:cNvSpPr txBox="1">
            <a:spLocks noChangeArrowheads="1"/>
          </p:cNvSpPr>
          <p:nvPr/>
        </p:nvSpPr>
        <p:spPr bwMode="auto">
          <a:xfrm>
            <a:off x="196849" y="2257482"/>
            <a:ext cx="8704263" cy="4358116"/>
          </a:xfrm>
          <a:prstGeom prst="rect">
            <a:avLst/>
          </a:prstGeom>
          <a:noFill/>
          <a:ln w="9525">
            <a:noFill/>
            <a:miter lim="800000"/>
            <a:headEnd/>
            <a:tailEnd/>
          </a:ln>
          <a:effectLst/>
        </p:spPr>
        <p:txBody>
          <a:bodyPr>
            <a:spAutoFit/>
          </a:bodyPr>
          <a:lstStyle/>
          <a:p>
            <a:pPr algn="ctr">
              <a:lnSpc>
                <a:spcPct val="70000"/>
              </a:lnSpc>
              <a:spcAft>
                <a:spcPct val="35000"/>
              </a:spcAft>
              <a:buClr>
                <a:srgbClr val="FFFF99"/>
              </a:buClr>
              <a:defRPr/>
            </a:pPr>
            <a:r>
              <a:rPr lang="en-US" sz="9600" b="0" dirty="0">
                <a:solidFill>
                  <a:schemeClr val="bg1"/>
                </a:solidFill>
                <a:effectLst>
                  <a:glow rad="228600">
                    <a:schemeClr val="accent4">
                      <a:satMod val="175000"/>
                      <a:alpha val="40000"/>
                    </a:schemeClr>
                  </a:glow>
                  <a:outerShdw blurRad="50800" dist="50800" dir="5400000" algn="ctr" rotWithShape="0">
                    <a:schemeClr val="tx1"/>
                  </a:outerShdw>
                </a:effectLst>
                <a:latin typeface="Libel Suit" pitchFamily="2" charset="0"/>
              </a:rPr>
              <a:t>Tell Him</a:t>
            </a:r>
            <a:r>
              <a:rPr lang="en-US" sz="185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
            </a:r>
            <a:br>
              <a:rPr lang="en-US" sz="185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br>
            <a:r>
              <a:rPr lang="en-US" sz="150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“I’M GONNA</a:t>
            </a:r>
            <a:br>
              <a:rPr lang="en-US" sz="150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br>
            <a:r>
              <a:rPr lang="en-US" sz="150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 PRAY UP!”</a:t>
            </a:r>
            <a:endParaRPr lang="en-US" sz="150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
        <p:nvSpPr>
          <p:cNvPr id="17455108" name="Text Box 4"/>
          <p:cNvSpPr txBox="1">
            <a:spLocks noChangeArrowheads="1"/>
          </p:cNvSpPr>
          <p:nvPr/>
        </p:nvSpPr>
        <p:spPr bwMode="auto">
          <a:xfrm>
            <a:off x="196850" y="163290"/>
            <a:ext cx="9144000" cy="1471172"/>
          </a:xfrm>
          <a:prstGeom prst="rect">
            <a:avLst/>
          </a:prstGeom>
          <a:noFill/>
          <a:ln w="9525">
            <a:noFill/>
            <a:miter lim="800000"/>
            <a:headEnd/>
            <a:tailEnd/>
          </a:ln>
          <a:effectLst/>
        </p:spPr>
        <p:txBody>
          <a:bodyPr>
            <a:spAutoFit/>
          </a:bodyPr>
          <a:lstStyle/>
          <a:p>
            <a:pPr algn="ctr">
              <a:lnSpc>
                <a:spcPct val="70000"/>
              </a:lnSpc>
              <a:spcAft>
                <a:spcPct val="40000"/>
              </a:spcAft>
              <a:buClr>
                <a:srgbClr val="FFFF99"/>
              </a:buClr>
              <a:defRPr/>
            </a:pPr>
            <a:r>
              <a:rPr lang="en-US" sz="6400" dirty="0" smtClean="0">
                <a:solidFill>
                  <a:srgbClr val="FFFF66"/>
                </a:solidFill>
                <a:effectLst>
                  <a:glow rad="228600">
                    <a:schemeClr val="accent4">
                      <a:satMod val="175000"/>
                      <a:alpha val="40000"/>
                    </a:schemeClr>
                  </a:glow>
                  <a:outerShdw blurRad="50800" dist="50800" dir="5400000" algn="ctr" rotWithShape="0">
                    <a:schemeClr val="tx1"/>
                  </a:outerShdw>
                </a:effectLst>
                <a:latin typeface="Teen" pitchFamily="2" charset="0"/>
              </a:rPr>
              <a:t>SATAN WANTS TO WRECK YOUR FAITH</a:t>
            </a:r>
            <a:endParaRPr lang="en-US" sz="6400" dirty="0">
              <a:solidFill>
                <a:srgbClr val="FFFF66"/>
              </a:solidFill>
              <a:effectLst>
                <a:glow rad="228600">
                  <a:schemeClr val="accent4">
                    <a:satMod val="175000"/>
                    <a:alpha val="40000"/>
                  </a:schemeClr>
                </a:glow>
                <a:outerShdw blurRad="50800" dist="50800" dir="5400000" algn="ctr" rotWithShape="0">
                  <a:schemeClr val="tx1"/>
                </a:outerShdw>
              </a:effectLst>
              <a:latin typeface="Teen" pitchFamily="2" charset="0"/>
            </a:endParaRPr>
          </a:p>
        </p:txBody>
      </p:sp>
    </p:spTree>
    <p:extLst>
      <p:ext uri="{BB962C8B-B14F-4D97-AF65-F5344CB8AC3E}">
        <p14:creationId xmlns:p14="http://schemas.microsoft.com/office/powerpoint/2010/main" val="3546110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455108">
                                            <p:txEl>
                                              <p:pRg st="0" end="0"/>
                                            </p:txEl>
                                          </p:spTgt>
                                        </p:tgtEl>
                                        <p:attrNameLst>
                                          <p:attrName>style.visibility</p:attrName>
                                        </p:attrNameLst>
                                      </p:cBhvr>
                                      <p:to>
                                        <p:strVal val="visible"/>
                                      </p:to>
                                    </p:set>
                                    <p:animEffect transition="in" filter="fade">
                                      <p:cBhvr>
                                        <p:cTn id="7" dur="1000"/>
                                        <p:tgtEl>
                                          <p:spTgt spid="17455108">
                                            <p:txEl>
                                              <p:pRg st="0" end="0"/>
                                            </p:txEl>
                                          </p:spTgt>
                                        </p:tgtEl>
                                      </p:cBhvr>
                                    </p:animEffect>
                                    <p:anim calcmode="lin" valueType="num">
                                      <p:cBhvr>
                                        <p:cTn id="8" dur="1000" fill="hold"/>
                                        <p:tgtEl>
                                          <p:spTgt spid="1745510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745510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45510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7455106"/>
                                        </p:tgtEl>
                                        <p:attrNameLst>
                                          <p:attrName>style.visibility</p:attrName>
                                        </p:attrNameLst>
                                      </p:cBhvr>
                                      <p:to>
                                        <p:strVal val="visible"/>
                                      </p:to>
                                    </p:set>
                                    <p:anim calcmode="lin" valueType="num">
                                      <p:cBhvr>
                                        <p:cTn id="15" dur="1000" fill="hold"/>
                                        <p:tgtEl>
                                          <p:spTgt spid="17455106"/>
                                        </p:tgtEl>
                                        <p:attrNameLst>
                                          <p:attrName>ppt_w</p:attrName>
                                        </p:attrNameLst>
                                      </p:cBhvr>
                                      <p:tavLst>
                                        <p:tav tm="0">
                                          <p:val>
                                            <p:strVal val="#ppt_w+.3"/>
                                          </p:val>
                                        </p:tav>
                                        <p:tav tm="100000">
                                          <p:val>
                                            <p:strVal val="#ppt_w"/>
                                          </p:val>
                                        </p:tav>
                                      </p:tavLst>
                                    </p:anim>
                                    <p:anim calcmode="lin" valueType="num">
                                      <p:cBhvr>
                                        <p:cTn id="16" dur="1000" fill="hold"/>
                                        <p:tgtEl>
                                          <p:spTgt spid="17455106"/>
                                        </p:tgtEl>
                                        <p:attrNameLst>
                                          <p:attrName>ppt_h</p:attrName>
                                        </p:attrNameLst>
                                      </p:cBhvr>
                                      <p:tavLst>
                                        <p:tav tm="0">
                                          <p:val>
                                            <p:strVal val="#ppt_h"/>
                                          </p:val>
                                        </p:tav>
                                        <p:tav tm="100000">
                                          <p:val>
                                            <p:strVal val="#ppt_h"/>
                                          </p:val>
                                        </p:tav>
                                      </p:tavLst>
                                    </p:anim>
                                    <p:animEffect transition="in" filter="fade">
                                      <p:cBhvr>
                                        <p:cTn id="17" dur="1000"/>
                                        <p:tgtEl>
                                          <p:spTgt spid="17455106"/>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17455107">
                                            <p:txEl>
                                              <p:pRg st="0" end="0"/>
                                            </p:txEl>
                                          </p:spTgt>
                                        </p:tgtEl>
                                        <p:attrNameLst>
                                          <p:attrName>style.visibility</p:attrName>
                                        </p:attrNameLst>
                                      </p:cBhvr>
                                      <p:to>
                                        <p:strVal val="visible"/>
                                      </p:to>
                                    </p:set>
                                    <p:anim calcmode="lin" valueType="num">
                                      <p:cBhvr>
                                        <p:cTn id="20" dur="1000" fill="hold"/>
                                        <p:tgtEl>
                                          <p:spTgt spid="17455107">
                                            <p:txEl>
                                              <p:pRg st="0" end="0"/>
                                            </p:txEl>
                                          </p:spTgt>
                                        </p:tgtEl>
                                        <p:attrNameLst>
                                          <p:attrName>ppt_w</p:attrName>
                                        </p:attrNameLst>
                                      </p:cBhvr>
                                      <p:tavLst>
                                        <p:tav tm="0">
                                          <p:val>
                                            <p:strVal val="#ppt_w+.3"/>
                                          </p:val>
                                        </p:tav>
                                        <p:tav tm="100000">
                                          <p:val>
                                            <p:strVal val="#ppt_w"/>
                                          </p:val>
                                        </p:tav>
                                      </p:tavLst>
                                    </p:anim>
                                    <p:anim calcmode="lin" valueType="num">
                                      <p:cBhvr>
                                        <p:cTn id="21" dur="1000" fill="hold"/>
                                        <p:tgtEl>
                                          <p:spTgt spid="17455107">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17455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5106" grpId="0" animBg="1"/>
      <p:bldP spid="17455107" grpId="0" build="allAtOnce"/>
      <p:bldP spid="17455108"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55106" name="Rectangle 2"/>
          <p:cNvSpPr>
            <a:spLocks noChangeArrowheads="1"/>
          </p:cNvSpPr>
          <p:nvPr/>
        </p:nvSpPr>
        <p:spPr bwMode="auto">
          <a:xfrm>
            <a:off x="-23020" y="3651233"/>
            <a:ext cx="9144000" cy="2128681"/>
          </a:xfrm>
          <a:prstGeom prst="rect">
            <a:avLst/>
          </a:prstGeom>
          <a:solidFill>
            <a:schemeClr val="tx1">
              <a:alpha val="50000"/>
            </a:schemeClr>
          </a:solidFill>
          <a:ln w="9525" cap="rnd">
            <a:noFill/>
            <a:prstDash val="sysDot"/>
            <a:miter lim="800000"/>
            <a:headEnd/>
            <a:tailEnd/>
          </a:ln>
          <a:effectLst/>
        </p:spPr>
        <p:txBody>
          <a:bodyPr wrap="none" anchor="ctr"/>
          <a:lstStyle/>
          <a:p>
            <a:pPr>
              <a:defRPr/>
            </a:pPr>
            <a:endParaRPr lang="en-US">
              <a:effectLst>
                <a:outerShdw blurRad="50800" dist="50800" dir="5400000" algn="ctr" rotWithShape="0">
                  <a:schemeClr val="tx1"/>
                </a:outerShdw>
              </a:effectLst>
            </a:endParaRPr>
          </a:p>
        </p:txBody>
      </p:sp>
      <p:sp>
        <p:nvSpPr>
          <p:cNvPr id="17455107" name="Text Box 3"/>
          <p:cNvSpPr txBox="1">
            <a:spLocks noChangeArrowheads="1"/>
          </p:cNvSpPr>
          <p:nvPr/>
        </p:nvSpPr>
        <p:spPr bwMode="auto">
          <a:xfrm>
            <a:off x="196849" y="2257482"/>
            <a:ext cx="8704263" cy="4358116"/>
          </a:xfrm>
          <a:prstGeom prst="rect">
            <a:avLst/>
          </a:prstGeom>
          <a:noFill/>
          <a:ln w="9525">
            <a:noFill/>
            <a:miter lim="800000"/>
            <a:headEnd/>
            <a:tailEnd/>
          </a:ln>
          <a:effectLst/>
        </p:spPr>
        <p:txBody>
          <a:bodyPr>
            <a:spAutoFit/>
          </a:bodyPr>
          <a:lstStyle/>
          <a:p>
            <a:pPr algn="ctr">
              <a:lnSpc>
                <a:spcPct val="70000"/>
              </a:lnSpc>
              <a:spcAft>
                <a:spcPct val="35000"/>
              </a:spcAft>
              <a:buClr>
                <a:srgbClr val="FFFF99"/>
              </a:buClr>
              <a:defRPr/>
            </a:pPr>
            <a:r>
              <a:rPr lang="en-US" sz="9600" b="0" dirty="0">
                <a:solidFill>
                  <a:schemeClr val="bg1"/>
                </a:solidFill>
                <a:effectLst>
                  <a:glow rad="228600">
                    <a:schemeClr val="accent4">
                      <a:satMod val="175000"/>
                      <a:alpha val="40000"/>
                    </a:schemeClr>
                  </a:glow>
                  <a:outerShdw blurRad="50800" dist="50800" dir="5400000" algn="ctr" rotWithShape="0">
                    <a:schemeClr val="tx1"/>
                  </a:outerShdw>
                </a:effectLst>
                <a:latin typeface="Libel Suit" pitchFamily="2" charset="0"/>
              </a:rPr>
              <a:t>Tell Him</a:t>
            </a:r>
            <a:r>
              <a:rPr lang="en-US" sz="185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
            </a:r>
            <a:br>
              <a:rPr lang="en-US" sz="185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br>
            <a:r>
              <a:rPr lang="en-US" sz="150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“I’M NOT GONNA</a:t>
            </a:r>
            <a:br>
              <a:rPr lang="en-US" sz="150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br>
            <a:r>
              <a:rPr lang="en-US" sz="150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 GIVE UP!”</a:t>
            </a:r>
            <a:endParaRPr lang="en-US" sz="150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
        <p:nvSpPr>
          <p:cNvPr id="17455108" name="Text Box 4"/>
          <p:cNvSpPr txBox="1">
            <a:spLocks noChangeArrowheads="1"/>
          </p:cNvSpPr>
          <p:nvPr/>
        </p:nvSpPr>
        <p:spPr bwMode="auto">
          <a:xfrm>
            <a:off x="196850" y="163290"/>
            <a:ext cx="9144000" cy="1471172"/>
          </a:xfrm>
          <a:prstGeom prst="rect">
            <a:avLst/>
          </a:prstGeom>
          <a:noFill/>
          <a:ln w="9525">
            <a:noFill/>
            <a:miter lim="800000"/>
            <a:headEnd/>
            <a:tailEnd/>
          </a:ln>
          <a:effectLst/>
        </p:spPr>
        <p:txBody>
          <a:bodyPr>
            <a:spAutoFit/>
          </a:bodyPr>
          <a:lstStyle/>
          <a:p>
            <a:pPr algn="ctr">
              <a:lnSpc>
                <a:spcPct val="70000"/>
              </a:lnSpc>
              <a:spcAft>
                <a:spcPct val="40000"/>
              </a:spcAft>
              <a:buClr>
                <a:srgbClr val="FFFF99"/>
              </a:buClr>
              <a:defRPr/>
            </a:pPr>
            <a:r>
              <a:rPr lang="en-US" sz="6400" dirty="0" smtClean="0">
                <a:solidFill>
                  <a:srgbClr val="FFFF66"/>
                </a:solidFill>
                <a:effectLst>
                  <a:glow rad="228600">
                    <a:schemeClr val="accent4">
                      <a:satMod val="175000"/>
                      <a:alpha val="40000"/>
                    </a:schemeClr>
                  </a:glow>
                  <a:outerShdw blurRad="50800" dist="50800" dir="5400000" algn="ctr" rotWithShape="0">
                    <a:schemeClr val="tx1"/>
                  </a:outerShdw>
                </a:effectLst>
                <a:latin typeface="Teen" pitchFamily="2" charset="0"/>
              </a:rPr>
              <a:t>SATAN WANTS YOU PARALYZED WITH FEAR</a:t>
            </a:r>
            <a:endParaRPr lang="en-US" sz="6400" dirty="0">
              <a:solidFill>
                <a:srgbClr val="FFFF66"/>
              </a:solidFill>
              <a:effectLst>
                <a:glow rad="228600">
                  <a:schemeClr val="accent4">
                    <a:satMod val="175000"/>
                    <a:alpha val="40000"/>
                  </a:schemeClr>
                </a:glow>
                <a:outerShdw blurRad="50800" dist="50800" dir="5400000" algn="ctr" rotWithShape="0">
                  <a:schemeClr val="tx1"/>
                </a:outerShdw>
              </a:effectLst>
              <a:latin typeface="Teen" pitchFamily="2" charset="0"/>
            </a:endParaRPr>
          </a:p>
        </p:txBody>
      </p:sp>
    </p:spTree>
    <p:extLst>
      <p:ext uri="{BB962C8B-B14F-4D97-AF65-F5344CB8AC3E}">
        <p14:creationId xmlns:p14="http://schemas.microsoft.com/office/powerpoint/2010/main" val="606164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455108">
                                            <p:txEl>
                                              <p:pRg st="0" end="0"/>
                                            </p:txEl>
                                          </p:spTgt>
                                        </p:tgtEl>
                                        <p:attrNameLst>
                                          <p:attrName>style.visibility</p:attrName>
                                        </p:attrNameLst>
                                      </p:cBhvr>
                                      <p:to>
                                        <p:strVal val="visible"/>
                                      </p:to>
                                    </p:set>
                                    <p:animEffect transition="in" filter="fade">
                                      <p:cBhvr>
                                        <p:cTn id="7" dur="1000"/>
                                        <p:tgtEl>
                                          <p:spTgt spid="17455108">
                                            <p:txEl>
                                              <p:pRg st="0" end="0"/>
                                            </p:txEl>
                                          </p:spTgt>
                                        </p:tgtEl>
                                      </p:cBhvr>
                                    </p:animEffect>
                                    <p:anim calcmode="lin" valueType="num">
                                      <p:cBhvr>
                                        <p:cTn id="8" dur="1000" fill="hold"/>
                                        <p:tgtEl>
                                          <p:spTgt spid="1745510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745510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45510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7455106"/>
                                        </p:tgtEl>
                                        <p:attrNameLst>
                                          <p:attrName>style.visibility</p:attrName>
                                        </p:attrNameLst>
                                      </p:cBhvr>
                                      <p:to>
                                        <p:strVal val="visible"/>
                                      </p:to>
                                    </p:set>
                                    <p:anim calcmode="lin" valueType="num">
                                      <p:cBhvr>
                                        <p:cTn id="15" dur="1000" fill="hold"/>
                                        <p:tgtEl>
                                          <p:spTgt spid="17455106"/>
                                        </p:tgtEl>
                                        <p:attrNameLst>
                                          <p:attrName>ppt_w</p:attrName>
                                        </p:attrNameLst>
                                      </p:cBhvr>
                                      <p:tavLst>
                                        <p:tav tm="0">
                                          <p:val>
                                            <p:strVal val="#ppt_w+.3"/>
                                          </p:val>
                                        </p:tav>
                                        <p:tav tm="100000">
                                          <p:val>
                                            <p:strVal val="#ppt_w"/>
                                          </p:val>
                                        </p:tav>
                                      </p:tavLst>
                                    </p:anim>
                                    <p:anim calcmode="lin" valueType="num">
                                      <p:cBhvr>
                                        <p:cTn id="16" dur="1000" fill="hold"/>
                                        <p:tgtEl>
                                          <p:spTgt spid="17455106"/>
                                        </p:tgtEl>
                                        <p:attrNameLst>
                                          <p:attrName>ppt_h</p:attrName>
                                        </p:attrNameLst>
                                      </p:cBhvr>
                                      <p:tavLst>
                                        <p:tav tm="0">
                                          <p:val>
                                            <p:strVal val="#ppt_h"/>
                                          </p:val>
                                        </p:tav>
                                        <p:tav tm="100000">
                                          <p:val>
                                            <p:strVal val="#ppt_h"/>
                                          </p:val>
                                        </p:tav>
                                      </p:tavLst>
                                    </p:anim>
                                    <p:animEffect transition="in" filter="fade">
                                      <p:cBhvr>
                                        <p:cTn id="17" dur="1000"/>
                                        <p:tgtEl>
                                          <p:spTgt spid="17455106"/>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17455107">
                                            <p:txEl>
                                              <p:pRg st="0" end="0"/>
                                            </p:txEl>
                                          </p:spTgt>
                                        </p:tgtEl>
                                        <p:attrNameLst>
                                          <p:attrName>style.visibility</p:attrName>
                                        </p:attrNameLst>
                                      </p:cBhvr>
                                      <p:to>
                                        <p:strVal val="visible"/>
                                      </p:to>
                                    </p:set>
                                    <p:anim calcmode="lin" valueType="num">
                                      <p:cBhvr>
                                        <p:cTn id="20" dur="1000" fill="hold"/>
                                        <p:tgtEl>
                                          <p:spTgt spid="17455107">
                                            <p:txEl>
                                              <p:pRg st="0" end="0"/>
                                            </p:txEl>
                                          </p:spTgt>
                                        </p:tgtEl>
                                        <p:attrNameLst>
                                          <p:attrName>ppt_w</p:attrName>
                                        </p:attrNameLst>
                                      </p:cBhvr>
                                      <p:tavLst>
                                        <p:tav tm="0">
                                          <p:val>
                                            <p:strVal val="#ppt_w+.3"/>
                                          </p:val>
                                        </p:tav>
                                        <p:tav tm="100000">
                                          <p:val>
                                            <p:strVal val="#ppt_w"/>
                                          </p:val>
                                        </p:tav>
                                      </p:tavLst>
                                    </p:anim>
                                    <p:anim calcmode="lin" valueType="num">
                                      <p:cBhvr>
                                        <p:cTn id="21" dur="1000" fill="hold"/>
                                        <p:tgtEl>
                                          <p:spTgt spid="17455107">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17455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5106" grpId="0" animBg="1"/>
      <p:bldP spid="17455107" grpId="0" build="allAtOnce"/>
      <p:bldP spid="17455108"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60227" name="Rectangle 3"/>
          <p:cNvSpPr>
            <a:spLocks noChangeArrowheads="1"/>
          </p:cNvSpPr>
          <p:nvPr/>
        </p:nvSpPr>
        <p:spPr bwMode="auto">
          <a:xfrm>
            <a:off x="0" y="2177159"/>
            <a:ext cx="9144000" cy="2732316"/>
          </a:xfrm>
          <a:prstGeom prst="rect">
            <a:avLst/>
          </a:prstGeom>
          <a:solidFill>
            <a:schemeClr val="tx1">
              <a:alpha val="50195"/>
            </a:schemeClr>
          </a:solid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wrap="none" anchor="ctr"/>
          <a:lstStyle/>
          <a:p>
            <a:endParaRPr lang="en-US"/>
          </a:p>
        </p:txBody>
      </p:sp>
      <p:sp>
        <p:nvSpPr>
          <p:cNvPr id="17460230" name="Text Box 6"/>
          <p:cNvSpPr txBox="1">
            <a:spLocks noChangeArrowheads="1"/>
          </p:cNvSpPr>
          <p:nvPr/>
        </p:nvSpPr>
        <p:spPr bwMode="auto">
          <a:xfrm>
            <a:off x="196850" y="1918851"/>
            <a:ext cx="8704263" cy="3808735"/>
          </a:xfrm>
          <a:prstGeom prst="rect">
            <a:avLst/>
          </a:prstGeom>
          <a:noFill/>
          <a:ln w="9525">
            <a:noFill/>
            <a:miter lim="800000"/>
            <a:headEnd/>
            <a:tailEnd/>
          </a:ln>
          <a:effectLst/>
        </p:spPr>
        <p:txBody>
          <a:bodyPr>
            <a:spAutoFit/>
          </a:bodyPr>
          <a:lstStyle/>
          <a:p>
            <a:pPr algn="ctr">
              <a:lnSpc>
                <a:spcPct val="70000"/>
              </a:lnSpc>
              <a:spcAft>
                <a:spcPct val="35000"/>
              </a:spcAft>
              <a:buClr>
                <a:srgbClr val="FFFF99"/>
              </a:buClr>
              <a:defRPr/>
            </a:pPr>
            <a:r>
              <a:rPr lang="en-US" sz="11500" b="0" dirty="0">
                <a:solidFill>
                  <a:schemeClr val="bg1"/>
                </a:solidFill>
                <a:effectLst>
                  <a:glow rad="228600">
                    <a:schemeClr val="accent4">
                      <a:satMod val="175000"/>
                      <a:alpha val="40000"/>
                    </a:schemeClr>
                  </a:glow>
                  <a:outerShdw blurRad="50800" dist="50800" dir="5400000" algn="ctr" rotWithShape="0">
                    <a:schemeClr val="tx1"/>
                  </a:outerShdw>
                </a:effectLst>
                <a:latin typeface="Libel Suit" pitchFamily="2" charset="0"/>
              </a:rPr>
              <a:t>A WINNING ATTITUDE CAN TURN THINGS AROUND QUICKLY!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460227"/>
                                        </p:tgtEl>
                                        <p:attrNameLst>
                                          <p:attrName>style.visibility</p:attrName>
                                        </p:attrNameLst>
                                      </p:cBhvr>
                                      <p:to>
                                        <p:strVal val="visible"/>
                                      </p:to>
                                    </p:set>
                                    <p:anim calcmode="lin" valueType="num">
                                      <p:cBhvr>
                                        <p:cTn id="7" dur="1000" fill="hold"/>
                                        <p:tgtEl>
                                          <p:spTgt spid="17460227"/>
                                        </p:tgtEl>
                                        <p:attrNameLst>
                                          <p:attrName>ppt_w</p:attrName>
                                        </p:attrNameLst>
                                      </p:cBhvr>
                                      <p:tavLst>
                                        <p:tav tm="0">
                                          <p:val>
                                            <p:strVal val="#ppt_w+.3"/>
                                          </p:val>
                                        </p:tav>
                                        <p:tav tm="100000">
                                          <p:val>
                                            <p:strVal val="#ppt_w"/>
                                          </p:val>
                                        </p:tav>
                                      </p:tavLst>
                                    </p:anim>
                                    <p:anim calcmode="lin" valueType="num">
                                      <p:cBhvr>
                                        <p:cTn id="8" dur="1000" fill="hold"/>
                                        <p:tgtEl>
                                          <p:spTgt spid="17460227"/>
                                        </p:tgtEl>
                                        <p:attrNameLst>
                                          <p:attrName>ppt_h</p:attrName>
                                        </p:attrNameLst>
                                      </p:cBhvr>
                                      <p:tavLst>
                                        <p:tav tm="0">
                                          <p:val>
                                            <p:strVal val="#ppt_h"/>
                                          </p:val>
                                        </p:tav>
                                        <p:tav tm="100000">
                                          <p:val>
                                            <p:strVal val="#ppt_h"/>
                                          </p:val>
                                        </p:tav>
                                      </p:tavLst>
                                    </p:anim>
                                    <p:animEffect transition="in" filter="fade">
                                      <p:cBhvr>
                                        <p:cTn id="9" dur="1000"/>
                                        <p:tgtEl>
                                          <p:spTgt spid="17460227"/>
                                        </p:tgtEl>
                                      </p:cBhvr>
                                    </p:animEffect>
                                  </p:childTnLst>
                                </p:cTn>
                              </p:par>
                            </p:childTnLst>
                          </p:cTn>
                        </p:par>
                        <p:par>
                          <p:cTn id="10" fill="hold" nodeType="afterGroup">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17460230">
                                            <p:txEl>
                                              <p:pRg st="0" end="0"/>
                                            </p:txEl>
                                          </p:spTgt>
                                        </p:tgtEl>
                                        <p:attrNameLst>
                                          <p:attrName>style.visibility</p:attrName>
                                        </p:attrNameLst>
                                      </p:cBhvr>
                                      <p:to>
                                        <p:strVal val="visible"/>
                                      </p:to>
                                    </p:set>
                                    <p:anim calcmode="lin" valueType="num">
                                      <p:cBhvr>
                                        <p:cTn id="13" dur="500" fill="hold"/>
                                        <p:tgtEl>
                                          <p:spTgt spid="17460230">
                                            <p:txEl>
                                              <p:pRg st="0" end="0"/>
                                            </p:txEl>
                                          </p:spTgt>
                                        </p:tgtEl>
                                        <p:attrNameLst>
                                          <p:attrName>ppt_w</p:attrName>
                                        </p:attrNameLst>
                                      </p:cBhvr>
                                      <p:tavLst>
                                        <p:tav tm="0">
                                          <p:val>
                                            <p:strVal val="4*#ppt_w"/>
                                          </p:val>
                                        </p:tav>
                                        <p:tav tm="100000">
                                          <p:val>
                                            <p:strVal val="#ppt_w"/>
                                          </p:val>
                                        </p:tav>
                                      </p:tavLst>
                                    </p:anim>
                                    <p:anim calcmode="lin" valueType="num">
                                      <p:cBhvr>
                                        <p:cTn id="14" dur="500" fill="hold"/>
                                        <p:tgtEl>
                                          <p:spTgt spid="17460230">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0227" grpId="0" animBg="1"/>
      <p:bldP spid="17460230"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62276" name="Rectangle 4"/>
          <p:cNvSpPr>
            <a:spLocks noChangeArrowheads="1"/>
          </p:cNvSpPr>
          <p:nvPr/>
        </p:nvSpPr>
        <p:spPr bwMode="auto">
          <a:xfrm>
            <a:off x="203200" y="2361922"/>
            <a:ext cx="8763000" cy="2134156"/>
          </a:xfrm>
          <a:prstGeom prst="rect">
            <a:avLst/>
          </a:prstGeom>
          <a:solidFill>
            <a:schemeClr val="tx1">
              <a:alpha val="65097"/>
            </a:schemeClr>
          </a:solid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wrap="none" anchor="ctr"/>
          <a:lstStyle/>
          <a:p>
            <a:endParaRPr lang="en-US"/>
          </a:p>
        </p:txBody>
      </p:sp>
      <p:sp>
        <p:nvSpPr>
          <p:cNvPr id="17462277" name="Text Box 5"/>
          <p:cNvSpPr txBox="1">
            <a:spLocks noChangeArrowheads="1"/>
          </p:cNvSpPr>
          <p:nvPr/>
        </p:nvSpPr>
        <p:spPr bwMode="auto">
          <a:xfrm>
            <a:off x="254000" y="2382560"/>
            <a:ext cx="8610600" cy="2092881"/>
          </a:xfrm>
          <a:prstGeom prst="rect">
            <a:avLst/>
          </a:prstGeom>
          <a:noFill/>
          <a:ln w="9525">
            <a:noFill/>
            <a:miter lim="800000"/>
            <a:headEnd/>
            <a:tailEnd/>
          </a:ln>
          <a:effectLst/>
        </p:spPr>
        <p:txBody>
          <a:bodyPr>
            <a:spAutoFit/>
          </a:bodyPr>
          <a:lstStyle/>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Nehemiah 6:15</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dirty="0">
                <a:solidFill>
                  <a:schemeClr val="bg1"/>
                </a:solidFill>
                <a:effectLst>
                  <a:outerShdw blurRad="50800" dist="50800" dir="5400000" algn="ctr" rotWithShape="0">
                    <a:schemeClr val="tx1"/>
                  </a:outerShdw>
                </a:effectLst>
                <a:latin typeface="Teen" pitchFamily="2" charset="0"/>
              </a:rPr>
              <a:t>So the wall was finished in the twenty and fifth day of the month Elul, in fifty and two days.</a:t>
            </a:r>
            <a:r>
              <a:rPr lang="en-US" b="0" dirty="0">
                <a:effectLst>
                  <a:outerShdw blurRad="50800" dist="50800" dir="5400000" algn="ctr" rotWithShape="0">
                    <a:schemeClr val="tx1"/>
                  </a:outerShdw>
                </a:effectLst>
                <a:latin typeface="Teen" pitchFamily="2" charset="0"/>
              </a:rPr>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462277"/>
                                        </p:tgtEl>
                                        <p:attrNameLst>
                                          <p:attrName>style.visibility</p:attrName>
                                        </p:attrNameLst>
                                      </p:cBhvr>
                                      <p:to>
                                        <p:strVal val="visible"/>
                                      </p:to>
                                    </p:set>
                                    <p:anim calcmode="lin" valueType="num">
                                      <p:cBhvr>
                                        <p:cTn id="7" dur="1000" fill="hold"/>
                                        <p:tgtEl>
                                          <p:spTgt spid="17462277"/>
                                        </p:tgtEl>
                                        <p:attrNameLst>
                                          <p:attrName>ppt_w</p:attrName>
                                        </p:attrNameLst>
                                      </p:cBhvr>
                                      <p:tavLst>
                                        <p:tav tm="0">
                                          <p:val>
                                            <p:strVal val="#ppt_w+.3"/>
                                          </p:val>
                                        </p:tav>
                                        <p:tav tm="100000">
                                          <p:val>
                                            <p:strVal val="#ppt_w"/>
                                          </p:val>
                                        </p:tav>
                                      </p:tavLst>
                                    </p:anim>
                                    <p:anim calcmode="lin" valueType="num">
                                      <p:cBhvr>
                                        <p:cTn id="8" dur="1000" fill="hold"/>
                                        <p:tgtEl>
                                          <p:spTgt spid="17462277"/>
                                        </p:tgtEl>
                                        <p:attrNameLst>
                                          <p:attrName>ppt_h</p:attrName>
                                        </p:attrNameLst>
                                      </p:cBhvr>
                                      <p:tavLst>
                                        <p:tav tm="0">
                                          <p:val>
                                            <p:strVal val="#ppt_h"/>
                                          </p:val>
                                        </p:tav>
                                        <p:tav tm="100000">
                                          <p:val>
                                            <p:strVal val="#ppt_h"/>
                                          </p:val>
                                        </p:tav>
                                      </p:tavLst>
                                    </p:anim>
                                    <p:animEffect transition="in" filter="fade">
                                      <p:cBhvr>
                                        <p:cTn id="9" dur="1000"/>
                                        <p:tgtEl>
                                          <p:spTgt spid="1746227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7462276"/>
                                        </p:tgtEl>
                                        <p:attrNameLst>
                                          <p:attrName>style.visibility</p:attrName>
                                        </p:attrNameLst>
                                      </p:cBhvr>
                                      <p:to>
                                        <p:strVal val="visible"/>
                                      </p:to>
                                    </p:set>
                                    <p:anim calcmode="lin" valueType="num">
                                      <p:cBhvr>
                                        <p:cTn id="12" dur="1000" fill="hold"/>
                                        <p:tgtEl>
                                          <p:spTgt spid="17462276"/>
                                        </p:tgtEl>
                                        <p:attrNameLst>
                                          <p:attrName>ppt_w</p:attrName>
                                        </p:attrNameLst>
                                      </p:cBhvr>
                                      <p:tavLst>
                                        <p:tav tm="0">
                                          <p:val>
                                            <p:strVal val="#ppt_w+.3"/>
                                          </p:val>
                                        </p:tav>
                                        <p:tav tm="100000">
                                          <p:val>
                                            <p:strVal val="#ppt_w"/>
                                          </p:val>
                                        </p:tav>
                                      </p:tavLst>
                                    </p:anim>
                                    <p:anim calcmode="lin" valueType="num">
                                      <p:cBhvr>
                                        <p:cTn id="13" dur="1000" fill="hold"/>
                                        <p:tgtEl>
                                          <p:spTgt spid="17462276"/>
                                        </p:tgtEl>
                                        <p:attrNameLst>
                                          <p:attrName>ppt_h</p:attrName>
                                        </p:attrNameLst>
                                      </p:cBhvr>
                                      <p:tavLst>
                                        <p:tav tm="0">
                                          <p:val>
                                            <p:strVal val="#ppt_h"/>
                                          </p:val>
                                        </p:tav>
                                        <p:tav tm="100000">
                                          <p:val>
                                            <p:strVal val="#ppt_h"/>
                                          </p:val>
                                        </p:tav>
                                      </p:tavLst>
                                    </p:anim>
                                    <p:animEffect transition="in" filter="fade">
                                      <p:cBhvr>
                                        <p:cTn id="14" dur="1000"/>
                                        <p:tgtEl>
                                          <p:spTgt spid="1746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2276" grpId="0" animBg="1"/>
      <p:bldP spid="1746227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852091"/>
            <a:ext cx="9144000" cy="1066784"/>
          </a:xfrm>
          <a:prstGeom prst="rect">
            <a:avLst/>
          </a:prstGeom>
          <a:solidFill>
            <a:schemeClr val="tx1">
              <a:alpha val="50195"/>
            </a:schemeClr>
          </a:solid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wrap="none" anchor="ctr"/>
          <a:lstStyle/>
          <a:p>
            <a:endParaRPr lang="en-US"/>
          </a:p>
        </p:txBody>
      </p:sp>
      <p:sp>
        <p:nvSpPr>
          <p:cNvPr id="5" name="Text Box 6"/>
          <p:cNvSpPr txBox="1">
            <a:spLocks noChangeArrowheads="1"/>
          </p:cNvSpPr>
          <p:nvPr/>
        </p:nvSpPr>
        <p:spPr bwMode="auto">
          <a:xfrm>
            <a:off x="196850" y="1766447"/>
            <a:ext cx="8704263" cy="3154710"/>
          </a:xfrm>
          <a:prstGeom prst="rect">
            <a:avLst/>
          </a:prstGeom>
          <a:noFill/>
          <a:ln w="9525">
            <a:noFill/>
            <a:miter lim="800000"/>
            <a:headEnd/>
            <a:tailEnd/>
          </a:ln>
          <a:effectLst/>
        </p:spPr>
        <p:txBody>
          <a:bodyPr>
            <a:spAutoFit/>
          </a:bodyPr>
          <a:lstStyle/>
          <a:p>
            <a:pPr algn="ctr">
              <a:spcAft>
                <a:spcPct val="35000"/>
              </a:spcAft>
              <a:buClr>
                <a:srgbClr val="FFFF99"/>
              </a:buClr>
              <a:defRPr/>
            </a:pPr>
            <a:r>
              <a:rPr lang="en-US" sz="19900" b="0" dirty="0" smtClean="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rPr>
              <a:t>52 </a:t>
            </a:r>
            <a:r>
              <a:rPr lang="en-US" sz="19900" b="0" dirty="0" smtClean="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rPr>
              <a:t>Days?</a:t>
            </a:r>
            <a:endParaRPr lang="en-US" sz="19900" b="0" dirty="0">
              <a:solidFill>
                <a:srgbClr val="FFFF00"/>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extLst>
      <p:ext uri="{BB962C8B-B14F-4D97-AF65-F5344CB8AC3E}">
        <p14:creationId xmlns:p14="http://schemas.microsoft.com/office/powerpoint/2010/main" val="2568402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strVal val="4*#ppt_w"/>
                                          </p:val>
                                        </p:tav>
                                        <p:tav tm="100000">
                                          <p:val>
                                            <p:strVal val="#ppt_w"/>
                                          </p:val>
                                        </p:tav>
                                      </p:tavLst>
                                    </p:anim>
                                    <p:anim calcmode="lin" valueType="num">
                                      <p:cBhvr>
                                        <p:cTn id="14" dur="500" fill="hold"/>
                                        <p:tgtEl>
                                          <p:spTgt spid="5">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381378" name="Rectangle 2"/>
          <p:cNvSpPr>
            <a:spLocks noChangeArrowheads="1"/>
          </p:cNvSpPr>
          <p:nvPr/>
        </p:nvSpPr>
        <p:spPr bwMode="auto">
          <a:xfrm>
            <a:off x="203200" y="217488"/>
            <a:ext cx="8763000" cy="2689225"/>
          </a:xfrm>
          <a:prstGeom prst="rect">
            <a:avLst/>
          </a:prstGeom>
          <a:solidFill>
            <a:schemeClr val="tx1">
              <a:alpha val="65097"/>
            </a:schemeClr>
          </a:solid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wrap="none" anchor="ctr"/>
          <a:lstStyle/>
          <a:p>
            <a:endParaRPr lang="en-US"/>
          </a:p>
        </p:txBody>
      </p:sp>
      <p:sp>
        <p:nvSpPr>
          <p:cNvPr id="17381379" name="Text Box 3"/>
          <p:cNvSpPr txBox="1">
            <a:spLocks noChangeArrowheads="1"/>
          </p:cNvSpPr>
          <p:nvPr/>
        </p:nvSpPr>
        <p:spPr bwMode="auto">
          <a:xfrm>
            <a:off x="254000" y="284828"/>
            <a:ext cx="8610600" cy="2554545"/>
          </a:xfrm>
          <a:prstGeom prst="rect">
            <a:avLst/>
          </a:prstGeom>
          <a:noFill/>
          <a:ln w="9525">
            <a:noFill/>
            <a:miter lim="800000"/>
            <a:headEnd/>
            <a:tailEnd/>
          </a:ln>
          <a:effectLst/>
        </p:spPr>
        <p:txBody>
          <a:bodyPr>
            <a:spAutoFit/>
          </a:bodyPr>
          <a:lstStyle/>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Nehemiah 4:9</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dirty="0">
                <a:solidFill>
                  <a:schemeClr val="bg1"/>
                </a:solidFill>
                <a:effectLst>
                  <a:outerShdw blurRad="50800" dist="50800" dir="5400000" algn="ctr" rotWithShape="0">
                    <a:schemeClr val="tx1"/>
                  </a:outerShdw>
                </a:effectLst>
                <a:latin typeface="Teen" pitchFamily="2" charset="0"/>
              </a:rPr>
              <a:t>Nevertheless we made our prayer unto our God, and set a watch against them day and night, because of them.</a:t>
            </a:r>
            <a:r>
              <a:rPr lang="en-US" b="0" dirty="0">
                <a:effectLst>
                  <a:outerShdw blurRad="50800" dist="50800" dir="5400000" algn="ctr" rotWithShape="0">
                    <a:schemeClr val="tx1"/>
                  </a:outerShdw>
                </a:effectLst>
                <a:latin typeface="Teen" pitchFamily="2" charset="0"/>
              </a:rPr>
              <a:t> </a:t>
            </a:r>
          </a:p>
        </p:txBody>
      </p:sp>
      <p:sp>
        <p:nvSpPr>
          <p:cNvPr id="17381381" name="Text Box 5"/>
          <p:cNvSpPr txBox="1">
            <a:spLocks noChangeArrowheads="1"/>
          </p:cNvSpPr>
          <p:nvPr/>
        </p:nvSpPr>
        <p:spPr bwMode="auto">
          <a:xfrm>
            <a:off x="196850" y="3528107"/>
            <a:ext cx="8704263" cy="3100849"/>
          </a:xfrm>
          <a:prstGeom prst="rect">
            <a:avLst/>
          </a:prstGeom>
          <a:noFill/>
          <a:ln w="9525">
            <a:noFill/>
            <a:miter lim="800000"/>
            <a:headEnd/>
            <a:tailEnd/>
          </a:ln>
          <a:effectLst/>
        </p:spPr>
        <p:txBody>
          <a:bodyPr>
            <a:spAutoFit/>
          </a:bodyPr>
          <a:lstStyle/>
          <a:p>
            <a:pPr algn="ctr">
              <a:lnSpc>
                <a:spcPct val="70000"/>
              </a:lnSpc>
              <a:spcAft>
                <a:spcPct val="20000"/>
              </a:spcAft>
              <a:buClr>
                <a:srgbClr val="FFFF99"/>
              </a:buClr>
              <a:defRPr/>
            </a:pPr>
            <a:r>
              <a:rPr lang="en-US" sz="8500" b="0" dirty="0" smtClean="0">
                <a:solidFill>
                  <a:srgbClr val="FFFF66"/>
                </a:solidFill>
                <a:effectLst>
                  <a:glow rad="228600">
                    <a:schemeClr val="accent4">
                      <a:satMod val="175000"/>
                      <a:alpha val="40000"/>
                    </a:schemeClr>
                  </a:glow>
                  <a:outerShdw blurRad="50800" dist="50800" dir="5400000" algn="ctr" rotWithShape="0">
                    <a:schemeClr val="tx1"/>
                  </a:outerShdw>
                </a:effectLst>
                <a:latin typeface="Libel Suit" pitchFamily="2" charset="0"/>
              </a:rPr>
              <a:t>We Made Our Prayer To God</a:t>
            </a:r>
          </a:p>
          <a:p>
            <a:pPr algn="ctr">
              <a:lnSpc>
                <a:spcPct val="70000"/>
              </a:lnSpc>
              <a:spcAft>
                <a:spcPct val="20000"/>
              </a:spcAft>
              <a:buClr>
                <a:srgbClr val="FFFF99"/>
              </a:buClr>
              <a:defRPr/>
            </a:pPr>
            <a:r>
              <a:rPr lang="en-US" sz="8500" b="0" dirty="0" smtClean="0">
                <a:solidFill>
                  <a:srgbClr val="FFFF99"/>
                </a:solidFill>
                <a:effectLst>
                  <a:glow rad="228600">
                    <a:schemeClr val="accent4">
                      <a:satMod val="175000"/>
                      <a:alpha val="40000"/>
                    </a:schemeClr>
                  </a:glow>
                  <a:outerShdw blurRad="50800" dist="50800" dir="5400000" algn="ctr" rotWithShape="0">
                    <a:schemeClr val="tx1"/>
                  </a:outerShdw>
                </a:effectLst>
                <a:latin typeface="Libel Suit" pitchFamily="2" charset="0"/>
              </a:rPr>
              <a:t>We Set A Watch Against</a:t>
            </a:r>
            <a:br>
              <a:rPr lang="en-US" sz="8500" b="0" dirty="0" smtClean="0">
                <a:solidFill>
                  <a:srgbClr val="FFFF99"/>
                </a:solidFill>
                <a:effectLst>
                  <a:glow rad="228600">
                    <a:schemeClr val="accent4">
                      <a:satMod val="175000"/>
                      <a:alpha val="40000"/>
                    </a:schemeClr>
                  </a:glow>
                  <a:outerShdw blurRad="50800" dist="50800" dir="5400000" algn="ctr" rotWithShape="0">
                    <a:schemeClr val="tx1"/>
                  </a:outerShdw>
                </a:effectLst>
                <a:latin typeface="Libel Suit" pitchFamily="2" charset="0"/>
              </a:rPr>
            </a:br>
            <a:r>
              <a:rPr lang="en-US" sz="8500" b="0" dirty="0" smtClean="0">
                <a:solidFill>
                  <a:srgbClr val="FFFF99"/>
                </a:solidFill>
                <a:effectLst>
                  <a:glow rad="228600">
                    <a:schemeClr val="accent4">
                      <a:satMod val="175000"/>
                      <a:alpha val="40000"/>
                    </a:schemeClr>
                  </a:glow>
                  <a:outerShdw blurRad="50800" dist="50800" dir="5400000" algn="ctr" rotWithShape="0">
                    <a:schemeClr val="tx1"/>
                  </a:outerShdw>
                </a:effectLst>
                <a:latin typeface="Libel Suit" pitchFamily="2" charset="0"/>
              </a:rPr>
              <a:t>Them Day And Night</a:t>
            </a:r>
            <a:endParaRPr lang="en-US" sz="8500" b="0" dirty="0">
              <a:solidFill>
                <a:srgbClr val="FFFF66"/>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381379"/>
                                        </p:tgtEl>
                                        <p:attrNameLst>
                                          <p:attrName>style.visibility</p:attrName>
                                        </p:attrNameLst>
                                      </p:cBhvr>
                                      <p:to>
                                        <p:strVal val="visible"/>
                                      </p:to>
                                    </p:set>
                                    <p:anim calcmode="lin" valueType="num">
                                      <p:cBhvr>
                                        <p:cTn id="7" dur="1000" fill="hold"/>
                                        <p:tgtEl>
                                          <p:spTgt spid="17381379"/>
                                        </p:tgtEl>
                                        <p:attrNameLst>
                                          <p:attrName>ppt_w</p:attrName>
                                        </p:attrNameLst>
                                      </p:cBhvr>
                                      <p:tavLst>
                                        <p:tav tm="0">
                                          <p:val>
                                            <p:strVal val="#ppt_w+.3"/>
                                          </p:val>
                                        </p:tav>
                                        <p:tav tm="100000">
                                          <p:val>
                                            <p:strVal val="#ppt_w"/>
                                          </p:val>
                                        </p:tav>
                                      </p:tavLst>
                                    </p:anim>
                                    <p:anim calcmode="lin" valueType="num">
                                      <p:cBhvr>
                                        <p:cTn id="8" dur="1000" fill="hold"/>
                                        <p:tgtEl>
                                          <p:spTgt spid="17381379"/>
                                        </p:tgtEl>
                                        <p:attrNameLst>
                                          <p:attrName>ppt_h</p:attrName>
                                        </p:attrNameLst>
                                      </p:cBhvr>
                                      <p:tavLst>
                                        <p:tav tm="0">
                                          <p:val>
                                            <p:strVal val="#ppt_h"/>
                                          </p:val>
                                        </p:tav>
                                        <p:tav tm="100000">
                                          <p:val>
                                            <p:strVal val="#ppt_h"/>
                                          </p:val>
                                        </p:tav>
                                      </p:tavLst>
                                    </p:anim>
                                    <p:animEffect transition="in" filter="fade">
                                      <p:cBhvr>
                                        <p:cTn id="9" dur="1000"/>
                                        <p:tgtEl>
                                          <p:spTgt spid="17381379"/>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7381378"/>
                                        </p:tgtEl>
                                        <p:attrNameLst>
                                          <p:attrName>style.visibility</p:attrName>
                                        </p:attrNameLst>
                                      </p:cBhvr>
                                      <p:to>
                                        <p:strVal val="visible"/>
                                      </p:to>
                                    </p:set>
                                    <p:anim calcmode="lin" valueType="num">
                                      <p:cBhvr>
                                        <p:cTn id="12" dur="1000" fill="hold"/>
                                        <p:tgtEl>
                                          <p:spTgt spid="17381378"/>
                                        </p:tgtEl>
                                        <p:attrNameLst>
                                          <p:attrName>ppt_w</p:attrName>
                                        </p:attrNameLst>
                                      </p:cBhvr>
                                      <p:tavLst>
                                        <p:tav tm="0">
                                          <p:val>
                                            <p:strVal val="#ppt_w+.3"/>
                                          </p:val>
                                        </p:tav>
                                        <p:tav tm="100000">
                                          <p:val>
                                            <p:strVal val="#ppt_w"/>
                                          </p:val>
                                        </p:tav>
                                      </p:tavLst>
                                    </p:anim>
                                    <p:anim calcmode="lin" valueType="num">
                                      <p:cBhvr>
                                        <p:cTn id="13" dur="1000" fill="hold"/>
                                        <p:tgtEl>
                                          <p:spTgt spid="17381378"/>
                                        </p:tgtEl>
                                        <p:attrNameLst>
                                          <p:attrName>ppt_h</p:attrName>
                                        </p:attrNameLst>
                                      </p:cBhvr>
                                      <p:tavLst>
                                        <p:tav tm="0">
                                          <p:val>
                                            <p:strVal val="#ppt_h"/>
                                          </p:val>
                                        </p:tav>
                                        <p:tav tm="100000">
                                          <p:val>
                                            <p:strVal val="#ppt_h"/>
                                          </p:val>
                                        </p:tav>
                                      </p:tavLst>
                                    </p:anim>
                                    <p:animEffect transition="in" filter="fade">
                                      <p:cBhvr>
                                        <p:cTn id="14" dur="1000"/>
                                        <p:tgtEl>
                                          <p:spTgt spid="17381378"/>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381381">
                                            <p:txEl>
                                              <p:pRg st="0" end="0"/>
                                            </p:txEl>
                                          </p:spTgt>
                                        </p:tgtEl>
                                        <p:attrNameLst>
                                          <p:attrName>style.visibility</p:attrName>
                                        </p:attrNameLst>
                                      </p:cBhvr>
                                      <p:to>
                                        <p:strVal val="visible"/>
                                      </p:to>
                                    </p:set>
                                    <p:animEffect transition="in" filter="fade">
                                      <p:cBhvr>
                                        <p:cTn id="19" dur="500"/>
                                        <p:tgtEl>
                                          <p:spTgt spid="1738138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381381">
                                            <p:txEl>
                                              <p:pRg st="1" end="1"/>
                                            </p:txEl>
                                          </p:spTgt>
                                        </p:tgtEl>
                                        <p:attrNameLst>
                                          <p:attrName>style.visibility</p:attrName>
                                        </p:attrNameLst>
                                      </p:cBhvr>
                                      <p:to>
                                        <p:strVal val="visible"/>
                                      </p:to>
                                    </p:set>
                                    <p:animEffect transition="in" filter="fade">
                                      <p:cBhvr>
                                        <p:cTn id="24" dur="500"/>
                                        <p:tgtEl>
                                          <p:spTgt spid="173813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81378" grpId="0" animBg="1"/>
      <p:bldP spid="17381379" grpId="0" autoUpdateAnimBg="0"/>
      <p:bldP spid="17381381" grpId="0" uiExpand="1"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96850" y="2212365"/>
            <a:ext cx="8704263" cy="3065455"/>
          </a:xfrm>
          <a:prstGeom prst="rect">
            <a:avLst/>
          </a:prstGeom>
          <a:noFill/>
          <a:ln w="9525">
            <a:noFill/>
            <a:miter lim="800000"/>
            <a:headEnd/>
            <a:tailEnd/>
          </a:ln>
          <a:effectLst/>
        </p:spPr>
        <p:txBody>
          <a:bodyPr>
            <a:spAutoFit/>
          </a:bodyPr>
          <a:lstStyle/>
          <a:p>
            <a:pPr algn="ctr">
              <a:lnSpc>
                <a:spcPct val="70000"/>
              </a:lnSpc>
              <a:spcAft>
                <a:spcPct val="35000"/>
              </a:spcAft>
              <a:buClr>
                <a:srgbClr val="FFFF99"/>
              </a:buClr>
              <a:defRPr/>
            </a:pPr>
            <a:r>
              <a:rPr lang="en-US" sz="13800" b="0" dirty="0" smtClean="0">
                <a:solidFill>
                  <a:schemeClr val="bg1"/>
                </a:solidFill>
                <a:effectLst>
                  <a:glow rad="228600">
                    <a:schemeClr val="accent4">
                      <a:satMod val="175000"/>
                      <a:alpha val="40000"/>
                    </a:schemeClr>
                  </a:glow>
                  <a:outerShdw blurRad="50800" dist="50800" dir="5400000" algn="ctr" rotWithShape="0">
                    <a:schemeClr val="tx1"/>
                  </a:outerShdw>
                </a:effectLst>
                <a:latin typeface="Libel Suit" pitchFamily="2" charset="0"/>
              </a:rPr>
              <a:t>What Can You Do</a:t>
            </a:r>
            <a:br>
              <a:rPr lang="en-US" sz="13800" b="0" dirty="0" smtClean="0">
                <a:solidFill>
                  <a:schemeClr val="bg1"/>
                </a:solidFill>
                <a:effectLst>
                  <a:glow rad="228600">
                    <a:schemeClr val="accent4">
                      <a:satMod val="175000"/>
                      <a:alpha val="40000"/>
                    </a:schemeClr>
                  </a:glow>
                  <a:outerShdw blurRad="50800" dist="50800" dir="5400000" algn="ctr" rotWithShape="0">
                    <a:schemeClr val="tx1"/>
                  </a:outerShdw>
                </a:effectLst>
                <a:latin typeface="Libel Suit" pitchFamily="2" charset="0"/>
              </a:rPr>
            </a:br>
            <a:r>
              <a:rPr lang="en-US" sz="13800" b="0" dirty="0" smtClean="0">
                <a:solidFill>
                  <a:schemeClr val="bg1"/>
                </a:solidFill>
                <a:effectLst>
                  <a:glow rad="228600">
                    <a:schemeClr val="accent4">
                      <a:satMod val="175000"/>
                      <a:alpha val="40000"/>
                    </a:schemeClr>
                  </a:glow>
                  <a:outerShdw blurRad="50800" dist="50800" dir="5400000" algn="ctr" rotWithShape="0">
                    <a:schemeClr val="tx1"/>
                  </a:outerShdw>
                </a:effectLst>
                <a:latin typeface="Libel Suit" pitchFamily="2" charset="0"/>
              </a:rPr>
              <a:t>In </a:t>
            </a:r>
            <a:r>
              <a:rPr lang="en-US" sz="13800" b="0" smtClean="0">
                <a:solidFill>
                  <a:schemeClr val="bg1"/>
                </a:solidFill>
                <a:effectLst>
                  <a:glow rad="228600">
                    <a:schemeClr val="accent4">
                      <a:satMod val="175000"/>
                      <a:alpha val="40000"/>
                    </a:schemeClr>
                  </a:glow>
                  <a:outerShdw blurRad="50800" dist="50800" dir="5400000" algn="ctr" rotWithShape="0">
                    <a:schemeClr val="tx1"/>
                  </a:outerShdw>
                </a:effectLst>
                <a:latin typeface="Libel Suit" pitchFamily="2" charset="0"/>
              </a:rPr>
              <a:t>52 </a:t>
            </a:r>
            <a:r>
              <a:rPr lang="en-US" sz="13800" b="0" smtClean="0">
                <a:solidFill>
                  <a:schemeClr val="bg1"/>
                </a:solidFill>
                <a:effectLst>
                  <a:glow rad="228600">
                    <a:schemeClr val="accent4">
                      <a:satMod val="175000"/>
                      <a:alpha val="40000"/>
                    </a:schemeClr>
                  </a:glow>
                  <a:outerShdw blurRad="50800" dist="50800" dir="5400000" algn="ctr" rotWithShape="0">
                    <a:schemeClr val="tx1"/>
                  </a:outerShdw>
                </a:effectLst>
                <a:latin typeface="Libel Suit" pitchFamily="2" charset="0"/>
              </a:rPr>
              <a:t>Days</a:t>
            </a:r>
            <a:r>
              <a:rPr lang="en-US" sz="13800" b="0" smtClean="0">
                <a:solidFill>
                  <a:schemeClr val="bg1"/>
                </a:solidFill>
                <a:effectLst>
                  <a:glow rad="228600">
                    <a:schemeClr val="accent4">
                      <a:satMod val="175000"/>
                      <a:alpha val="40000"/>
                    </a:schemeClr>
                  </a:glow>
                  <a:outerShdw blurRad="50800" dist="50800" dir="5400000" algn="ctr" rotWithShape="0">
                    <a:schemeClr val="tx1"/>
                  </a:outerShdw>
                </a:effectLst>
                <a:latin typeface="Libel Suit" pitchFamily="2" charset="0"/>
              </a:rPr>
              <a:t>? </a:t>
            </a:r>
            <a:endParaRPr lang="en-US" sz="13800" b="0" dirty="0">
              <a:solidFill>
                <a:schemeClr val="bg1"/>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extLst>
      <p:ext uri="{BB962C8B-B14F-4D97-AF65-F5344CB8AC3E}">
        <p14:creationId xmlns:p14="http://schemas.microsoft.com/office/powerpoint/2010/main" val="3244819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9066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2030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9473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0"/>
                                  </p:stCondLst>
                                  <p:childTnLst>
                                    <p:anim calcmode="lin" valueType="num">
                                      <p:cBhvr>
                                        <p:cTn id="6" dur="1500"/>
                                        <p:tgtEl>
                                          <p:spTgt spid="3"/>
                                        </p:tgtEl>
                                        <p:attrNameLst>
                                          <p:attrName>ppt_w</p:attrName>
                                        </p:attrNameLst>
                                      </p:cBhvr>
                                      <p:tavLst>
                                        <p:tav tm="0">
                                          <p:val>
                                            <p:strVal val="ppt_w"/>
                                          </p:val>
                                        </p:tav>
                                        <p:tav tm="100000">
                                          <p:val>
                                            <p:fltVal val="0"/>
                                          </p:val>
                                        </p:tav>
                                      </p:tavLst>
                                    </p:anim>
                                    <p:anim calcmode="lin" valueType="num">
                                      <p:cBhvr>
                                        <p:cTn id="7" dur="1500"/>
                                        <p:tgtEl>
                                          <p:spTgt spid="3"/>
                                        </p:tgtEl>
                                        <p:attrNameLst>
                                          <p:attrName>ppt_h</p:attrName>
                                        </p:attrNameLst>
                                      </p:cBhvr>
                                      <p:tavLst>
                                        <p:tav tm="0">
                                          <p:val>
                                            <p:strVal val="ppt_h"/>
                                          </p:val>
                                        </p:tav>
                                        <p:tav tm="100000">
                                          <p:val>
                                            <p:fltVal val="0"/>
                                          </p:val>
                                        </p:tav>
                                      </p:tavLst>
                                    </p:anim>
                                    <p:anim calcmode="lin" valueType="num">
                                      <p:cBhvr>
                                        <p:cTn id="8" dur="1500"/>
                                        <p:tgtEl>
                                          <p:spTgt spid="3"/>
                                        </p:tgtEl>
                                        <p:attrNameLst>
                                          <p:attrName>style.rotation</p:attrName>
                                        </p:attrNameLst>
                                      </p:cBhvr>
                                      <p:tavLst>
                                        <p:tav tm="0">
                                          <p:val>
                                            <p:fltVal val="0"/>
                                          </p:val>
                                        </p:tav>
                                        <p:tav tm="100000">
                                          <p:val>
                                            <p:fltVal val="90"/>
                                          </p:val>
                                        </p:tav>
                                      </p:tavLst>
                                    </p:anim>
                                    <p:animEffect transition="out" filter="fade">
                                      <p:cBhvr>
                                        <p:cTn id="9" dur="1500"/>
                                        <p:tgtEl>
                                          <p:spTgt spid="3"/>
                                        </p:tgtEl>
                                      </p:cBhvr>
                                    </p:animEffect>
                                    <p:set>
                                      <p:cBhvr>
                                        <p:cTn id="10" dur="1" fill="hold">
                                          <p:stCondLst>
                                            <p:cond delay="1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341442" name="Rectangle 2"/>
          <p:cNvSpPr>
            <a:spLocks noChangeArrowheads="1"/>
          </p:cNvSpPr>
          <p:nvPr/>
        </p:nvSpPr>
        <p:spPr bwMode="auto">
          <a:xfrm>
            <a:off x="203200" y="1122829"/>
            <a:ext cx="8763000" cy="3853793"/>
          </a:xfrm>
          <a:prstGeom prst="rect">
            <a:avLst/>
          </a:prstGeom>
          <a:solidFill>
            <a:schemeClr val="tx1">
              <a:alpha val="65097"/>
            </a:schemeClr>
          </a:solid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wrap="none" anchor="ctr"/>
          <a:lstStyle/>
          <a:p>
            <a:endParaRPr lang="en-US"/>
          </a:p>
        </p:txBody>
      </p:sp>
      <p:sp>
        <p:nvSpPr>
          <p:cNvPr id="17341443" name="Text Box 3"/>
          <p:cNvSpPr txBox="1">
            <a:spLocks noChangeArrowheads="1"/>
          </p:cNvSpPr>
          <p:nvPr/>
        </p:nvSpPr>
        <p:spPr bwMode="auto">
          <a:xfrm>
            <a:off x="254000" y="1164103"/>
            <a:ext cx="8610600" cy="3812519"/>
          </a:xfrm>
          <a:prstGeom prst="rect">
            <a:avLst/>
          </a:prstGeom>
          <a:noFill/>
          <a:ln w="9525">
            <a:noFill/>
            <a:miter lim="800000"/>
            <a:headEnd/>
            <a:tailEnd/>
          </a:ln>
          <a:effectLst/>
        </p:spPr>
        <p:txBody>
          <a:bodyPr>
            <a:spAutoFit/>
          </a:bodyPr>
          <a:lstStyle/>
          <a:p>
            <a:pPr>
              <a:lnSpc>
                <a:spcPct val="70000"/>
              </a:lnSpc>
              <a:defRPr/>
            </a:pPr>
            <a:r>
              <a:rPr lang="en-US" sz="3800" b="0" dirty="0">
                <a:solidFill>
                  <a:srgbClr val="FFC000"/>
                </a:solidFill>
                <a:effectLst>
                  <a:outerShdw blurRad="50800" dist="50800" dir="5400000" algn="ctr" rotWithShape="0">
                    <a:schemeClr val="tx1"/>
                  </a:outerShdw>
                </a:effectLst>
                <a:latin typeface="Teen" pitchFamily="2" charset="0"/>
              </a:rPr>
              <a:t>Nehemiah 4:14</a:t>
            </a:r>
            <a:r>
              <a:rPr lang="en-US" sz="3800" b="0" dirty="0">
                <a:solidFill>
                  <a:schemeClr val="folHlink"/>
                </a:solidFill>
                <a:effectLst>
                  <a:outerShdw blurRad="50800" dist="50800" dir="5400000" algn="ctr" rotWithShape="0">
                    <a:schemeClr val="tx1"/>
                  </a:outerShdw>
                </a:effectLst>
                <a:latin typeface="Teen" pitchFamily="2" charset="0"/>
              </a:rPr>
              <a:t/>
            </a:r>
            <a:br>
              <a:rPr lang="en-US" sz="3800" b="0" dirty="0">
                <a:solidFill>
                  <a:schemeClr val="folHlink"/>
                </a:solidFill>
                <a:effectLst>
                  <a:outerShdw blurRad="50800" dist="50800" dir="5400000" algn="ctr" rotWithShape="0">
                    <a:schemeClr val="tx1"/>
                  </a:outerShdw>
                </a:effectLst>
                <a:latin typeface="Teen" pitchFamily="2" charset="0"/>
              </a:rPr>
            </a:br>
            <a:r>
              <a:rPr lang="en-US" sz="3800" b="0" dirty="0">
                <a:solidFill>
                  <a:schemeClr val="bg1"/>
                </a:solidFill>
                <a:effectLst>
                  <a:outerShdw blurRad="50800" dist="50800" dir="5400000" algn="ctr" rotWithShape="0">
                    <a:schemeClr val="tx1"/>
                  </a:outerShdw>
                </a:effectLst>
                <a:latin typeface="Teen" pitchFamily="2" charset="0"/>
              </a:rPr>
              <a:t>And I looked, and rose up, and said unto the nobles, and to the rulers, and to the rest of the people, Be not ye afraid of them: remember the LORD, which is great and terrible, and fight for your brethren, your sons, and your daughters, your wives, and your houses.</a:t>
            </a:r>
            <a:r>
              <a:rPr lang="en-US" sz="3800" b="0" dirty="0">
                <a:effectLst>
                  <a:outerShdw blurRad="50800" dist="50800" dir="5400000" algn="ctr" rotWithShape="0">
                    <a:schemeClr val="tx1"/>
                  </a:outerShdw>
                </a:effectLst>
                <a:latin typeface="Teen" pitchFamily="2" charset="0"/>
              </a:rPr>
              <a:t> </a:t>
            </a:r>
          </a:p>
        </p:txBody>
      </p:sp>
      <p:sp>
        <p:nvSpPr>
          <p:cNvPr id="17341446" name="Text Box 6"/>
          <p:cNvSpPr txBox="1">
            <a:spLocks noChangeArrowheads="1"/>
          </p:cNvSpPr>
          <p:nvPr/>
        </p:nvSpPr>
        <p:spPr bwMode="auto">
          <a:xfrm>
            <a:off x="196850" y="4749107"/>
            <a:ext cx="8704263" cy="2086725"/>
          </a:xfrm>
          <a:prstGeom prst="rect">
            <a:avLst/>
          </a:prstGeom>
          <a:noFill/>
          <a:ln w="9525">
            <a:noFill/>
            <a:miter lim="800000"/>
            <a:headEnd/>
            <a:tailEnd/>
          </a:ln>
          <a:effectLst/>
        </p:spPr>
        <p:txBody>
          <a:bodyPr>
            <a:spAutoFit/>
          </a:bodyPr>
          <a:lstStyle/>
          <a:p>
            <a:pPr algn="r">
              <a:lnSpc>
                <a:spcPct val="70000"/>
              </a:lnSpc>
              <a:spcAft>
                <a:spcPct val="15000"/>
              </a:spcAft>
              <a:buClr>
                <a:srgbClr val="FFFF99"/>
              </a:buClr>
              <a:defRPr/>
            </a:pPr>
            <a:r>
              <a:rPr lang="en-US" sz="5400" b="0" dirty="0" smtClean="0">
                <a:solidFill>
                  <a:srgbClr val="FFFF66"/>
                </a:solidFill>
                <a:effectLst>
                  <a:glow rad="228600">
                    <a:schemeClr val="accent4">
                      <a:satMod val="175000"/>
                      <a:alpha val="40000"/>
                    </a:schemeClr>
                  </a:glow>
                  <a:outerShdw blurRad="50800" dist="50800" dir="5400000" algn="ctr" rotWithShape="0">
                    <a:schemeClr val="tx1"/>
                  </a:outerShdw>
                </a:effectLst>
                <a:latin typeface="Libel Suit" pitchFamily="2" charset="0"/>
              </a:rPr>
              <a:t>Be Not Afraid Of Them</a:t>
            </a:r>
          </a:p>
          <a:p>
            <a:pPr algn="r">
              <a:lnSpc>
                <a:spcPct val="70000"/>
              </a:lnSpc>
              <a:spcAft>
                <a:spcPct val="15000"/>
              </a:spcAft>
              <a:buClr>
                <a:srgbClr val="FFFF99"/>
              </a:buClr>
              <a:defRPr/>
            </a:pPr>
            <a:r>
              <a:rPr lang="en-US" sz="5400" b="0" dirty="0" smtClean="0">
                <a:solidFill>
                  <a:srgbClr val="FFFF99"/>
                </a:solidFill>
                <a:effectLst>
                  <a:glow rad="228600">
                    <a:schemeClr val="accent4">
                      <a:satMod val="175000"/>
                      <a:alpha val="40000"/>
                    </a:schemeClr>
                  </a:glow>
                  <a:outerShdw blurRad="50800" dist="50800" dir="5400000" algn="ctr" rotWithShape="0">
                    <a:schemeClr val="tx1"/>
                  </a:outerShdw>
                </a:effectLst>
                <a:latin typeface="Libel Suit" pitchFamily="2" charset="0"/>
              </a:rPr>
              <a:t>Remember The Lord Who Is Great And Terrible</a:t>
            </a:r>
          </a:p>
          <a:p>
            <a:pPr algn="r">
              <a:lnSpc>
                <a:spcPct val="70000"/>
              </a:lnSpc>
              <a:spcAft>
                <a:spcPct val="15000"/>
              </a:spcAft>
              <a:buClr>
                <a:srgbClr val="FFFF99"/>
              </a:buClr>
              <a:defRPr/>
            </a:pPr>
            <a:r>
              <a:rPr lang="en-US" sz="5400" b="0" dirty="0" smtClean="0">
                <a:solidFill>
                  <a:srgbClr val="FFFF66"/>
                </a:solidFill>
                <a:effectLst>
                  <a:glow rad="228600">
                    <a:schemeClr val="accent4">
                      <a:satMod val="175000"/>
                      <a:alpha val="40000"/>
                    </a:schemeClr>
                  </a:glow>
                  <a:outerShdw blurRad="50800" dist="50800" dir="5400000" algn="ctr" rotWithShape="0">
                    <a:schemeClr val="tx1"/>
                  </a:outerShdw>
                </a:effectLst>
                <a:latin typeface="Libel Suit" pitchFamily="2" charset="0"/>
              </a:rPr>
              <a:t>Fight For Your Family</a:t>
            </a:r>
            <a:endParaRPr lang="en-US" sz="5400" b="0" dirty="0">
              <a:solidFill>
                <a:srgbClr val="FFFF66"/>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
        <p:nvSpPr>
          <p:cNvPr id="7" name="Text Box 5"/>
          <p:cNvSpPr txBox="1">
            <a:spLocks noChangeArrowheads="1"/>
          </p:cNvSpPr>
          <p:nvPr/>
        </p:nvSpPr>
        <p:spPr bwMode="auto">
          <a:xfrm>
            <a:off x="219869" y="-217720"/>
            <a:ext cx="8704263" cy="1323439"/>
          </a:xfrm>
          <a:prstGeom prst="rect">
            <a:avLst/>
          </a:prstGeom>
          <a:noFill/>
          <a:ln w="9525">
            <a:noFill/>
            <a:miter lim="800000"/>
            <a:headEnd/>
            <a:tailEnd/>
          </a:ln>
          <a:effectLst/>
        </p:spPr>
        <p:txBody>
          <a:bodyPr>
            <a:spAutoFit/>
          </a:bodyPr>
          <a:lstStyle/>
          <a:p>
            <a:pPr algn="ctr">
              <a:spcAft>
                <a:spcPct val="20000"/>
              </a:spcAft>
              <a:buClr>
                <a:srgbClr val="FFFF99"/>
              </a:buClr>
              <a:defRPr/>
            </a:pPr>
            <a:r>
              <a:rPr lang="en-US" sz="80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I LOOKED UP AND ROSE UP!</a:t>
            </a:r>
            <a:endParaRPr lang="en-US" sz="80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7341443"/>
                                        </p:tgtEl>
                                        <p:attrNameLst>
                                          <p:attrName>style.visibility</p:attrName>
                                        </p:attrNameLst>
                                      </p:cBhvr>
                                      <p:to>
                                        <p:strVal val="visible"/>
                                      </p:to>
                                    </p:set>
                                    <p:anim calcmode="lin" valueType="num">
                                      <p:cBhvr>
                                        <p:cTn id="12" dur="1000" fill="hold"/>
                                        <p:tgtEl>
                                          <p:spTgt spid="17341443"/>
                                        </p:tgtEl>
                                        <p:attrNameLst>
                                          <p:attrName>ppt_w</p:attrName>
                                        </p:attrNameLst>
                                      </p:cBhvr>
                                      <p:tavLst>
                                        <p:tav tm="0">
                                          <p:val>
                                            <p:strVal val="#ppt_w+.3"/>
                                          </p:val>
                                        </p:tav>
                                        <p:tav tm="100000">
                                          <p:val>
                                            <p:strVal val="#ppt_w"/>
                                          </p:val>
                                        </p:tav>
                                      </p:tavLst>
                                    </p:anim>
                                    <p:anim calcmode="lin" valueType="num">
                                      <p:cBhvr>
                                        <p:cTn id="13" dur="1000" fill="hold"/>
                                        <p:tgtEl>
                                          <p:spTgt spid="17341443"/>
                                        </p:tgtEl>
                                        <p:attrNameLst>
                                          <p:attrName>ppt_h</p:attrName>
                                        </p:attrNameLst>
                                      </p:cBhvr>
                                      <p:tavLst>
                                        <p:tav tm="0">
                                          <p:val>
                                            <p:strVal val="#ppt_h"/>
                                          </p:val>
                                        </p:tav>
                                        <p:tav tm="100000">
                                          <p:val>
                                            <p:strVal val="#ppt_h"/>
                                          </p:val>
                                        </p:tav>
                                      </p:tavLst>
                                    </p:anim>
                                    <p:animEffect transition="in" filter="fade">
                                      <p:cBhvr>
                                        <p:cTn id="14" dur="1000"/>
                                        <p:tgtEl>
                                          <p:spTgt spid="17341443"/>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7341442"/>
                                        </p:tgtEl>
                                        <p:attrNameLst>
                                          <p:attrName>style.visibility</p:attrName>
                                        </p:attrNameLst>
                                      </p:cBhvr>
                                      <p:to>
                                        <p:strVal val="visible"/>
                                      </p:to>
                                    </p:set>
                                    <p:anim calcmode="lin" valueType="num">
                                      <p:cBhvr>
                                        <p:cTn id="17" dur="1000" fill="hold"/>
                                        <p:tgtEl>
                                          <p:spTgt spid="17341442"/>
                                        </p:tgtEl>
                                        <p:attrNameLst>
                                          <p:attrName>ppt_w</p:attrName>
                                        </p:attrNameLst>
                                      </p:cBhvr>
                                      <p:tavLst>
                                        <p:tav tm="0">
                                          <p:val>
                                            <p:strVal val="#ppt_w+.3"/>
                                          </p:val>
                                        </p:tav>
                                        <p:tav tm="100000">
                                          <p:val>
                                            <p:strVal val="#ppt_w"/>
                                          </p:val>
                                        </p:tav>
                                      </p:tavLst>
                                    </p:anim>
                                    <p:anim calcmode="lin" valueType="num">
                                      <p:cBhvr>
                                        <p:cTn id="18" dur="1000" fill="hold"/>
                                        <p:tgtEl>
                                          <p:spTgt spid="17341442"/>
                                        </p:tgtEl>
                                        <p:attrNameLst>
                                          <p:attrName>ppt_h</p:attrName>
                                        </p:attrNameLst>
                                      </p:cBhvr>
                                      <p:tavLst>
                                        <p:tav tm="0">
                                          <p:val>
                                            <p:strVal val="#ppt_h"/>
                                          </p:val>
                                        </p:tav>
                                        <p:tav tm="100000">
                                          <p:val>
                                            <p:strVal val="#ppt_h"/>
                                          </p:val>
                                        </p:tav>
                                      </p:tavLst>
                                    </p:anim>
                                    <p:animEffect transition="in" filter="fade">
                                      <p:cBhvr>
                                        <p:cTn id="19" dur="1000"/>
                                        <p:tgtEl>
                                          <p:spTgt spid="1734144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341446">
                                            <p:txEl>
                                              <p:pRg st="0" end="0"/>
                                            </p:txEl>
                                          </p:spTgt>
                                        </p:tgtEl>
                                        <p:attrNameLst>
                                          <p:attrName>style.visibility</p:attrName>
                                        </p:attrNameLst>
                                      </p:cBhvr>
                                      <p:to>
                                        <p:strVal val="visible"/>
                                      </p:to>
                                    </p:set>
                                    <p:animEffect transition="in" filter="fade">
                                      <p:cBhvr>
                                        <p:cTn id="24" dur="500"/>
                                        <p:tgtEl>
                                          <p:spTgt spid="1734144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341446">
                                            <p:txEl>
                                              <p:pRg st="1" end="1"/>
                                            </p:txEl>
                                          </p:spTgt>
                                        </p:tgtEl>
                                        <p:attrNameLst>
                                          <p:attrName>style.visibility</p:attrName>
                                        </p:attrNameLst>
                                      </p:cBhvr>
                                      <p:to>
                                        <p:strVal val="visible"/>
                                      </p:to>
                                    </p:set>
                                    <p:animEffect transition="in" filter="fade">
                                      <p:cBhvr>
                                        <p:cTn id="29" dur="500"/>
                                        <p:tgtEl>
                                          <p:spTgt spid="1734144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341446">
                                            <p:txEl>
                                              <p:pRg st="2" end="2"/>
                                            </p:txEl>
                                          </p:spTgt>
                                        </p:tgtEl>
                                        <p:attrNameLst>
                                          <p:attrName>style.visibility</p:attrName>
                                        </p:attrNameLst>
                                      </p:cBhvr>
                                      <p:to>
                                        <p:strVal val="visible"/>
                                      </p:to>
                                    </p:set>
                                    <p:animEffect transition="in" filter="fade">
                                      <p:cBhvr>
                                        <p:cTn id="34" dur="500"/>
                                        <p:tgtEl>
                                          <p:spTgt spid="173414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41442" grpId="0" animBg="1"/>
      <p:bldP spid="17341443" grpId="0" autoUpdateAnimBg="0"/>
      <p:bldP spid="17341446" grpId="0" build="allAtOnce"/>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340419" name="Rectangle 3"/>
          <p:cNvSpPr>
            <a:spLocks noChangeArrowheads="1"/>
          </p:cNvSpPr>
          <p:nvPr/>
        </p:nvSpPr>
        <p:spPr bwMode="auto">
          <a:xfrm>
            <a:off x="203200" y="2184190"/>
            <a:ext cx="8763000" cy="3119041"/>
          </a:xfrm>
          <a:prstGeom prst="rect">
            <a:avLst/>
          </a:prstGeom>
          <a:solidFill>
            <a:schemeClr val="tx1">
              <a:alpha val="65097"/>
            </a:schemeClr>
          </a:solid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wrap="none" anchor="ctr"/>
          <a:lstStyle/>
          <a:p>
            <a:endParaRPr lang="en-US"/>
          </a:p>
        </p:txBody>
      </p:sp>
      <p:sp>
        <p:nvSpPr>
          <p:cNvPr id="17340420" name="Text Box 4"/>
          <p:cNvSpPr txBox="1">
            <a:spLocks noChangeArrowheads="1"/>
          </p:cNvSpPr>
          <p:nvPr/>
        </p:nvSpPr>
        <p:spPr bwMode="auto">
          <a:xfrm>
            <a:off x="254000" y="2225465"/>
            <a:ext cx="8610600" cy="3077766"/>
          </a:xfrm>
          <a:prstGeom prst="rect">
            <a:avLst/>
          </a:prstGeom>
          <a:noFill/>
          <a:ln w="9525">
            <a:noFill/>
            <a:miter lim="800000"/>
            <a:headEnd/>
            <a:tailEnd/>
          </a:ln>
          <a:effectLst/>
        </p:spPr>
        <p:txBody>
          <a:bodyPr>
            <a:spAutoFit/>
          </a:bodyPr>
          <a:lstStyle/>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Nehemiah 4:17</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dirty="0">
                <a:solidFill>
                  <a:schemeClr val="bg1"/>
                </a:solidFill>
                <a:effectLst>
                  <a:outerShdw blurRad="50800" dist="50800" dir="5400000" algn="ctr" rotWithShape="0">
                    <a:schemeClr val="tx1"/>
                  </a:outerShdw>
                </a:effectLst>
                <a:latin typeface="Teen" pitchFamily="2" charset="0"/>
              </a:rPr>
              <a:t>They which </a:t>
            </a:r>
            <a:r>
              <a:rPr lang="en-US" b="0" dirty="0" err="1">
                <a:solidFill>
                  <a:schemeClr val="bg1"/>
                </a:solidFill>
                <a:effectLst>
                  <a:outerShdw blurRad="50800" dist="50800" dir="5400000" algn="ctr" rotWithShape="0">
                    <a:schemeClr val="tx1"/>
                  </a:outerShdw>
                </a:effectLst>
                <a:latin typeface="Teen" pitchFamily="2" charset="0"/>
              </a:rPr>
              <a:t>builded</a:t>
            </a:r>
            <a:r>
              <a:rPr lang="en-US" b="0" dirty="0">
                <a:solidFill>
                  <a:schemeClr val="bg1"/>
                </a:solidFill>
                <a:effectLst>
                  <a:outerShdw blurRad="50800" dist="50800" dir="5400000" algn="ctr" rotWithShape="0">
                    <a:schemeClr val="tx1"/>
                  </a:outerShdw>
                </a:effectLst>
                <a:latin typeface="Teen" pitchFamily="2" charset="0"/>
              </a:rPr>
              <a:t> on the wall, and they that bare burdens, with those that laded, every one with one of his hands wrought in the work, and with the other hand held a weapon. </a:t>
            </a:r>
          </a:p>
        </p:txBody>
      </p:sp>
      <p:sp>
        <p:nvSpPr>
          <p:cNvPr id="5" name="Text Box 5"/>
          <p:cNvSpPr txBox="1">
            <a:spLocks noChangeArrowheads="1"/>
          </p:cNvSpPr>
          <p:nvPr/>
        </p:nvSpPr>
        <p:spPr bwMode="auto">
          <a:xfrm>
            <a:off x="219869" y="163290"/>
            <a:ext cx="8704263" cy="1815882"/>
          </a:xfrm>
          <a:prstGeom prst="rect">
            <a:avLst/>
          </a:prstGeom>
          <a:noFill/>
          <a:ln w="9525">
            <a:noFill/>
            <a:miter lim="800000"/>
            <a:headEnd/>
            <a:tailEnd/>
          </a:ln>
          <a:effectLst/>
        </p:spPr>
        <p:txBody>
          <a:bodyPr>
            <a:spAutoFit/>
          </a:bodyPr>
          <a:lstStyle/>
          <a:p>
            <a:pPr algn="ctr">
              <a:lnSpc>
                <a:spcPct val="70000"/>
              </a:lnSpc>
              <a:spcAft>
                <a:spcPct val="20000"/>
              </a:spcAft>
              <a:buClr>
                <a:srgbClr val="FFFF99"/>
              </a:buClr>
              <a:defRPr/>
            </a:pPr>
            <a:r>
              <a:rPr lang="en-US" sz="80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IN ONE HAND WORK</a:t>
            </a:r>
            <a:br>
              <a:rPr lang="en-US" sz="80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br>
            <a:r>
              <a:rPr lang="en-US" sz="80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IN THE OTHER A WEAPON</a:t>
            </a:r>
            <a:endParaRPr lang="en-US" sz="80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7340420"/>
                                        </p:tgtEl>
                                        <p:attrNameLst>
                                          <p:attrName>style.visibility</p:attrName>
                                        </p:attrNameLst>
                                      </p:cBhvr>
                                      <p:to>
                                        <p:strVal val="visible"/>
                                      </p:to>
                                    </p:set>
                                    <p:anim calcmode="lin" valueType="num">
                                      <p:cBhvr>
                                        <p:cTn id="12" dur="1000" fill="hold"/>
                                        <p:tgtEl>
                                          <p:spTgt spid="17340420"/>
                                        </p:tgtEl>
                                        <p:attrNameLst>
                                          <p:attrName>ppt_w</p:attrName>
                                        </p:attrNameLst>
                                      </p:cBhvr>
                                      <p:tavLst>
                                        <p:tav tm="0">
                                          <p:val>
                                            <p:strVal val="#ppt_w+.3"/>
                                          </p:val>
                                        </p:tav>
                                        <p:tav tm="100000">
                                          <p:val>
                                            <p:strVal val="#ppt_w"/>
                                          </p:val>
                                        </p:tav>
                                      </p:tavLst>
                                    </p:anim>
                                    <p:anim calcmode="lin" valueType="num">
                                      <p:cBhvr>
                                        <p:cTn id="13" dur="1000" fill="hold"/>
                                        <p:tgtEl>
                                          <p:spTgt spid="17340420"/>
                                        </p:tgtEl>
                                        <p:attrNameLst>
                                          <p:attrName>ppt_h</p:attrName>
                                        </p:attrNameLst>
                                      </p:cBhvr>
                                      <p:tavLst>
                                        <p:tav tm="0">
                                          <p:val>
                                            <p:strVal val="#ppt_h"/>
                                          </p:val>
                                        </p:tav>
                                        <p:tav tm="100000">
                                          <p:val>
                                            <p:strVal val="#ppt_h"/>
                                          </p:val>
                                        </p:tav>
                                      </p:tavLst>
                                    </p:anim>
                                    <p:animEffect transition="in" filter="fade">
                                      <p:cBhvr>
                                        <p:cTn id="14" dur="1000"/>
                                        <p:tgtEl>
                                          <p:spTgt spid="1734042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7340419"/>
                                        </p:tgtEl>
                                        <p:attrNameLst>
                                          <p:attrName>style.visibility</p:attrName>
                                        </p:attrNameLst>
                                      </p:cBhvr>
                                      <p:to>
                                        <p:strVal val="visible"/>
                                      </p:to>
                                    </p:set>
                                    <p:anim calcmode="lin" valueType="num">
                                      <p:cBhvr>
                                        <p:cTn id="17" dur="1000" fill="hold"/>
                                        <p:tgtEl>
                                          <p:spTgt spid="17340419"/>
                                        </p:tgtEl>
                                        <p:attrNameLst>
                                          <p:attrName>ppt_w</p:attrName>
                                        </p:attrNameLst>
                                      </p:cBhvr>
                                      <p:tavLst>
                                        <p:tav tm="0">
                                          <p:val>
                                            <p:strVal val="#ppt_w+.3"/>
                                          </p:val>
                                        </p:tav>
                                        <p:tav tm="100000">
                                          <p:val>
                                            <p:strVal val="#ppt_w"/>
                                          </p:val>
                                        </p:tav>
                                      </p:tavLst>
                                    </p:anim>
                                    <p:anim calcmode="lin" valueType="num">
                                      <p:cBhvr>
                                        <p:cTn id="18" dur="1000" fill="hold"/>
                                        <p:tgtEl>
                                          <p:spTgt spid="17340419"/>
                                        </p:tgtEl>
                                        <p:attrNameLst>
                                          <p:attrName>ppt_h</p:attrName>
                                        </p:attrNameLst>
                                      </p:cBhvr>
                                      <p:tavLst>
                                        <p:tav tm="0">
                                          <p:val>
                                            <p:strVal val="#ppt_h"/>
                                          </p:val>
                                        </p:tav>
                                        <p:tav tm="100000">
                                          <p:val>
                                            <p:strVal val="#ppt_h"/>
                                          </p:val>
                                        </p:tav>
                                      </p:tavLst>
                                    </p:anim>
                                    <p:animEffect transition="in" filter="fade">
                                      <p:cBhvr>
                                        <p:cTn id="19" dur="1000"/>
                                        <p:tgtEl>
                                          <p:spTgt spid="1734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40419" grpId="0" animBg="1"/>
      <p:bldP spid="17340420" grpId="0" autoUpdateAnimBg="0"/>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338371" name="Rectangle 3"/>
          <p:cNvSpPr>
            <a:spLocks noChangeArrowheads="1"/>
          </p:cNvSpPr>
          <p:nvPr/>
        </p:nvSpPr>
        <p:spPr bwMode="auto">
          <a:xfrm>
            <a:off x="203200" y="2236788"/>
            <a:ext cx="8763000" cy="2663825"/>
          </a:xfrm>
          <a:prstGeom prst="rect">
            <a:avLst/>
          </a:prstGeom>
          <a:solidFill>
            <a:schemeClr val="tx1">
              <a:alpha val="65097"/>
            </a:schemeClr>
          </a:solid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wrap="none" anchor="ctr"/>
          <a:lstStyle/>
          <a:p>
            <a:endParaRPr lang="en-US"/>
          </a:p>
        </p:txBody>
      </p:sp>
      <p:sp>
        <p:nvSpPr>
          <p:cNvPr id="17338372" name="Text Box 4"/>
          <p:cNvSpPr txBox="1">
            <a:spLocks noChangeArrowheads="1"/>
          </p:cNvSpPr>
          <p:nvPr/>
        </p:nvSpPr>
        <p:spPr bwMode="auto">
          <a:xfrm>
            <a:off x="254000" y="2278063"/>
            <a:ext cx="8610600" cy="2577116"/>
          </a:xfrm>
          <a:prstGeom prst="rect">
            <a:avLst/>
          </a:prstGeom>
          <a:noFill/>
          <a:ln w="9525">
            <a:noFill/>
            <a:miter lim="800000"/>
            <a:headEnd/>
            <a:tailEnd/>
          </a:ln>
          <a:effectLst/>
        </p:spPr>
        <p:txBody>
          <a:bodyPr>
            <a:spAutoFit/>
          </a:bodyPr>
          <a:lstStyle/>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Nehemiah 4:20</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dirty="0">
                <a:solidFill>
                  <a:schemeClr val="bg1"/>
                </a:solidFill>
                <a:effectLst>
                  <a:outerShdw blurRad="50800" dist="50800" dir="5400000" algn="ctr" rotWithShape="0">
                    <a:schemeClr val="tx1"/>
                  </a:outerShdw>
                </a:effectLst>
                <a:latin typeface="Teen" pitchFamily="2" charset="0"/>
              </a:rPr>
              <a:t>In what place therefore ye hear the sound of the trumpet, resort ye thither unto us: our God shall fight for us.</a:t>
            </a:r>
            <a:r>
              <a:rPr lang="en-US" b="0" dirty="0">
                <a:effectLst>
                  <a:outerShdw blurRad="50800" dist="50800" dir="5400000" algn="ctr" rotWithShape="0">
                    <a:schemeClr val="tx1"/>
                  </a:outerShdw>
                </a:effectLst>
                <a:latin typeface="Teen" pitchFamily="2" charset="0"/>
              </a:rPr>
              <a:t> </a:t>
            </a:r>
          </a:p>
        </p:txBody>
      </p:sp>
      <p:sp>
        <p:nvSpPr>
          <p:cNvPr id="5" name="Text Box 5"/>
          <p:cNvSpPr txBox="1">
            <a:spLocks noChangeArrowheads="1"/>
          </p:cNvSpPr>
          <p:nvPr/>
        </p:nvSpPr>
        <p:spPr bwMode="auto">
          <a:xfrm>
            <a:off x="109934" y="-206834"/>
            <a:ext cx="8924132" cy="1554272"/>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95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OUR GOD SHALL FIGHT FOR US</a:t>
            </a:r>
            <a:endParaRPr lang="en-US" sz="95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7338372"/>
                                        </p:tgtEl>
                                        <p:attrNameLst>
                                          <p:attrName>style.visibility</p:attrName>
                                        </p:attrNameLst>
                                      </p:cBhvr>
                                      <p:to>
                                        <p:strVal val="visible"/>
                                      </p:to>
                                    </p:set>
                                    <p:anim calcmode="lin" valueType="num">
                                      <p:cBhvr>
                                        <p:cTn id="12" dur="1000" fill="hold"/>
                                        <p:tgtEl>
                                          <p:spTgt spid="17338372"/>
                                        </p:tgtEl>
                                        <p:attrNameLst>
                                          <p:attrName>ppt_w</p:attrName>
                                        </p:attrNameLst>
                                      </p:cBhvr>
                                      <p:tavLst>
                                        <p:tav tm="0">
                                          <p:val>
                                            <p:strVal val="#ppt_w+.3"/>
                                          </p:val>
                                        </p:tav>
                                        <p:tav tm="100000">
                                          <p:val>
                                            <p:strVal val="#ppt_w"/>
                                          </p:val>
                                        </p:tav>
                                      </p:tavLst>
                                    </p:anim>
                                    <p:anim calcmode="lin" valueType="num">
                                      <p:cBhvr>
                                        <p:cTn id="13" dur="1000" fill="hold"/>
                                        <p:tgtEl>
                                          <p:spTgt spid="17338372"/>
                                        </p:tgtEl>
                                        <p:attrNameLst>
                                          <p:attrName>ppt_h</p:attrName>
                                        </p:attrNameLst>
                                      </p:cBhvr>
                                      <p:tavLst>
                                        <p:tav tm="0">
                                          <p:val>
                                            <p:strVal val="#ppt_h"/>
                                          </p:val>
                                        </p:tav>
                                        <p:tav tm="100000">
                                          <p:val>
                                            <p:strVal val="#ppt_h"/>
                                          </p:val>
                                        </p:tav>
                                      </p:tavLst>
                                    </p:anim>
                                    <p:animEffect transition="in" filter="fade">
                                      <p:cBhvr>
                                        <p:cTn id="14" dur="1000"/>
                                        <p:tgtEl>
                                          <p:spTgt spid="1733837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7338371"/>
                                        </p:tgtEl>
                                        <p:attrNameLst>
                                          <p:attrName>style.visibility</p:attrName>
                                        </p:attrNameLst>
                                      </p:cBhvr>
                                      <p:to>
                                        <p:strVal val="visible"/>
                                      </p:to>
                                    </p:set>
                                    <p:anim calcmode="lin" valueType="num">
                                      <p:cBhvr>
                                        <p:cTn id="17" dur="1000" fill="hold"/>
                                        <p:tgtEl>
                                          <p:spTgt spid="17338371"/>
                                        </p:tgtEl>
                                        <p:attrNameLst>
                                          <p:attrName>ppt_w</p:attrName>
                                        </p:attrNameLst>
                                      </p:cBhvr>
                                      <p:tavLst>
                                        <p:tav tm="0">
                                          <p:val>
                                            <p:strVal val="#ppt_w+.3"/>
                                          </p:val>
                                        </p:tav>
                                        <p:tav tm="100000">
                                          <p:val>
                                            <p:strVal val="#ppt_w"/>
                                          </p:val>
                                        </p:tav>
                                      </p:tavLst>
                                    </p:anim>
                                    <p:anim calcmode="lin" valueType="num">
                                      <p:cBhvr>
                                        <p:cTn id="18" dur="1000" fill="hold"/>
                                        <p:tgtEl>
                                          <p:spTgt spid="17338371"/>
                                        </p:tgtEl>
                                        <p:attrNameLst>
                                          <p:attrName>ppt_h</p:attrName>
                                        </p:attrNameLst>
                                      </p:cBhvr>
                                      <p:tavLst>
                                        <p:tav tm="0">
                                          <p:val>
                                            <p:strVal val="#ppt_h"/>
                                          </p:val>
                                        </p:tav>
                                        <p:tav tm="100000">
                                          <p:val>
                                            <p:strVal val="#ppt_h"/>
                                          </p:val>
                                        </p:tav>
                                      </p:tavLst>
                                    </p:anim>
                                    <p:animEffect transition="in" filter="fade">
                                      <p:cBhvr>
                                        <p:cTn id="19" dur="1000"/>
                                        <p:tgtEl>
                                          <p:spTgt spid="1733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38371" grpId="0" animBg="1"/>
      <p:bldP spid="17338372" grpId="0" autoUpdateAnimBg="0"/>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337347" name="Rectangle 3"/>
          <p:cNvSpPr>
            <a:spLocks noChangeArrowheads="1"/>
          </p:cNvSpPr>
          <p:nvPr/>
        </p:nvSpPr>
        <p:spPr bwMode="auto">
          <a:xfrm>
            <a:off x="203200" y="1868488"/>
            <a:ext cx="8763000" cy="3607701"/>
          </a:xfrm>
          <a:prstGeom prst="rect">
            <a:avLst/>
          </a:prstGeom>
          <a:solidFill>
            <a:schemeClr val="tx1">
              <a:alpha val="65097"/>
            </a:schemeClr>
          </a:solid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wrap="none" anchor="ctr"/>
          <a:lstStyle/>
          <a:p>
            <a:endParaRPr lang="en-US"/>
          </a:p>
        </p:txBody>
      </p:sp>
      <p:sp>
        <p:nvSpPr>
          <p:cNvPr id="17337348" name="Text Box 4"/>
          <p:cNvSpPr txBox="1">
            <a:spLocks noChangeArrowheads="1"/>
          </p:cNvSpPr>
          <p:nvPr/>
        </p:nvSpPr>
        <p:spPr bwMode="auto">
          <a:xfrm>
            <a:off x="254000" y="1909763"/>
            <a:ext cx="8610600" cy="3566426"/>
          </a:xfrm>
          <a:prstGeom prst="rect">
            <a:avLst/>
          </a:prstGeom>
          <a:noFill/>
          <a:ln w="9525">
            <a:noFill/>
            <a:miter lim="800000"/>
            <a:headEnd/>
            <a:tailEnd/>
          </a:ln>
          <a:effectLst/>
        </p:spPr>
        <p:txBody>
          <a:bodyPr>
            <a:spAutoFit/>
          </a:bodyPr>
          <a:lstStyle/>
          <a:p>
            <a:pPr>
              <a:lnSpc>
                <a:spcPct val="80000"/>
              </a:lnSpc>
              <a:defRPr/>
            </a:pPr>
            <a:r>
              <a:rPr lang="en-US" b="0" dirty="0">
                <a:solidFill>
                  <a:srgbClr val="FFC000"/>
                </a:solidFill>
                <a:effectLst>
                  <a:outerShdw blurRad="50800" dist="50800" dir="5400000" algn="ctr" rotWithShape="0">
                    <a:schemeClr val="tx1"/>
                  </a:outerShdw>
                </a:effectLst>
                <a:latin typeface="Teen" pitchFamily="2" charset="0"/>
              </a:rPr>
              <a:t>Nehemiah 4:23</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dirty="0">
                <a:solidFill>
                  <a:schemeClr val="bg1"/>
                </a:solidFill>
                <a:effectLst>
                  <a:outerShdw blurRad="50800" dist="50800" dir="5400000" algn="ctr" rotWithShape="0">
                    <a:schemeClr val="tx1"/>
                  </a:outerShdw>
                </a:effectLst>
                <a:latin typeface="Teen" pitchFamily="2" charset="0"/>
              </a:rPr>
              <a:t>So neither I, nor my brethren, nor my servants, nor the men of the guard which followed me, none of us put off our clothes, saving that every one put them off for washing. </a:t>
            </a:r>
          </a:p>
        </p:txBody>
      </p:sp>
      <p:sp>
        <p:nvSpPr>
          <p:cNvPr id="5" name="Text Box 5"/>
          <p:cNvSpPr txBox="1">
            <a:spLocks noChangeArrowheads="1"/>
          </p:cNvSpPr>
          <p:nvPr/>
        </p:nvSpPr>
        <p:spPr bwMode="auto">
          <a:xfrm>
            <a:off x="0" y="-217720"/>
            <a:ext cx="9143999" cy="1384995"/>
          </a:xfrm>
          <a:prstGeom prst="rect">
            <a:avLst/>
          </a:prstGeom>
          <a:noFill/>
          <a:ln w="9525">
            <a:noFill/>
            <a:miter lim="800000"/>
            <a:headEnd/>
            <a:tailEnd/>
          </a:ln>
          <a:effectLst/>
        </p:spPr>
        <p:txBody>
          <a:bodyPr wrap="square">
            <a:spAutoFit/>
          </a:bodyPr>
          <a:lstStyle/>
          <a:p>
            <a:pPr algn="ctr">
              <a:spcAft>
                <a:spcPct val="20000"/>
              </a:spcAft>
              <a:buClr>
                <a:srgbClr val="FFFF99"/>
              </a:buClr>
              <a:defRPr/>
            </a:pPr>
            <a:r>
              <a:rPr lang="en-US" sz="8400" b="0" dirty="0" smtClean="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rPr>
              <a:t>NONE OF US PUT OFF OUR CLOTHES</a:t>
            </a:r>
            <a:endParaRPr lang="en-US" sz="8400" b="0" dirty="0">
              <a:solidFill>
                <a:srgbClr val="99FFCC"/>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7337348"/>
                                        </p:tgtEl>
                                        <p:attrNameLst>
                                          <p:attrName>style.visibility</p:attrName>
                                        </p:attrNameLst>
                                      </p:cBhvr>
                                      <p:to>
                                        <p:strVal val="visible"/>
                                      </p:to>
                                    </p:set>
                                    <p:anim calcmode="lin" valueType="num">
                                      <p:cBhvr>
                                        <p:cTn id="12" dur="1000" fill="hold"/>
                                        <p:tgtEl>
                                          <p:spTgt spid="17337348"/>
                                        </p:tgtEl>
                                        <p:attrNameLst>
                                          <p:attrName>ppt_w</p:attrName>
                                        </p:attrNameLst>
                                      </p:cBhvr>
                                      <p:tavLst>
                                        <p:tav tm="0">
                                          <p:val>
                                            <p:strVal val="#ppt_w+.3"/>
                                          </p:val>
                                        </p:tav>
                                        <p:tav tm="100000">
                                          <p:val>
                                            <p:strVal val="#ppt_w"/>
                                          </p:val>
                                        </p:tav>
                                      </p:tavLst>
                                    </p:anim>
                                    <p:anim calcmode="lin" valueType="num">
                                      <p:cBhvr>
                                        <p:cTn id="13" dur="1000" fill="hold"/>
                                        <p:tgtEl>
                                          <p:spTgt spid="17337348"/>
                                        </p:tgtEl>
                                        <p:attrNameLst>
                                          <p:attrName>ppt_h</p:attrName>
                                        </p:attrNameLst>
                                      </p:cBhvr>
                                      <p:tavLst>
                                        <p:tav tm="0">
                                          <p:val>
                                            <p:strVal val="#ppt_h"/>
                                          </p:val>
                                        </p:tav>
                                        <p:tav tm="100000">
                                          <p:val>
                                            <p:strVal val="#ppt_h"/>
                                          </p:val>
                                        </p:tav>
                                      </p:tavLst>
                                    </p:anim>
                                    <p:animEffect transition="in" filter="fade">
                                      <p:cBhvr>
                                        <p:cTn id="14" dur="1000"/>
                                        <p:tgtEl>
                                          <p:spTgt spid="1733734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7337347"/>
                                        </p:tgtEl>
                                        <p:attrNameLst>
                                          <p:attrName>style.visibility</p:attrName>
                                        </p:attrNameLst>
                                      </p:cBhvr>
                                      <p:to>
                                        <p:strVal val="visible"/>
                                      </p:to>
                                    </p:set>
                                    <p:anim calcmode="lin" valueType="num">
                                      <p:cBhvr>
                                        <p:cTn id="17" dur="1000" fill="hold"/>
                                        <p:tgtEl>
                                          <p:spTgt spid="17337347"/>
                                        </p:tgtEl>
                                        <p:attrNameLst>
                                          <p:attrName>ppt_w</p:attrName>
                                        </p:attrNameLst>
                                      </p:cBhvr>
                                      <p:tavLst>
                                        <p:tav tm="0">
                                          <p:val>
                                            <p:strVal val="#ppt_w+.3"/>
                                          </p:val>
                                        </p:tav>
                                        <p:tav tm="100000">
                                          <p:val>
                                            <p:strVal val="#ppt_w"/>
                                          </p:val>
                                        </p:tav>
                                      </p:tavLst>
                                    </p:anim>
                                    <p:anim calcmode="lin" valueType="num">
                                      <p:cBhvr>
                                        <p:cTn id="18" dur="1000" fill="hold"/>
                                        <p:tgtEl>
                                          <p:spTgt spid="17337347"/>
                                        </p:tgtEl>
                                        <p:attrNameLst>
                                          <p:attrName>ppt_h</p:attrName>
                                        </p:attrNameLst>
                                      </p:cBhvr>
                                      <p:tavLst>
                                        <p:tav tm="0">
                                          <p:val>
                                            <p:strVal val="#ppt_h"/>
                                          </p:val>
                                        </p:tav>
                                        <p:tav tm="100000">
                                          <p:val>
                                            <p:strVal val="#ppt_h"/>
                                          </p:val>
                                        </p:tav>
                                      </p:tavLst>
                                    </p:anim>
                                    <p:animEffect transition="in" filter="fade">
                                      <p:cBhvr>
                                        <p:cTn id="19" dur="1000"/>
                                        <p:tgtEl>
                                          <p:spTgt spid="1733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37347" grpId="0" animBg="1"/>
      <p:bldP spid="17337348" grpId="0" autoUpdateAnimBg="0"/>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386498" name="Text Box 2"/>
          <p:cNvSpPr txBox="1">
            <a:spLocks noChangeArrowheads="1"/>
          </p:cNvSpPr>
          <p:nvPr/>
        </p:nvSpPr>
        <p:spPr bwMode="auto">
          <a:xfrm>
            <a:off x="123825" y="987731"/>
            <a:ext cx="8905875" cy="5209118"/>
          </a:xfrm>
          <a:prstGeom prst="rect">
            <a:avLst/>
          </a:prstGeom>
          <a:noFill/>
          <a:ln w="9525">
            <a:noFill/>
            <a:miter lim="800000"/>
            <a:headEnd/>
            <a:tailEnd/>
          </a:ln>
          <a:effectLst/>
        </p:spPr>
        <p:txBody>
          <a:bodyPr>
            <a:spAutoFit/>
          </a:bodyPr>
          <a:lstStyle/>
          <a:p>
            <a:pPr algn="ctr">
              <a:lnSpc>
                <a:spcPct val="70000"/>
              </a:lnSpc>
              <a:spcAft>
                <a:spcPct val="40000"/>
              </a:spcAft>
              <a:buClr>
                <a:srgbClr val="FFFF99"/>
              </a:buClr>
              <a:defRPr/>
            </a:pPr>
            <a:r>
              <a:rPr lang="en-US" sz="9500" b="0" dirty="0" smtClean="0">
                <a:solidFill>
                  <a:srgbClr val="FFFF99"/>
                </a:solidFill>
                <a:effectLst>
                  <a:glow rad="228600">
                    <a:schemeClr val="accent4">
                      <a:satMod val="175000"/>
                      <a:alpha val="40000"/>
                    </a:schemeClr>
                  </a:glow>
                  <a:outerShdw blurRad="50800" dist="50800" dir="5400000" algn="ctr" rotWithShape="0">
                    <a:schemeClr val="tx1"/>
                  </a:outerShdw>
                </a:effectLst>
                <a:latin typeface="Libel Suit" pitchFamily="2" charset="0"/>
              </a:rPr>
              <a:t>This Kind Of Victorious Attitude Can Radically Change Things, But You Will Face Intense Opposition From The Enemy</a:t>
            </a:r>
            <a:endParaRPr lang="en-US" sz="9500" b="0" dirty="0">
              <a:solidFill>
                <a:srgbClr val="FFFF99"/>
              </a:solidFill>
              <a:effectLst>
                <a:glow rad="228600">
                  <a:schemeClr val="accent4">
                    <a:satMod val="175000"/>
                    <a:alpha val="40000"/>
                  </a:schemeClr>
                </a:glow>
                <a:outerShdw blurRad="50800" dist="50800" dir="5400000" algn="ctr" rotWithShape="0">
                  <a:schemeClr val="tx1"/>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86498">
                                            <p:txEl>
                                              <p:pRg st="0" end="0"/>
                                            </p:txEl>
                                          </p:spTgt>
                                        </p:tgtEl>
                                        <p:attrNameLst>
                                          <p:attrName>style.visibility</p:attrName>
                                        </p:attrNameLst>
                                      </p:cBhvr>
                                      <p:to>
                                        <p:strVal val="visible"/>
                                      </p:to>
                                    </p:set>
                                    <p:animEffect transition="in" filter="fade">
                                      <p:cBhvr>
                                        <p:cTn id="7" dur="500"/>
                                        <p:tgtEl>
                                          <p:spTgt spid="173864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86498" grpId="0" build="allAtOnce"/>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ger's Font">
      <a:majorFont>
        <a:latin typeface="Teen"/>
        <a:ea typeface=""/>
        <a:cs typeface="Arial"/>
      </a:majorFont>
      <a:minorFont>
        <a:latin typeface="Tee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ger's Font">
      <a:majorFont>
        <a:latin typeface="Teen"/>
        <a:ea typeface=""/>
        <a:cs typeface="Arial"/>
      </a:majorFont>
      <a:minorFont>
        <a:latin typeface="Tee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ger's Font">
      <a:majorFont>
        <a:latin typeface="Teen"/>
        <a:ea typeface=""/>
        <a:cs typeface="Arial"/>
      </a:majorFont>
      <a:minorFont>
        <a:latin typeface="Tee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ger's Font">
      <a:majorFont>
        <a:latin typeface="Teen"/>
        <a:ea typeface=""/>
        <a:cs typeface="Arial"/>
      </a:majorFont>
      <a:minorFont>
        <a:latin typeface="Tee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ger's Font">
      <a:majorFont>
        <a:latin typeface="Teen"/>
        <a:ea typeface=""/>
        <a:cs typeface="Arial"/>
      </a:majorFont>
      <a:minorFont>
        <a:latin typeface="Tee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41567</TotalTime>
  <Words>330</Words>
  <Application>Microsoft Office PowerPoint</Application>
  <PresentationFormat>On-screen Show (4:3)</PresentationFormat>
  <Paragraphs>118</Paragraphs>
  <Slides>44</Slides>
  <Notes>44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44</vt:i4>
      </vt:variant>
    </vt:vector>
  </HeadingPairs>
  <TitlesOfParts>
    <vt:vector size="54" baseType="lpstr">
      <vt:lpstr>Arial</vt:lpstr>
      <vt:lpstr>Libel Suit</vt:lpstr>
      <vt:lpstr>Tempus Sans ITC</vt:lpstr>
      <vt:lpstr>Teen</vt:lpstr>
      <vt:lpstr>Default Design</vt:lpstr>
      <vt:lpstr>1_Default Design</vt:lpstr>
      <vt:lpstr>2_Default Design</vt:lpstr>
      <vt:lpstr>3_Default Design</vt:lpstr>
      <vt:lpstr>4_Default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3034</cp:revision>
  <dcterms:created xsi:type="dcterms:W3CDTF">2005-02-19T02:02:57Z</dcterms:created>
  <dcterms:modified xsi:type="dcterms:W3CDTF">2012-02-05T14:56:19Z</dcterms:modified>
</cp:coreProperties>
</file>