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6" r:id="rId2"/>
    <p:sldMasterId id="2147483668" r:id="rId3"/>
    <p:sldMasterId id="2147483670" r:id="rId4"/>
  </p:sldMasterIdLst>
  <p:notesMasterIdLst>
    <p:notesMasterId r:id="rId61"/>
  </p:notesMasterIdLst>
  <p:sldIdLst>
    <p:sldId id="15805" r:id="rId5"/>
    <p:sldId id="15806" r:id="rId6"/>
    <p:sldId id="15643" r:id="rId7"/>
    <p:sldId id="15717" r:id="rId8"/>
    <p:sldId id="15718" r:id="rId9"/>
    <p:sldId id="15719" r:id="rId10"/>
    <p:sldId id="15739" r:id="rId11"/>
    <p:sldId id="15740" r:id="rId12"/>
    <p:sldId id="15741" r:id="rId13"/>
    <p:sldId id="15742" r:id="rId14"/>
    <p:sldId id="15743" r:id="rId15"/>
    <p:sldId id="15810" r:id="rId16"/>
    <p:sldId id="15744" r:id="rId17"/>
    <p:sldId id="15721" r:id="rId18"/>
    <p:sldId id="15745" r:id="rId19"/>
    <p:sldId id="15746" r:id="rId20"/>
    <p:sldId id="15748" r:id="rId21"/>
    <p:sldId id="15750" r:id="rId22"/>
    <p:sldId id="15749" r:id="rId23"/>
    <p:sldId id="15722" r:id="rId24"/>
    <p:sldId id="15723" r:id="rId25"/>
    <p:sldId id="15724" r:id="rId26"/>
    <p:sldId id="15751" r:id="rId27"/>
    <p:sldId id="15752" r:id="rId28"/>
    <p:sldId id="15753" r:id="rId29"/>
    <p:sldId id="15754" r:id="rId30"/>
    <p:sldId id="15755" r:id="rId31"/>
    <p:sldId id="15756" r:id="rId32"/>
    <p:sldId id="15757" r:id="rId33"/>
    <p:sldId id="15758" r:id="rId34"/>
    <p:sldId id="15759" r:id="rId35"/>
    <p:sldId id="15760" r:id="rId36"/>
    <p:sldId id="15761" r:id="rId37"/>
    <p:sldId id="15762" r:id="rId38"/>
    <p:sldId id="15763" r:id="rId39"/>
    <p:sldId id="15764" r:id="rId40"/>
    <p:sldId id="15765" r:id="rId41"/>
    <p:sldId id="15767" r:id="rId42"/>
    <p:sldId id="15766" r:id="rId43"/>
    <p:sldId id="15768" r:id="rId44"/>
    <p:sldId id="15769" r:id="rId45"/>
    <p:sldId id="15770" r:id="rId46"/>
    <p:sldId id="15771" r:id="rId47"/>
    <p:sldId id="15772" r:id="rId48"/>
    <p:sldId id="15773" r:id="rId49"/>
    <p:sldId id="15774" r:id="rId50"/>
    <p:sldId id="15775" r:id="rId51"/>
    <p:sldId id="15776" r:id="rId52"/>
    <p:sldId id="15777" r:id="rId53"/>
    <p:sldId id="15778" r:id="rId54"/>
    <p:sldId id="15779" r:id="rId55"/>
    <p:sldId id="15780" r:id="rId56"/>
    <p:sldId id="15781" r:id="rId57"/>
    <p:sldId id="15807" r:id="rId58"/>
    <p:sldId id="15808" r:id="rId59"/>
    <p:sldId id="15809" r:id="rId60"/>
  </p:sldIdLst>
  <p:sldSz cx="9144000" cy="6858000" type="screen4x3"/>
  <p:notesSz cx="6858000" cy="9144000"/>
  <p:embeddedFontLst>
    <p:embeddedFont>
      <p:font typeface="YouMurderer BB" pitchFamily="2" charset="0"/>
      <p:regular r:id="rId62"/>
    </p:embeddedFont>
    <p:embeddedFont>
      <p:font typeface="Teen" pitchFamily="2" charset="0"/>
      <p:regular r:id="rId63"/>
      <p:bold r:id="rId64"/>
      <p:italic r:id="rId65"/>
      <p:boldItalic r:id="rId66"/>
    </p:embeddedFont>
    <p:embeddedFont>
      <p:font typeface="Huxtable" pitchFamily="2" charset="0"/>
      <p:regular r:id="rId67"/>
    </p:embeddedFont>
    <p:embeddedFont>
      <p:font typeface="Antique Olive" pitchFamily="34" charset="0"/>
      <p:regular r:id="rId68"/>
      <p:bold r:id="rId69"/>
      <p:italic r:id="rId70"/>
    </p:embeddedFont>
    <p:embeddedFont>
      <p:font typeface="ADRIANA" pitchFamily="2" charset="2"/>
      <p:regular r:id="rId71"/>
    </p:embeddedFont>
    <p:embeddedFont>
      <p:font typeface="Biondi" pitchFamily="2" charset="0"/>
      <p:regular r:id="rId72"/>
    </p:embeddedFont>
    <p:embeddedFont>
      <p:font typeface="Aharoni" pitchFamily="2" charset="-79"/>
      <p:bold r:id="rId73"/>
    </p:embeddedFont>
    <p:embeddedFont>
      <p:font typeface="Tempus Sans ITC" pitchFamily="82" charset="0"/>
      <p:regular r:id="rId74"/>
    </p:embeddedFont>
  </p:embeddedFontLst>
  <p:custDataLst>
    <p:tags r:id="rId75"/>
  </p:custData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2DE82"/>
    <a:srgbClr val="FFFF66"/>
    <a:srgbClr val="99FF99"/>
    <a:srgbClr val="66FFFF"/>
    <a:srgbClr val="FFFFCC"/>
    <a:srgbClr val="080808"/>
    <a:srgbClr val="FFFFFF"/>
    <a:srgbClr val="DDDDD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73" autoAdjust="0"/>
    <p:restoredTop sz="93800" autoAdjust="0"/>
  </p:normalViewPr>
  <p:slideViewPr>
    <p:cSldViewPr snapToGrid="0">
      <p:cViewPr varScale="1">
        <p:scale>
          <a:sx n="86" d="100"/>
          <a:sy n="86" d="100"/>
        </p:scale>
        <p:origin x="-71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0EB3348-DC86-4719-9D28-4EC761E61034}" type="slidenum">
              <a:rPr lang="en-US"/>
              <a:pPr/>
              <a:t>‹#›</a:t>
            </a:fld>
            <a:endParaRPr lang="en-US"/>
          </a:p>
        </p:txBody>
      </p:sp>
    </p:spTree>
    <p:extLst>
      <p:ext uri="{BB962C8B-B14F-4D97-AF65-F5344CB8AC3E}">
        <p14:creationId xmlns:p14="http://schemas.microsoft.com/office/powerpoint/2010/main" val="14980133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2</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29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39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44</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49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50</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52</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53</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54</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55</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solidFill>
                  <a:srgbClr val="000000"/>
                </a:solidFill>
              </a:rPr>
              <a:pPr/>
              <a:t>56</a:t>
            </a:fld>
            <a:endParaRPr lang="en-US" dirty="0">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6</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7</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8</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9</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D673A-F5FD-4BD3-8DB5-14812BF4A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E8013-45C1-497E-BD44-9E59211394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20B47-F8D5-495C-A854-6539A82AC21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FD5E0-B52A-41B2-8F68-7FF3B1E66A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4D951-8D69-4FEB-B813-26BAC8B6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CDBB75-8885-45C0-BD4E-C9BA718307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920C27-276B-4574-87E5-3DCD076319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A3D20D-9913-43A5-BCB3-620972D33C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86639A-8853-43F7-9980-B63B505633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3ABBC-BB52-4AE5-8A5A-DCA8EB26F6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09550" y="2557627"/>
            <a:ext cx="8724901" cy="1742746"/>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2628781"/>
            <a:ext cx="8616043" cy="160043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15:3</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smtClean="0">
                <a:solidFill>
                  <a:schemeClr val="bg1"/>
                </a:solidFill>
                <a:latin typeface="Teen" pitchFamily="2" charset="0"/>
              </a:rPr>
              <a:t>And he </a:t>
            </a:r>
            <a:r>
              <a:rPr lang="en-US" b="0" dirty="0" err="1" smtClean="0">
                <a:solidFill>
                  <a:schemeClr val="bg1"/>
                </a:solidFill>
                <a:latin typeface="Teen" pitchFamily="2" charset="0"/>
              </a:rPr>
              <a:t>spake</a:t>
            </a:r>
            <a:r>
              <a:rPr lang="en-US" b="0" dirty="0" smtClean="0">
                <a:solidFill>
                  <a:schemeClr val="bg1"/>
                </a:solidFill>
                <a:latin typeface="Teen" pitchFamily="2" charset="0"/>
              </a:rPr>
              <a:t> this parable unto them, saying,</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2551837"/>
            <a:ext cx="8781263" cy="1754326"/>
          </a:xfrm>
          <a:prstGeom prst="rect">
            <a:avLst/>
          </a:prstGeom>
          <a:noFill/>
        </p:spPr>
        <p:txBody>
          <a:bodyPr wrap="square" rtlCol="0">
            <a:spAutoFit/>
          </a:bodyPr>
          <a:lstStyle/>
          <a:p>
            <a:pPr algn="ctr">
              <a:lnSpc>
                <a:spcPct val="75000"/>
              </a:lnSpc>
              <a:spcAft>
                <a:spcPts val="1200"/>
              </a:spcAft>
            </a:pPr>
            <a: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t>So, Who Was Jesus Talking To?</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7329"/>
            <a:ext cx="9143999" cy="2215991"/>
          </a:xfrm>
          <a:prstGeom prst="rect">
            <a:avLst/>
          </a:prstGeom>
          <a:noFill/>
        </p:spPr>
        <p:txBody>
          <a:bodyPr wrap="square" rtlCol="0">
            <a:spAutoFit/>
          </a:bodyPr>
          <a:lstStyle/>
          <a:p>
            <a:pPr algn="ctr">
              <a:spcAft>
                <a:spcPts val="1200"/>
              </a:spcAft>
            </a:pPr>
            <a:r>
              <a:rPr lang="en-US" sz="13800" b="0" dirty="0" smtClean="0">
                <a:ln>
                  <a:solidFill>
                    <a:schemeClr val="tx1"/>
                  </a:solidFill>
                </a:ln>
                <a:solidFill>
                  <a:srgbClr val="66FFFF"/>
                </a:solidFill>
                <a:effectLst>
                  <a:glow rad="228600">
                    <a:srgbClr val="080808"/>
                  </a:glow>
                </a:effectLst>
                <a:latin typeface="Huxtable" pitchFamily="2" charset="0"/>
                <a:cs typeface="Aharoni" pitchFamily="2" charset="-79"/>
              </a:rPr>
              <a:t>THEM!</a:t>
            </a:r>
            <a:endParaRPr lang="en-US" sz="13800" dirty="0" smtClean="0">
              <a:ln>
                <a:solidFill>
                  <a:schemeClr val="tx1"/>
                </a:solidFill>
              </a:ln>
              <a:solidFill>
                <a:srgbClr val="66FFFF"/>
              </a:solidFill>
              <a:effectLst>
                <a:glow rad="228600">
                  <a:srgbClr val="080808"/>
                </a:glow>
              </a:effectLst>
              <a:latin typeface="Huxtable" pitchFamily="2" charset="0"/>
              <a:cs typeface="Aharoni" pitchFamily="2" charset="-79"/>
            </a:endParaRPr>
          </a:p>
        </p:txBody>
      </p:sp>
      <p:sp>
        <p:nvSpPr>
          <p:cNvPr id="3" name="TextBox 2"/>
          <p:cNvSpPr txBox="1"/>
          <p:nvPr/>
        </p:nvSpPr>
        <p:spPr>
          <a:xfrm rot="21347441">
            <a:off x="181369" y="1287352"/>
            <a:ext cx="8781263" cy="2646878"/>
          </a:xfrm>
          <a:prstGeom prst="rect">
            <a:avLst/>
          </a:prstGeom>
          <a:noFill/>
        </p:spPr>
        <p:txBody>
          <a:bodyPr wrap="square" rtlCol="0">
            <a:spAutoFit/>
          </a:bodyPr>
          <a:lstStyle/>
          <a:p>
            <a:pPr algn="ctr">
              <a:spcAft>
                <a:spcPts val="1200"/>
              </a:spcAft>
            </a:pPr>
            <a:r>
              <a:rPr lang="en-US" sz="16600" b="0" dirty="0" smtClean="0">
                <a:ln>
                  <a:solidFill>
                    <a:schemeClr val="tx1"/>
                  </a:solidFill>
                </a:ln>
                <a:solidFill>
                  <a:schemeClr val="bg1"/>
                </a:solidFill>
                <a:effectLst>
                  <a:glow rad="228600">
                    <a:srgbClr val="080808"/>
                  </a:glow>
                </a:effectLst>
                <a:latin typeface="YouMurderer BB" pitchFamily="2" charset="0"/>
                <a:cs typeface="Aharoni" pitchFamily="2" charset="-79"/>
              </a:rPr>
              <a:t>Publicans</a:t>
            </a:r>
            <a:endParaRPr lang="en-US" sz="72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
        <p:nvSpPr>
          <p:cNvPr id="4" name="TextBox 3"/>
          <p:cNvSpPr txBox="1"/>
          <p:nvPr/>
        </p:nvSpPr>
        <p:spPr>
          <a:xfrm>
            <a:off x="362737" y="2671547"/>
            <a:ext cx="8781263" cy="2646878"/>
          </a:xfrm>
          <a:prstGeom prst="rect">
            <a:avLst/>
          </a:prstGeom>
          <a:noFill/>
        </p:spPr>
        <p:txBody>
          <a:bodyPr wrap="square" rtlCol="0">
            <a:spAutoFit/>
          </a:bodyPr>
          <a:lstStyle/>
          <a:p>
            <a:pPr algn="ctr">
              <a:spcAft>
                <a:spcPts val="1200"/>
              </a:spcAft>
            </a:pPr>
            <a:r>
              <a:rPr lang="en-US" sz="16600" b="0" dirty="0" smtClean="0">
                <a:ln>
                  <a:solidFill>
                    <a:schemeClr val="tx1"/>
                  </a:solidFill>
                </a:ln>
                <a:solidFill>
                  <a:srgbClr val="99FF99"/>
                </a:solidFill>
                <a:effectLst>
                  <a:glow rad="228600">
                    <a:srgbClr val="080808"/>
                  </a:glow>
                </a:effectLst>
                <a:latin typeface="YouMurderer BB" pitchFamily="2" charset="0"/>
                <a:cs typeface="Aharoni" pitchFamily="2" charset="-79"/>
              </a:rPr>
              <a:t>Sinners</a:t>
            </a:r>
            <a:endParaRPr lang="en-US" sz="7200" b="0" dirty="0" smtClean="0">
              <a:ln>
                <a:solidFill>
                  <a:schemeClr val="tx1"/>
                </a:solidFill>
              </a:ln>
              <a:solidFill>
                <a:srgbClr val="99FF99"/>
              </a:solidFill>
              <a:effectLst>
                <a:glow rad="228600">
                  <a:srgbClr val="080808"/>
                </a:glow>
              </a:effectLst>
              <a:latin typeface="YouMurderer BB" pitchFamily="2" charset="0"/>
              <a:cs typeface="Aharoni" pitchFamily="2" charset="-79"/>
            </a:endParaRPr>
          </a:p>
        </p:txBody>
      </p:sp>
      <p:sp>
        <p:nvSpPr>
          <p:cNvPr id="5" name="TextBox 4"/>
          <p:cNvSpPr txBox="1"/>
          <p:nvPr/>
        </p:nvSpPr>
        <p:spPr>
          <a:xfrm rot="187201">
            <a:off x="181369" y="3949943"/>
            <a:ext cx="8781263" cy="2646878"/>
          </a:xfrm>
          <a:prstGeom prst="rect">
            <a:avLst/>
          </a:prstGeom>
          <a:noFill/>
        </p:spPr>
        <p:txBody>
          <a:bodyPr wrap="square" rtlCol="0">
            <a:spAutoFit/>
          </a:bodyPr>
          <a:lstStyle/>
          <a:p>
            <a:pPr algn="ctr">
              <a:spcAft>
                <a:spcPts val="1200"/>
              </a:spcAft>
            </a:pPr>
            <a:r>
              <a:rPr lang="en-US" sz="16600" b="0" dirty="0" smtClean="0">
                <a:ln>
                  <a:solidFill>
                    <a:schemeClr val="tx1"/>
                  </a:solidFill>
                </a:ln>
                <a:solidFill>
                  <a:srgbClr val="FFFF66"/>
                </a:solidFill>
                <a:effectLst>
                  <a:glow rad="228600">
                    <a:srgbClr val="080808"/>
                  </a:glow>
                </a:effectLst>
                <a:latin typeface="YouMurderer BB" pitchFamily="2" charset="0"/>
                <a:cs typeface="Aharoni" pitchFamily="2" charset="-79"/>
              </a:rPr>
              <a:t>Pharisees</a:t>
            </a:r>
            <a:endParaRPr lang="en-US" sz="7200" b="0" dirty="0" smtClean="0">
              <a:ln>
                <a:solidFill>
                  <a:schemeClr val="tx1"/>
                </a:solidFill>
              </a:ln>
              <a:solidFill>
                <a:srgbClr val="FFFF66"/>
              </a:solidFill>
              <a:effectLst>
                <a:glow rad="228600">
                  <a:srgbClr val="080808"/>
                </a:glow>
              </a:effectLst>
              <a:latin typeface="YouMurderer BB" pitchFamily="2" charset="0"/>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4/3*#ppt_w"/>
                                          </p:val>
                                        </p:tav>
                                        <p:tav tm="100000">
                                          <p:val>
                                            <p:strVal val="#ppt_w"/>
                                          </p:val>
                                        </p:tav>
                                      </p:tavLst>
                                    </p:anim>
                                    <p:anim calcmode="lin" valueType="num">
                                      <p:cBhvr>
                                        <p:cTn id="13"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8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3*#ppt_w"/>
                                          </p:val>
                                        </p:tav>
                                        <p:tav tm="100000">
                                          <p:val>
                                            <p:strVal val="#ppt_w"/>
                                          </p:val>
                                        </p:tav>
                                      </p:tavLst>
                                    </p:anim>
                                    <p:anim calcmode="lin" valueType="num">
                                      <p:cBhvr>
                                        <p:cTn id="19" dur="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28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4/3*#ppt_w"/>
                                          </p:val>
                                        </p:tav>
                                        <p:tav tm="100000">
                                          <p:val>
                                            <p:strVal val="#ppt_w"/>
                                          </p:val>
                                        </p:tav>
                                      </p:tavLst>
                                    </p:anim>
                                    <p:anim calcmode="lin" valueType="num">
                                      <p:cBhvr>
                                        <p:cTn id="25" dur="50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720840"/>
            <a:ext cx="8781263" cy="3416320"/>
          </a:xfrm>
          <a:prstGeom prst="rect">
            <a:avLst/>
          </a:prstGeom>
          <a:noFill/>
        </p:spPr>
        <p:txBody>
          <a:bodyPr wrap="square" rtlCol="0">
            <a:spAutoFit/>
          </a:bodyPr>
          <a:lstStyle/>
          <a:p>
            <a:pPr algn="ctr">
              <a:lnSpc>
                <a:spcPct val="75000"/>
              </a:lnSpc>
              <a:spcAft>
                <a:spcPts val="1200"/>
              </a:spcAft>
            </a:pPr>
            <a: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t>Jesus Sets Up The “</a:t>
            </a:r>
            <a:r>
              <a:rPr lang="en-US" sz="7200" dirty="0" smtClean="0">
                <a:ln>
                  <a:solidFill>
                    <a:schemeClr val="tx1"/>
                  </a:solidFill>
                </a:ln>
                <a:solidFill>
                  <a:schemeClr val="bg1"/>
                </a:solidFill>
                <a:effectLst>
                  <a:glow rad="228600">
                    <a:srgbClr val="080808"/>
                  </a:glow>
                </a:effectLst>
                <a:latin typeface="Antique Olive" pitchFamily="34" charset="0"/>
                <a:cs typeface="Aharoni" pitchFamily="2" charset="-79"/>
              </a:rPr>
              <a:t>BIG STORY</a:t>
            </a:r>
            <a: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t>”</a:t>
            </a:r>
            <a:b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br>
            <a: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t>By Telling Two</a:t>
            </a:r>
            <a:b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br>
            <a: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t>‘</a:t>
            </a:r>
            <a:r>
              <a:rPr lang="en-US" sz="6000" b="0" dirty="0" smtClean="0">
                <a:ln>
                  <a:solidFill>
                    <a:schemeClr val="tx1"/>
                  </a:solidFill>
                </a:ln>
                <a:solidFill>
                  <a:schemeClr val="bg1"/>
                </a:solidFill>
                <a:effectLst>
                  <a:glow rad="228600">
                    <a:srgbClr val="080808"/>
                  </a:glow>
                </a:effectLst>
                <a:latin typeface="Antique Olive" pitchFamily="34" charset="0"/>
                <a:cs typeface="Aharoni" pitchFamily="2" charset="-79"/>
              </a:rPr>
              <a:t>little stories</a:t>
            </a:r>
            <a:r>
              <a:rPr lang="en-US" sz="7200" b="0" dirty="0" smtClean="0">
                <a:ln>
                  <a:solidFill>
                    <a:schemeClr val="tx1"/>
                  </a:solidFill>
                </a:ln>
                <a:solidFill>
                  <a:srgbClr val="FFFF66"/>
                </a:solidFill>
                <a:effectLst>
                  <a:glow rad="228600">
                    <a:srgbClr val="080808"/>
                  </a:glow>
                </a:effectLst>
                <a:latin typeface="Antique Olive" pitchFamily="34" charset="0"/>
                <a:cs typeface="Aharoni" pitchFamily="2" charset="-79"/>
              </a:rPr>
              <a:t>’</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9550" y="2764820"/>
            <a:ext cx="8724901" cy="3157586"/>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Box 3"/>
          <p:cNvSpPr txBox="1"/>
          <p:nvPr/>
        </p:nvSpPr>
        <p:spPr>
          <a:xfrm>
            <a:off x="0" y="-345780"/>
            <a:ext cx="8781263" cy="1862048"/>
          </a:xfrm>
          <a:prstGeom prst="rect">
            <a:avLst/>
          </a:prstGeom>
          <a:noFill/>
        </p:spPr>
        <p:txBody>
          <a:bodyPr wrap="square" rtlCol="0">
            <a:spAutoFit/>
          </a:bodyPr>
          <a:lstStyle/>
          <a:p>
            <a:pPr>
              <a:spcAft>
                <a:spcPts val="1200"/>
              </a:spcAft>
            </a:pP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1</a:t>
            </a:r>
            <a:r>
              <a:rPr lang="en-US" sz="11500" b="0" baseline="30000" dirty="0" smtClean="0">
                <a:ln>
                  <a:solidFill>
                    <a:schemeClr val="tx1"/>
                  </a:solidFill>
                </a:ln>
                <a:solidFill>
                  <a:srgbClr val="FFFF99"/>
                </a:solidFill>
                <a:effectLst>
                  <a:glow rad="228600">
                    <a:srgbClr val="080808"/>
                  </a:glow>
                </a:effectLst>
                <a:latin typeface="YouMurderer BB" pitchFamily="2" charset="0"/>
                <a:cs typeface="Aharoni" pitchFamily="2" charset="-79"/>
              </a:rPr>
              <a:t>st</a:t>
            </a: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 Little Story</a:t>
            </a:r>
            <a:endParaRPr lang="en-US" sz="6000" b="0" dirty="0" smtClean="0">
              <a:ln>
                <a:solidFill>
                  <a:schemeClr val="tx1"/>
                </a:solidFill>
              </a:ln>
              <a:solidFill>
                <a:srgbClr val="FFFF99"/>
              </a:solidFill>
              <a:effectLst>
                <a:glow rad="228600">
                  <a:srgbClr val="080808"/>
                </a:glow>
              </a:effectLst>
              <a:latin typeface="YouMurderer BB" pitchFamily="2" charset="0"/>
              <a:cs typeface="Aharoni" pitchFamily="2" charset="-79"/>
            </a:endParaRPr>
          </a:p>
        </p:txBody>
      </p:sp>
      <p:pic>
        <p:nvPicPr>
          <p:cNvPr id="1026" name="Picture 2" descr="C:\Users\Roger J\AppData\Local\Microsoft\Windows\Temporary Internet Files\Content.IE5\2T98ISX5\MC900133525[1].wmf"/>
          <p:cNvPicPr>
            <a:picLocks noChangeAspect="1" noChangeArrowheads="1"/>
          </p:cNvPicPr>
          <p:nvPr/>
        </p:nvPicPr>
        <p:blipFill>
          <a:blip r:embed="rId4" cstate="print"/>
          <a:srcRect/>
          <a:stretch>
            <a:fillRect/>
          </a:stretch>
        </p:blipFill>
        <p:spPr bwMode="auto">
          <a:xfrm>
            <a:off x="7100046" y="130629"/>
            <a:ext cx="1936377" cy="2093364"/>
          </a:xfrm>
          <a:prstGeom prst="rect">
            <a:avLst/>
          </a:prstGeom>
          <a:noFill/>
          <a:effectLst>
            <a:glow rad="228600">
              <a:schemeClr val="accent4">
                <a:satMod val="175000"/>
                <a:alpha val="40000"/>
              </a:schemeClr>
            </a:glow>
          </a:effectLst>
        </p:spPr>
      </p:pic>
      <p:sp>
        <p:nvSpPr>
          <p:cNvPr id="3" name="TextBox 2"/>
          <p:cNvSpPr txBox="1"/>
          <p:nvPr/>
        </p:nvSpPr>
        <p:spPr>
          <a:xfrm>
            <a:off x="384201" y="761458"/>
            <a:ext cx="8447802" cy="1200329"/>
          </a:xfrm>
          <a:prstGeom prst="rect">
            <a:avLst/>
          </a:prstGeom>
          <a:noFill/>
        </p:spPr>
        <p:txBody>
          <a:bodyPr wrap="square" rtlCol="0">
            <a:spAutoFit/>
          </a:bodyPr>
          <a:lstStyle/>
          <a:p>
            <a:pPr>
              <a:spcAft>
                <a:spcPts val="1200"/>
              </a:spcAft>
            </a:pPr>
            <a:r>
              <a:rPr lang="en-US" sz="7200" b="0" dirty="0" smtClean="0">
                <a:ln>
                  <a:solidFill>
                    <a:schemeClr val="tx1"/>
                  </a:solidFill>
                </a:ln>
                <a:solidFill>
                  <a:srgbClr val="99FF99"/>
                </a:solidFill>
                <a:effectLst>
                  <a:glow rad="228600">
                    <a:srgbClr val="080808"/>
                  </a:glow>
                </a:effectLst>
                <a:latin typeface="ADRIANA" pitchFamily="2" charset="2"/>
                <a:cs typeface="Aharoni" pitchFamily="2" charset="-79"/>
              </a:rPr>
              <a:t>One Lost Sheep</a:t>
            </a:r>
          </a:p>
        </p:txBody>
      </p:sp>
      <p:sp>
        <p:nvSpPr>
          <p:cNvPr id="6" name="Text Box 3"/>
          <p:cNvSpPr txBox="1">
            <a:spLocks noChangeArrowheads="1"/>
          </p:cNvSpPr>
          <p:nvPr/>
        </p:nvSpPr>
        <p:spPr bwMode="auto">
          <a:xfrm>
            <a:off x="263979" y="2844640"/>
            <a:ext cx="8616043" cy="307776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15:4-7</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4</a:t>
            </a:r>
            <a:r>
              <a:rPr lang="en-US" b="0" dirty="0" smtClean="0">
                <a:solidFill>
                  <a:schemeClr val="bg1"/>
                </a:solidFill>
                <a:latin typeface="Teen" pitchFamily="2" charset="0"/>
              </a:rPr>
              <a:t>What man of you, having an hundred sheep, if he lose one of them, doth not leave the ninety and nine in the wilderness, and go after that which is lost, until he find it? </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9550" y="2220226"/>
            <a:ext cx="8724901" cy="4130235"/>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Box 3"/>
          <p:cNvSpPr txBox="1"/>
          <p:nvPr/>
        </p:nvSpPr>
        <p:spPr>
          <a:xfrm>
            <a:off x="0" y="-345780"/>
            <a:ext cx="8781263" cy="1862048"/>
          </a:xfrm>
          <a:prstGeom prst="rect">
            <a:avLst/>
          </a:prstGeom>
          <a:noFill/>
        </p:spPr>
        <p:txBody>
          <a:bodyPr wrap="square" rtlCol="0">
            <a:spAutoFit/>
          </a:bodyPr>
          <a:lstStyle/>
          <a:p>
            <a:pPr>
              <a:spcAft>
                <a:spcPts val="1200"/>
              </a:spcAft>
            </a:pP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1</a:t>
            </a:r>
            <a:r>
              <a:rPr lang="en-US" sz="11500" b="0" baseline="30000" dirty="0" smtClean="0">
                <a:ln>
                  <a:solidFill>
                    <a:schemeClr val="tx1"/>
                  </a:solidFill>
                </a:ln>
                <a:solidFill>
                  <a:srgbClr val="FFFF99"/>
                </a:solidFill>
                <a:effectLst>
                  <a:glow rad="228600">
                    <a:srgbClr val="080808"/>
                  </a:glow>
                </a:effectLst>
                <a:latin typeface="YouMurderer BB" pitchFamily="2" charset="0"/>
                <a:cs typeface="Aharoni" pitchFamily="2" charset="-79"/>
              </a:rPr>
              <a:t>st</a:t>
            </a: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 Little Story</a:t>
            </a:r>
            <a:endParaRPr lang="en-US" sz="6000" b="0" dirty="0" smtClean="0">
              <a:ln>
                <a:solidFill>
                  <a:schemeClr val="tx1"/>
                </a:solidFill>
              </a:ln>
              <a:solidFill>
                <a:srgbClr val="FFFF99"/>
              </a:solidFill>
              <a:effectLst>
                <a:glow rad="228600">
                  <a:srgbClr val="080808"/>
                </a:glow>
              </a:effectLst>
              <a:latin typeface="YouMurderer BB" pitchFamily="2" charset="0"/>
              <a:cs typeface="Aharoni" pitchFamily="2" charset="-79"/>
            </a:endParaRPr>
          </a:p>
        </p:txBody>
      </p:sp>
      <p:pic>
        <p:nvPicPr>
          <p:cNvPr id="1026" name="Picture 2" descr="C:\Users\Roger J\AppData\Local\Microsoft\Windows\Temporary Internet Files\Content.IE5\2T98ISX5\MC900133525[1].wmf"/>
          <p:cNvPicPr>
            <a:picLocks noChangeAspect="1" noChangeArrowheads="1"/>
          </p:cNvPicPr>
          <p:nvPr/>
        </p:nvPicPr>
        <p:blipFill>
          <a:blip r:embed="rId4" cstate="print"/>
          <a:srcRect/>
          <a:stretch>
            <a:fillRect/>
          </a:stretch>
        </p:blipFill>
        <p:spPr bwMode="auto">
          <a:xfrm>
            <a:off x="7100046" y="130629"/>
            <a:ext cx="1936377" cy="2093364"/>
          </a:xfrm>
          <a:prstGeom prst="rect">
            <a:avLst/>
          </a:prstGeom>
          <a:noFill/>
          <a:effectLst>
            <a:glow rad="228600">
              <a:schemeClr val="accent4">
                <a:satMod val="175000"/>
                <a:alpha val="40000"/>
              </a:schemeClr>
            </a:glow>
          </a:effectLst>
        </p:spPr>
      </p:pic>
      <p:sp>
        <p:nvSpPr>
          <p:cNvPr id="3" name="TextBox 2"/>
          <p:cNvSpPr txBox="1"/>
          <p:nvPr/>
        </p:nvSpPr>
        <p:spPr>
          <a:xfrm>
            <a:off x="384201" y="761458"/>
            <a:ext cx="8447802" cy="1200329"/>
          </a:xfrm>
          <a:prstGeom prst="rect">
            <a:avLst/>
          </a:prstGeom>
          <a:noFill/>
        </p:spPr>
        <p:txBody>
          <a:bodyPr wrap="square" rtlCol="0">
            <a:spAutoFit/>
          </a:bodyPr>
          <a:lstStyle/>
          <a:p>
            <a:pPr>
              <a:spcAft>
                <a:spcPts val="1200"/>
              </a:spcAft>
            </a:pPr>
            <a:r>
              <a:rPr lang="en-US" sz="7200" b="0" dirty="0" smtClean="0">
                <a:ln>
                  <a:solidFill>
                    <a:schemeClr val="tx1"/>
                  </a:solidFill>
                </a:ln>
                <a:solidFill>
                  <a:srgbClr val="99FF99"/>
                </a:solidFill>
                <a:effectLst>
                  <a:glow rad="228600">
                    <a:srgbClr val="080808"/>
                  </a:glow>
                </a:effectLst>
                <a:latin typeface="ADRIANA" pitchFamily="2" charset="2"/>
                <a:cs typeface="Aharoni" pitchFamily="2" charset="-79"/>
              </a:rPr>
              <a:t>One Lost Sheep</a:t>
            </a:r>
          </a:p>
        </p:txBody>
      </p:sp>
      <p:sp>
        <p:nvSpPr>
          <p:cNvPr id="6" name="Text Box 3"/>
          <p:cNvSpPr txBox="1">
            <a:spLocks noChangeArrowheads="1"/>
          </p:cNvSpPr>
          <p:nvPr/>
        </p:nvSpPr>
        <p:spPr bwMode="auto">
          <a:xfrm>
            <a:off x="263979" y="2258122"/>
            <a:ext cx="8616043" cy="40544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15:4-7</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5</a:t>
            </a:r>
            <a:r>
              <a:rPr lang="en-US" b="0" dirty="0" smtClean="0">
                <a:solidFill>
                  <a:schemeClr val="bg1"/>
                </a:solidFill>
                <a:latin typeface="Teen" pitchFamily="2" charset="0"/>
              </a:rPr>
              <a:t>And when he hath found it, he </a:t>
            </a:r>
            <a:r>
              <a:rPr lang="en-US" b="0" dirty="0" err="1" smtClean="0">
                <a:solidFill>
                  <a:schemeClr val="bg1"/>
                </a:solidFill>
                <a:latin typeface="Teen" pitchFamily="2" charset="0"/>
              </a:rPr>
              <a:t>layeth</a:t>
            </a:r>
            <a:r>
              <a:rPr lang="en-US" b="0" dirty="0" smtClean="0">
                <a:solidFill>
                  <a:schemeClr val="bg1"/>
                </a:solidFill>
                <a:latin typeface="Teen" pitchFamily="2" charset="0"/>
              </a:rPr>
              <a:t> it on his shoulders, rejoicing. </a:t>
            </a:r>
          </a:p>
          <a:p>
            <a:pPr>
              <a:lnSpc>
                <a:spcPct val="80000"/>
              </a:lnSpc>
            </a:pPr>
            <a:r>
              <a:rPr lang="en-US" b="0" baseline="30000" dirty="0" smtClean="0">
                <a:solidFill>
                  <a:srgbClr val="FFFF00"/>
                </a:solidFill>
                <a:latin typeface="Teen" pitchFamily="2" charset="0"/>
              </a:rPr>
              <a:t>6</a:t>
            </a:r>
            <a:r>
              <a:rPr lang="en-US" b="0" dirty="0" smtClean="0">
                <a:solidFill>
                  <a:schemeClr val="bg1"/>
                </a:solidFill>
                <a:latin typeface="Teen" pitchFamily="2" charset="0"/>
              </a:rPr>
              <a:t>And when he cometh home, he </a:t>
            </a:r>
            <a:r>
              <a:rPr lang="en-US" b="0" dirty="0" err="1" smtClean="0">
                <a:solidFill>
                  <a:schemeClr val="bg1"/>
                </a:solidFill>
                <a:latin typeface="Teen" pitchFamily="2" charset="0"/>
              </a:rPr>
              <a:t>calleth</a:t>
            </a:r>
            <a:r>
              <a:rPr lang="en-US" b="0" dirty="0" smtClean="0">
                <a:solidFill>
                  <a:schemeClr val="bg1"/>
                </a:solidFill>
                <a:latin typeface="Teen" pitchFamily="2" charset="0"/>
              </a:rPr>
              <a:t> together his friends and </a:t>
            </a:r>
            <a:r>
              <a:rPr lang="en-US" b="0" dirty="0" err="1" smtClean="0">
                <a:solidFill>
                  <a:schemeClr val="bg1"/>
                </a:solidFill>
                <a:latin typeface="Teen" pitchFamily="2" charset="0"/>
              </a:rPr>
              <a:t>neighbours</a:t>
            </a:r>
            <a:r>
              <a:rPr lang="en-US" b="0" dirty="0" smtClean="0">
                <a:solidFill>
                  <a:schemeClr val="bg1"/>
                </a:solidFill>
                <a:latin typeface="Teen" pitchFamily="2" charset="0"/>
              </a:rPr>
              <a:t>, saying unto them, Rejoice with me; for I have found my sheep which was lost. </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9550" y="2783521"/>
            <a:ext cx="8724901" cy="3157586"/>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Box 3"/>
          <p:cNvSpPr txBox="1"/>
          <p:nvPr/>
        </p:nvSpPr>
        <p:spPr>
          <a:xfrm>
            <a:off x="0" y="-345780"/>
            <a:ext cx="8781263" cy="1862048"/>
          </a:xfrm>
          <a:prstGeom prst="rect">
            <a:avLst/>
          </a:prstGeom>
          <a:noFill/>
        </p:spPr>
        <p:txBody>
          <a:bodyPr wrap="square" rtlCol="0">
            <a:spAutoFit/>
          </a:bodyPr>
          <a:lstStyle/>
          <a:p>
            <a:pPr>
              <a:spcAft>
                <a:spcPts val="1200"/>
              </a:spcAft>
            </a:pP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1</a:t>
            </a:r>
            <a:r>
              <a:rPr lang="en-US" sz="11500" b="0" baseline="30000" dirty="0" smtClean="0">
                <a:ln>
                  <a:solidFill>
                    <a:schemeClr val="tx1"/>
                  </a:solidFill>
                </a:ln>
                <a:solidFill>
                  <a:srgbClr val="FFFF99"/>
                </a:solidFill>
                <a:effectLst>
                  <a:glow rad="228600">
                    <a:srgbClr val="080808"/>
                  </a:glow>
                </a:effectLst>
                <a:latin typeface="YouMurderer BB" pitchFamily="2" charset="0"/>
                <a:cs typeface="Aharoni" pitchFamily="2" charset="-79"/>
              </a:rPr>
              <a:t>st</a:t>
            </a: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 Little Story</a:t>
            </a:r>
            <a:endParaRPr lang="en-US" sz="6000" b="0" dirty="0" smtClean="0">
              <a:ln>
                <a:solidFill>
                  <a:schemeClr val="tx1"/>
                </a:solidFill>
              </a:ln>
              <a:solidFill>
                <a:srgbClr val="FFFF99"/>
              </a:solidFill>
              <a:effectLst>
                <a:glow rad="228600">
                  <a:srgbClr val="080808"/>
                </a:glow>
              </a:effectLst>
              <a:latin typeface="YouMurderer BB" pitchFamily="2" charset="0"/>
              <a:cs typeface="Aharoni" pitchFamily="2" charset="-79"/>
            </a:endParaRPr>
          </a:p>
        </p:txBody>
      </p:sp>
      <p:pic>
        <p:nvPicPr>
          <p:cNvPr id="1026" name="Picture 2" descr="C:\Users\Roger J\AppData\Local\Microsoft\Windows\Temporary Internet Files\Content.IE5\2T98ISX5\MC900133525[1].wmf"/>
          <p:cNvPicPr>
            <a:picLocks noChangeAspect="1" noChangeArrowheads="1"/>
          </p:cNvPicPr>
          <p:nvPr/>
        </p:nvPicPr>
        <p:blipFill>
          <a:blip r:embed="rId4" cstate="print"/>
          <a:srcRect/>
          <a:stretch>
            <a:fillRect/>
          </a:stretch>
        </p:blipFill>
        <p:spPr bwMode="auto">
          <a:xfrm>
            <a:off x="7100046" y="130629"/>
            <a:ext cx="1936377" cy="2093364"/>
          </a:xfrm>
          <a:prstGeom prst="rect">
            <a:avLst/>
          </a:prstGeom>
          <a:noFill/>
          <a:effectLst>
            <a:glow rad="228600">
              <a:schemeClr val="accent4">
                <a:satMod val="175000"/>
                <a:alpha val="40000"/>
              </a:schemeClr>
            </a:glow>
          </a:effectLst>
        </p:spPr>
      </p:pic>
      <p:sp>
        <p:nvSpPr>
          <p:cNvPr id="3" name="TextBox 2"/>
          <p:cNvSpPr txBox="1"/>
          <p:nvPr/>
        </p:nvSpPr>
        <p:spPr>
          <a:xfrm>
            <a:off x="384201" y="761458"/>
            <a:ext cx="8447802" cy="1200329"/>
          </a:xfrm>
          <a:prstGeom prst="rect">
            <a:avLst/>
          </a:prstGeom>
          <a:noFill/>
        </p:spPr>
        <p:txBody>
          <a:bodyPr wrap="square" rtlCol="0">
            <a:spAutoFit/>
          </a:bodyPr>
          <a:lstStyle/>
          <a:p>
            <a:pPr>
              <a:spcAft>
                <a:spcPts val="1200"/>
              </a:spcAft>
            </a:pPr>
            <a:r>
              <a:rPr lang="en-US" sz="7200" b="0" dirty="0" smtClean="0">
                <a:ln>
                  <a:solidFill>
                    <a:schemeClr val="tx1"/>
                  </a:solidFill>
                </a:ln>
                <a:solidFill>
                  <a:srgbClr val="99FF99"/>
                </a:solidFill>
                <a:effectLst>
                  <a:glow rad="228600">
                    <a:srgbClr val="080808"/>
                  </a:glow>
                </a:effectLst>
                <a:latin typeface="ADRIANA" pitchFamily="2" charset="2"/>
                <a:cs typeface="Aharoni" pitchFamily="2" charset="-79"/>
              </a:rPr>
              <a:t>One Lost Sheep</a:t>
            </a:r>
          </a:p>
        </p:txBody>
      </p:sp>
      <p:sp>
        <p:nvSpPr>
          <p:cNvPr id="6" name="Text Box 3"/>
          <p:cNvSpPr txBox="1">
            <a:spLocks noChangeArrowheads="1"/>
          </p:cNvSpPr>
          <p:nvPr/>
        </p:nvSpPr>
        <p:spPr bwMode="auto">
          <a:xfrm>
            <a:off x="263979" y="2863341"/>
            <a:ext cx="8616043" cy="307776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15:4-7</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7</a:t>
            </a:r>
            <a:r>
              <a:rPr lang="en-US" b="0" dirty="0" smtClean="0">
                <a:solidFill>
                  <a:schemeClr val="bg1"/>
                </a:solidFill>
                <a:latin typeface="Teen" pitchFamily="2" charset="0"/>
              </a:rPr>
              <a:t>I </a:t>
            </a:r>
            <a:r>
              <a:rPr lang="en-US" b="0" dirty="0" smtClean="0">
                <a:solidFill>
                  <a:schemeClr val="bg1"/>
                </a:solidFill>
                <a:latin typeface="Teen" pitchFamily="2" charset="0"/>
              </a:rPr>
              <a:t>say unto you, that likewise joy shall be in heaven over one sinner that </a:t>
            </a:r>
            <a:r>
              <a:rPr lang="en-US" b="0" dirty="0" err="1" smtClean="0">
                <a:solidFill>
                  <a:schemeClr val="bg1"/>
                </a:solidFill>
                <a:latin typeface="Teen" pitchFamily="2" charset="0"/>
              </a:rPr>
              <a:t>repenteth</a:t>
            </a:r>
            <a:r>
              <a:rPr lang="en-US" b="0" dirty="0" smtClean="0">
                <a:solidFill>
                  <a:schemeClr val="bg1"/>
                </a:solidFill>
                <a:latin typeface="Teen" pitchFamily="2" charset="0"/>
              </a:rPr>
              <a:t>, more than over ninety and nine just persons, which need no repentance.</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9550" y="2991728"/>
            <a:ext cx="8724901" cy="3142591"/>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Box 3"/>
          <p:cNvSpPr txBox="1"/>
          <p:nvPr/>
        </p:nvSpPr>
        <p:spPr>
          <a:xfrm>
            <a:off x="0" y="-345780"/>
            <a:ext cx="8781263" cy="1862048"/>
          </a:xfrm>
          <a:prstGeom prst="rect">
            <a:avLst/>
          </a:prstGeom>
          <a:noFill/>
        </p:spPr>
        <p:txBody>
          <a:bodyPr wrap="square" rtlCol="0">
            <a:spAutoFit/>
          </a:bodyPr>
          <a:lstStyle/>
          <a:p>
            <a:pPr>
              <a:spcAft>
                <a:spcPts val="1200"/>
              </a:spcAft>
            </a:pP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2</a:t>
            </a:r>
            <a:r>
              <a:rPr lang="en-US" sz="11500" b="0" baseline="30000" dirty="0" smtClean="0">
                <a:ln>
                  <a:solidFill>
                    <a:schemeClr val="tx1"/>
                  </a:solidFill>
                </a:ln>
                <a:solidFill>
                  <a:srgbClr val="FFFF99"/>
                </a:solidFill>
                <a:effectLst>
                  <a:glow rad="228600">
                    <a:srgbClr val="080808"/>
                  </a:glow>
                </a:effectLst>
                <a:latin typeface="YouMurderer BB" pitchFamily="2" charset="0"/>
                <a:cs typeface="Aharoni" pitchFamily="2" charset="-79"/>
              </a:rPr>
              <a:t>nd</a:t>
            </a: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 Little Story</a:t>
            </a:r>
            <a:endParaRPr lang="en-US" sz="6000" b="0" dirty="0" smtClean="0">
              <a:ln>
                <a:solidFill>
                  <a:schemeClr val="tx1"/>
                </a:solidFill>
              </a:ln>
              <a:solidFill>
                <a:srgbClr val="FFFF99"/>
              </a:solidFill>
              <a:effectLst>
                <a:glow rad="228600">
                  <a:srgbClr val="080808"/>
                </a:glow>
              </a:effectLst>
              <a:latin typeface="YouMurderer BB" pitchFamily="2" charset="0"/>
              <a:cs typeface="Aharoni" pitchFamily="2" charset="-79"/>
            </a:endParaRPr>
          </a:p>
        </p:txBody>
      </p:sp>
      <p:sp>
        <p:nvSpPr>
          <p:cNvPr id="6" name="Text Box 3"/>
          <p:cNvSpPr txBox="1">
            <a:spLocks noChangeArrowheads="1"/>
          </p:cNvSpPr>
          <p:nvPr/>
        </p:nvSpPr>
        <p:spPr bwMode="auto">
          <a:xfrm>
            <a:off x="263979" y="3087331"/>
            <a:ext cx="8616043" cy="304698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15:8-10</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8</a:t>
            </a:r>
            <a:r>
              <a:rPr lang="en-US" b="0" dirty="0" smtClean="0">
                <a:solidFill>
                  <a:schemeClr val="bg1"/>
                </a:solidFill>
                <a:latin typeface="Teen" pitchFamily="2" charset="0"/>
              </a:rPr>
              <a:t>Either what woman having ten pieces of silver, if she lose one piece, doth not light a candle, and sweep the house, and seek diligently till she find it?</a:t>
            </a:r>
          </a:p>
        </p:txBody>
      </p:sp>
      <p:pic>
        <p:nvPicPr>
          <p:cNvPr id="2050" name="Picture 2" descr="C:\Users\Roger J\AppData\Local\Microsoft\Windows\Temporary Internet Files\Content.IE5\OZGB3AMI\MC900441703[1].png"/>
          <p:cNvPicPr>
            <a:picLocks noChangeAspect="1" noChangeArrowheads="1"/>
          </p:cNvPicPr>
          <p:nvPr/>
        </p:nvPicPr>
        <p:blipFill>
          <a:blip r:embed="rId4" cstate="print"/>
          <a:srcRect/>
          <a:stretch>
            <a:fillRect/>
          </a:stretch>
        </p:blipFill>
        <p:spPr bwMode="auto">
          <a:xfrm rot="1444305">
            <a:off x="6680733" y="84277"/>
            <a:ext cx="2424780" cy="2424780"/>
          </a:xfrm>
          <a:prstGeom prst="rect">
            <a:avLst/>
          </a:prstGeom>
          <a:noFill/>
          <a:effectLst>
            <a:glow rad="228600">
              <a:schemeClr val="accent4">
                <a:satMod val="175000"/>
                <a:alpha val="40000"/>
              </a:schemeClr>
            </a:glow>
          </a:effectLst>
        </p:spPr>
      </p:pic>
      <p:sp>
        <p:nvSpPr>
          <p:cNvPr id="3" name="TextBox 2"/>
          <p:cNvSpPr txBox="1"/>
          <p:nvPr/>
        </p:nvSpPr>
        <p:spPr>
          <a:xfrm>
            <a:off x="970059" y="761458"/>
            <a:ext cx="7861943" cy="1200329"/>
          </a:xfrm>
          <a:prstGeom prst="rect">
            <a:avLst/>
          </a:prstGeom>
          <a:noFill/>
        </p:spPr>
        <p:txBody>
          <a:bodyPr wrap="square" rtlCol="0">
            <a:spAutoFit/>
          </a:bodyPr>
          <a:lstStyle/>
          <a:p>
            <a:pPr>
              <a:spcAft>
                <a:spcPts val="1200"/>
              </a:spcAft>
            </a:pPr>
            <a:r>
              <a:rPr lang="en-US" sz="7200" b="0" dirty="0" smtClean="0">
                <a:ln>
                  <a:solidFill>
                    <a:schemeClr val="tx1"/>
                  </a:solidFill>
                </a:ln>
                <a:solidFill>
                  <a:srgbClr val="99FF99"/>
                </a:solidFill>
                <a:effectLst>
                  <a:glow rad="228600">
                    <a:srgbClr val="080808"/>
                  </a:glow>
                </a:effectLst>
                <a:latin typeface="ADRIANA" pitchFamily="2" charset="2"/>
                <a:cs typeface="Aharoni" pitchFamily="2" charset="-79"/>
              </a:rPr>
              <a:t>One Lost Coin</a:t>
            </a:r>
          </a:p>
        </p:txBody>
      </p:sp>
      <p:pic>
        <p:nvPicPr>
          <p:cNvPr id="7" name="Picture 5" descr="C:\Users\Roger J\AppData\Local\Microsoft\Windows\Temporary Internet Files\Content.IE5\XBNZOMOB\MC900332926[1].wmf"/>
          <p:cNvPicPr>
            <a:picLocks noChangeAspect="1" noChangeArrowheads="1"/>
          </p:cNvPicPr>
          <p:nvPr/>
        </p:nvPicPr>
        <p:blipFill>
          <a:blip r:embed="rId5" cstate="print"/>
          <a:srcRect/>
          <a:stretch>
            <a:fillRect/>
          </a:stretch>
        </p:blipFill>
        <p:spPr bwMode="auto">
          <a:xfrm rot="313182">
            <a:off x="3470482" y="1354527"/>
            <a:ext cx="2524866" cy="1934239"/>
          </a:xfrm>
          <a:prstGeom prst="rect">
            <a:avLst/>
          </a:prstGeom>
          <a:noFill/>
          <a:effectLst>
            <a:glow rad="228600">
              <a:schemeClr val="accent4">
                <a:satMod val="175000"/>
                <a:alpha val="40000"/>
              </a:schemeClr>
            </a:glow>
          </a:effec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800" decel="100000"/>
                                        <p:tgtEl>
                                          <p:spTgt spid="7"/>
                                        </p:tgtEl>
                                      </p:cBhvr>
                                    </p:animEffect>
                                    <p:anim calcmode="lin" valueType="num">
                                      <p:cBhvr>
                                        <p:cTn id="32" dur="800" decel="100000" fill="hold"/>
                                        <p:tgtEl>
                                          <p:spTgt spid="7"/>
                                        </p:tgtEl>
                                        <p:attrNameLst>
                                          <p:attrName>style.rotation</p:attrName>
                                        </p:attrNameLst>
                                      </p:cBhvr>
                                      <p:tavLst>
                                        <p:tav tm="0">
                                          <p:val>
                                            <p:fltVal val="-90"/>
                                          </p:val>
                                        </p:tav>
                                        <p:tav tm="100000">
                                          <p:val>
                                            <p:fltVal val="0"/>
                                          </p:val>
                                        </p:tav>
                                      </p:tavLst>
                                    </p:anim>
                                    <p:anim calcmode="lin" valueType="num">
                                      <p:cBhvr>
                                        <p:cTn id="33" dur="800" decel="100000" fill="hold"/>
                                        <p:tgtEl>
                                          <p:spTgt spid="7"/>
                                        </p:tgtEl>
                                        <p:attrNameLst>
                                          <p:attrName>ppt_x</p:attrName>
                                        </p:attrNameLst>
                                      </p:cBhvr>
                                      <p:tavLst>
                                        <p:tav tm="0">
                                          <p:val>
                                            <p:strVal val="#ppt_x+0.4"/>
                                          </p:val>
                                        </p:tav>
                                        <p:tav tm="100000">
                                          <p:val>
                                            <p:strVal val="#ppt_x-0.05"/>
                                          </p:val>
                                        </p:tav>
                                      </p:tavLst>
                                    </p:anim>
                                    <p:anim calcmode="lin" valueType="num">
                                      <p:cBhvr>
                                        <p:cTn id="34" dur="800" decel="100000" fill="hold"/>
                                        <p:tgtEl>
                                          <p:spTgt spid="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9550" y="2991728"/>
            <a:ext cx="8724901" cy="3119539"/>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Box 3"/>
          <p:cNvSpPr txBox="1"/>
          <p:nvPr/>
        </p:nvSpPr>
        <p:spPr>
          <a:xfrm>
            <a:off x="0" y="-345780"/>
            <a:ext cx="8781263" cy="1862048"/>
          </a:xfrm>
          <a:prstGeom prst="rect">
            <a:avLst/>
          </a:prstGeom>
          <a:noFill/>
        </p:spPr>
        <p:txBody>
          <a:bodyPr wrap="square" rtlCol="0">
            <a:spAutoFit/>
          </a:bodyPr>
          <a:lstStyle/>
          <a:p>
            <a:pPr>
              <a:spcAft>
                <a:spcPts val="1200"/>
              </a:spcAft>
            </a:pP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2</a:t>
            </a:r>
            <a:r>
              <a:rPr lang="en-US" sz="11500" b="0" baseline="30000" dirty="0" smtClean="0">
                <a:ln>
                  <a:solidFill>
                    <a:schemeClr val="tx1"/>
                  </a:solidFill>
                </a:ln>
                <a:solidFill>
                  <a:srgbClr val="FFFF99"/>
                </a:solidFill>
                <a:effectLst>
                  <a:glow rad="228600">
                    <a:srgbClr val="080808"/>
                  </a:glow>
                </a:effectLst>
                <a:latin typeface="YouMurderer BB" pitchFamily="2" charset="0"/>
                <a:cs typeface="Aharoni" pitchFamily="2" charset="-79"/>
              </a:rPr>
              <a:t>nd</a:t>
            </a: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 Little Story</a:t>
            </a:r>
            <a:endParaRPr lang="en-US" sz="6000" b="0" dirty="0" smtClean="0">
              <a:ln>
                <a:solidFill>
                  <a:schemeClr val="tx1"/>
                </a:solidFill>
              </a:ln>
              <a:solidFill>
                <a:srgbClr val="FFFF99"/>
              </a:solidFill>
              <a:effectLst>
                <a:glow rad="228600">
                  <a:srgbClr val="080808"/>
                </a:glow>
              </a:effectLst>
              <a:latin typeface="YouMurderer BB" pitchFamily="2" charset="0"/>
              <a:cs typeface="Aharoni" pitchFamily="2" charset="-79"/>
            </a:endParaRPr>
          </a:p>
        </p:txBody>
      </p:sp>
      <p:sp>
        <p:nvSpPr>
          <p:cNvPr id="6" name="Text Box 3"/>
          <p:cNvSpPr txBox="1">
            <a:spLocks noChangeArrowheads="1"/>
          </p:cNvSpPr>
          <p:nvPr/>
        </p:nvSpPr>
        <p:spPr bwMode="auto">
          <a:xfrm>
            <a:off x="263979" y="3064279"/>
            <a:ext cx="8616043" cy="304698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15:8-10</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9</a:t>
            </a:r>
            <a:r>
              <a:rPr lang="en-US" b="0" dirty="0" smtClean="0">
                <a:solidFill>
                  <a:schemeClr val="bg1"/>
                </a:solidFill>
                <a:latin typeface="Teen" pitchFamily="2" charset="0"/>
              </a:rPr>
              <a:t>And when she hath found it, she </a:t>
            </a:r>
            <a:r>
              <a:rPr lang="en-US" b="0" dirty="0" err="1" smtClean="0">
                <a:solidFill>
                  <a:schemeClr val="bg1"/>
                </a:solidFill>
                <a:latin typeface="Teen" pitchFamily="2" charset="0"/>
              </a:rPr>
              <a:t>calleth</a:t>
            </a:r>
            <a:r>
              <a:rPr lang="en-US" b="0" dirty="0" smtClean="0">
                <a:solidFill>
                  <a:schemeClr val="bg1"/>
                </a:solidFill>
                <a:latin typeface="Teen" pitchFamily="2" charset="0"/>
              </a:rPr>
              <a:t> her friends and her </a:t>
            </a:r>
            <a:r>
              <a:rPr lang="en-US" b="0" dirty="0" err="1" smtClean="0">
                <a:solidFill>
                  <a:schemeClr val="bg1"/>
                </a:solidFill>
                <a:latin typeface="Teen" pitchFamily="2" charset="0"/>
              </a:rPr>
              <a:t>neighbours</a:t>
            </a:r>
            <a:r>
              <a:rPr lang="en-US" b="0" dirty="0" smtClean="0">
                <a:solidFill>
                  <a:schemeClr val="bg1"/>
                </a:solidFill>
                <a:latin typeface="Teen" pitchFamily="2" charset="0"/>
              </a:rPr>
              <a:t> together, saying, Rejoice with me; for I have found the piece which I had lost. </a:t>
            </a:r>
          </a:p>
        </p:txBody>
      </p:sp>
      <p:pic>
        <p:nvPicPr>
          <p:cNvPr id="2050" name="Picture 2" descr="C:\Users\Roger J\AppData\Local\Microsoft\Windows\Temporary Internet Files\Content.IE5\OZGB3AMI\MC900441703[1].png"/>
          <p:cNvPicPr>
            <a:picLocks noChangeAspect="1" noChangeArrowheads="1"/>
          </p:cNvPicPr>
          <p:nvPr/>
        </p:nvPicPr>
        <p:blipFill>
          <a:blip r:embed="rId4" cstate="print"/>
          <a:srcRect/>
          <a:stretch>
            <a:fillRect/>
          </a:stretch>
        </p:blipFill>
        <p:spPr bwMode="auto">
          <a:xfrm rot="1444305">
            <a:off x="6680733" y="84277"/>
            <a:ext cx="2424780" cy="2424780"/>
          </a:xfrm>
          <a:prstGeom prst="rect">
            <a:avLst/>
          </a:prstGeom>
          <a:noFill/>
          <a:effectLst>
            <a:glow rad="228600">
              <a:schemeClr val="accent4">
                <a:satMod val="175000"/>
                <a:alpha val="40000"/>
              </a:schemeClr>
            </a:glow>
          </a:effectLst>
        </p:spPr>
      </p:pic>
      <p:sp>
        <p:nvSpPr>
          <p:cNvPr id="3" name="TextBox 2"/>
          <p:cNvSpPr txBox="1"/>
          <p:nvPr/>
        </p:nvSpPr>
        <p:spPr>
          <a:xfrm>
            <a:off x="970059" y="761458"/>
            <a:ext cx="7861943" cy="1200329"/>
          </a:xfrm>
          <a:prstGeom prst="rect">
            <a:avLst/>
          </a:prstGeom>
          <a:noFill/>
        </p:spPr>
        <p:txBody>
          <a:bodyPr wrap="square" rtlCol="0">
            <a:spAutoFit/>
          </a:bodyPr>
          <a:lstStyle/>
          <a:p>
            <a:pPr>
              <a:spcAft>
                <a:spcPts val="1200"/>
              </a:spcAft>
            </a:pPr>
            <a:r>
              <a:rPr lang="en-US" sz="7200" b="0" dirty="0" smtClean="0">
                <a:ln>
                  <a:solidFill>
                    <a:schemeClr val="tx1"/>
                  </a:solidFill>
                </a:ln>
                <a:solidFill>
                  <a:srgbClr val="99FF99"/>
                </a:solidFill>
                <a:effectLst>
                  <a:glow rad="228600">
                    <a:srgbClr val="080808"/>
                  </a:glow>
                </a:effectLst>
                <a:latin typeface="ADRIANA" pitchFamily="2" charset="2"/>
                <a:cs typeface="Aharoni" pitchFamily="2" charset="-79"/>
              </a:rPr>
              <a:t>One Lost Coin</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9550" y="3250949"/>
            <a:ext cx="8724901" cy="2176850"/>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80000"/>
              </a:lnSpc>
            </a:pPr>
            <a:endParaRPr lang="en-US" sz="3800" dirty="0"/>
          </a:p>
        </p:txBody>
      </p:sp>
      <p:sp>
        <p:nvSpPr>
          <p:cNvPr id="4" name="TextBox 3"/>
          <p:cNvSpPr txBox="1"/>
          <p:nvPr/>
        </p:nvSpPr>
        <p:spPr>
          <a:xfrm>
            <a:off x="0" y="-345780"/>
            <a:ext cx="8781263" cy="1862048"/>
          </a:xfrm>
          <a:prstGeom prst="rect">
            <a:avLst/>
          </a:prstGeom>
          <a:noFill/>
        </p:spPr>
        <p:txBody>
          <a:bodyPr wrap="square" rtlCol="0">
            <a:spAutoFit/>
          </a:bodyPr>
          <a:lstStyle/>
          <a:p>
            <a:pPr>
              <a:spcAft>
                <a:spcPts val="1200"/>
              </a:spcAft>
            </a:pP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2</a:t>
            </a:r>
            <a:r>
              <a:rPr lang="en-US" sz="11500" b="0" baseline="30000" dirty="0" smtClean="0">
                <a:ln>
                  <a:solidFill>
                    <a:schemeClr val="tx1"/>
                  </a:solidFill>
                </a:ln>
                <a:solidFill>
                  <a:srgbClr val="FFFF99"/>
                </a:solidFill>
                <a:effectLst>
                  <a:glow rad="228600">
                    <a:srgbClr val="080808"/>
                  </a:glow>
                </a:effectLst>
                <a:latin typeface="YouMurderer BB" pitchFamily="2" charset="0"/>
                <a:cs typeface="Aharoni" pitchFamily="2" charset="-79"/>
              </a:rPr>
              <a:t>nd</a:t>
            </a: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 Little Story</a:t>
            </a:r>
            <a:endParaRPr lang="en-US" sz="6000" b="0" dirty="0" smtClean="0">
              <a:ln>
                <a:solidFill>
                  <a:schemeClr val="tx1"/>
                </a:solidFill>
              </a:ln>
              <a:solidFill>
                <a:srgbClr val="FFFF99"/>
              </a:solidFill>
              <a:effectLst>
                <a:glow rad="228600">
                  <a:srgbClr val="080808"/>
                </a:glow>
              </a:effectLst>
              <a:latin typeface="YouMurderer BB" pitchFamily="2" charset="0"/>
              <a:cs typeface="Aharoni" pitchFamily="2" charset="-79"/>
            </a:endParaRPr>
          </a:p>
        </p:txBody>
      </p:sp>
      <p:sp>
        <p:nvSpPr>
          <p:cNvPr id="6" name="Text Box 3"/>
          <p:cNvSpPr txBox="1">
            <a:spLocks noChangeArrowheads="1"/>
          </p:cNvSpPr>
          <p:nvPr/>
        </p:nvSpPr>
        <p:spPr bwMode="auto">
          <a:xfrm>
            <a:off x="263979" y="3343125"/>
            <a:ext cx="8616043" cy="208467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15:8-10</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10 </a:t>
            </a:r>
            <a:r>
              <a:rPr lang="en-US" b="0" dirty="0" smtClean="0">
                <a:solidFill>
                  <a:schemeClr val="bg1"/>
                </a:solidFill>
                <a:latin typeface="Teen" pitchFamily="2" charset="0"/>
              </a:rPr>
              <a:t>Likewise</a:t>
            </a:r>
            <a:r>
              <a:rPr lang="en-US" b="0" dirty="0" smtClean="0">
                <a:solidFill>
                  <a:schemeClr val="bg1"/>
                </a:solidFill>
                <a:latin typeface="Teen" pitchFamily="2" charset="0"/>
              </a:rPr>
              <a:t>, I say unto you, there is joy in the presence of the angels of God over one sinner that </a:t>
            </a:r>
            <a:r>
              <a:rPr lang="en-US" b="0" dirty="0" err="1" smtClean="0">
                <a:solidFill>
                  <a:schemeClr val="bg1"/>
                </a:solidFill>
                <a:latin typeface="Teen" pitchFamily="2" charset="0"/>
              </a:rPr>
              <a:t>repenteth</a:t>
            </a:r>
            <a:r>
              <a:rPr lang="en-US" b="0" dirty="0" smtClean="0">
                <a:solidFill>
                  <a:schemeClr val="bg1"/>
                </a:solidFill>
                <a:latin typeface="Teen" pitchFamily="2" charset="0"/>
              </a:rPr>
              <a:t>. </a:t>
            </a:r>
          </a:p>
        </p:txBody>
      </p:sp>
      <p:pic>
        <p:nvPicPr>
          <p:cNvPr id="2050" name="Picture 2" descr="C:\Users\Roger J\AppData\Local\Microsoft\Windows\Temporary Internet Files\Content.IE5\OZGB3AMI\MC900441703[1].png"/>
          <p:cNvPicPr>
            <a:picLocks noChangeAspect="1" noChangeArrowheads="1"/>
          </p:cNvPicPr>
          <p:nvPr/>
        </p:nvPicPr>
        <p:blipFill>
          <a:blip r:embed="rId4" cstate="print"/>
          <a:srcRect/>
          <a:stretch>
            <a:fillRect/>
          </a:stretch>
        </p:blipFill>
        <p:spPr bwMode="auto">
          <a:xfrm rot="1444305">
            <a:off x="6680733" y="84277"/>
            <a:ext cx="2424780" cy="2424780"/>
          </a:xfrm>
          <a:prstGeom prst="rect">
            <a:avLst/>
          </a:prstGeom>
          <a:noFill/>
          <a:effectLst>
            <a:glow rad="228600">
              <a:schemeClr val="accent4">
                <a:satMod val="175000"/>
                <a:alpha val="40000"/>
              </a:schemeClr>
            </a:glow>
          </a:effectLst>
        </p:spPr>
      </p:pic>
      <p:sp>
        <p:nvSpPr>
          <p:cNvPr id="3" name="TextBox 2"/>
          <p:cNvSpPr txBox="1"/>
          <p:nvPr/>
        </p:nvSpPr>
        <p:spPr>
          <a:xfrm>
            <a:off x="970059" y="761458"/>
            <a:ext cx="7861943" cy="1200329"/>
          </a:xfrm>
          <a:prstGeom prst="rect">
            <a:avLst/>
          </a:prstGeom>
          <a:noFill/>
        </p:spPr>
        <p:txBody>
          <a:bodyPr wrap="square" rtlCol="0">
            <a:spAutoFit/>
          </a:bodyPr>
          <a:lstStyle/>
          <a:p>
            <a:pPr>
              <a:spcAft>
                <a:spcPts val="1200"/>
              </a:spcAft>
            </a:pPr>
            <a:r>
              <a:rPr lang="en-US" sz="7200" b="0" dirty="0" smtClean="0">
                <a:ln>
                  <a:solidFill>
                    <a:schemeClr val="tx1"/>
                  </a:solidFill>
                </a:ln>
                <a:solidFill>
                  <a:srgbClr val="99FF99"/>
                </a:solidFill>
                <a:effectLst>
                  <a:glow rad="228600">
                    <a:srgbClr val="080808"/>
                  </a:glow>
                </a:effectLst>
                <a:latin typeface="ADRIANA" pitchFamily="2" charset="2"/>
                <a:cs typeface="Aharoni" pitchFamily="2" charset="-79"/>
              </a:rPr>
              <a:t>One Lost Coin</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93488" y="3577126"/>
            <a:ext cx="8350512" cy="417060"/>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3" name="TextBox 2"/>
          <p:cNvSpPr txBox="1"/>
          <p:nvPr/>
        </p:nvSpPr>
        <p:spPr>
          <a:xfrm>
            <a:off x="307361" y="3115461"/>
            <a:ext cx="8836639" cy="923330"/>
          </a:xfrm>
          <a:prstGeom prst="rect">
            <a:avLst/>
          </a:prstGeom>
          <a:noFill/>
        </p:spPr>
        <p:txBody>
          <a:bodyPr wrap="square" rtlCol="0">
            <a:spAutoFit/>
          </a:bodyPr>
          <a:lstStyle/>
          <a:p>
            <a:pPr>
              <a:spcAft>
                <a:spcPts val="1200"/>
              </a:spcAft>
              <a:buFont typeface="Arial" pitchFamily="34" charset="0"/>
              <a:buChar char="•"/>
            </a:pPr>
            <a:r>
              <a:rPr lang="en-US" sz="5400" b="0" dirty="0" smtClean="0">
                <a:ln>
                  <a:solidFill>
                    <a:schemeClr val="tx1"/>
                  </a:solidFill>
                </a:ln>
                <a:solidFill>
                  <a:srgbClr val="66FFFF"/>
                </a:solidFill>
                <a:effectLst>
                  <a:glow rad="228600">
                    <a:srgbClr val="080808"/>
                  </a:glow>
                </a:effectLst>
                <a:latin typeface="Biondi" pitchFamily="2" charset="0"/>
                <a:cs typeface="Aharoni" pitchFamily="2" charset="-79"/>
              </a:rPr>
              <a:t> The </a:t>
            </a:r>
            <a:r>
              <a:rPr lang="en-US" sz="5400" b="0" dirty="0" smtClean="0">
                <a:ln>
                  <a:solidFill>
                    <a:schemeClr val="tx1"/>
                  </a:solidFill>
                </a:ln>
                <a:solidFill>
                  <a:srgbClr val="66FFFF"/>
                </a:solidFill>
                <a:effectLst>
                  <a:glow rad="228600">
                    <a:srgbClr val="080808"/>
                  </a:glow>
                </a:effectLst>
                <a:latin typeface="Biondi" pitchFamily="2" charset="0"/>
                <a:cs typeface="Aharoni" pitchFamily="2" charset="-79"/>
              </a:rPr>
              <a:t>Prodigal </a:t>
            </a:r>
            <a:r>
              <a:rPr lang="en-US" sz="5400" b="0" dirty="0" smtClean="0">
                <a:ln>
                  <a:solidFill>
                    <a:schemeClr val="tx1"/>
                  </a:solidFill>
                </a:ln>
                <a:solidFill>
                  <a:srgbClr val="66FFFF"/>
                </a:solidFill>
                <a:effectLst>
                  <a:glow rad="228600">
                    <a:srgbClr val="080808"/>
                  </a:glow>
                </a:effectLst>
                <a:latin typeface="Biondi" pitchFamily="2" charset="0"/>
                <a:cs typeface="Aharoni" pitchFamily="2" charset="-79"/>
              </a:rPr>
              <a:t>Son</a:t>
            </a:r>
          </a:p>
        </p:txBody>
      </p:sp>
      <p:sp>
        <p:nvSpPr>
          <p:cNvPr id="4" name="Rectangle 3"/>
          <p:cNvSpPr>
            <a:spLocks noChangeArrowheads="1"/>
          </p:cNvSpPr>
          <p:nvPr/>
        </p:nvSpPr>
        <p:spPr bwMode="auto">
          <a:xfrm>
            <a:off x="793488" y="4575259"/>
            <a:ext cx="8350512" cy="417060"/>
          </a:xfrm>
          <a:prstGeom prst="rect">
            <a:avLst/>
          </a:prstGeom>
          <a:solidFill>
            <a:srgbClr val="FFFF00"/>
          </a:solidFill>
          <a:ln w="9525" cap="rnd">
            <a:noFill/>
            <a:prstDash val="sysDot"/>
            <a:miter lim="800000"/>
            <a:headEnd/>
            <a:tailEnd/>
          </a:ln>
          <a:effectLst/>
        </p:spPr>
        <p:txBody>
          <a:bodyPr wrap="none" anchor="ctr"/>
          <a:lstStyle/>
          <a:p>
            <a:pPr>
              <a:lnSpc>
                <a:spcPct val="90000"/>
              </a:lnSpc>
            </a:pPr>
            <a:endParaRPr lang="en-US" sz="3800"/>
          </a:p>
        </p:txBody>
      </p:sp>
      <p:sp>
        <p:nvSpPr>
          <p:cNvPr id="5" name="TextBox 4"/>
          <p:cNvSpPr txBox="1"/>
          <p:nvPr/>
        </p:nvSpPr>
        <p:spPr>
          <a:xfrm>
            <a:off x="307361" y="4113594"/>
            <a:ext cx="8836639" cy="923330"/>
          </a:xfrm>
          <a:prstGeom prst="rect">
            <a:avLst/>
          </a:prstGeom>
          <a:noFill/>
        </p:spPr>
        <p:txBody>
          <a:bodyPr wrap="square" rtlCol="0">
            <a:spAutoFit/>
          </a:bodyPr>
          <a:lstStyle/>
          <a:p>
            <a:pPr>
              <a:spcAft>
                <a:spcPts val="1200"/>
              </a:spcAft>
              <a:buFont typeface="Arial" pitchFamily="34" charset="0"/>
              <a:buChar char="•"/>
            </a:pPr>
            <a:r>
              <a:rPr lang="en-US" sz="5400" b="0" dirty="0" smtClean="0">
                <a:ln>
                  <a:solidFill>
                    <a:schemeClr val="tx1"/>
                  </a:solidFill>
                </a:ln>
                <a:solidFill>
                  <a:srgbClr val="66FFFF"/>
                </a:solidFill>
                <a:effectLst>
                  <a:glow rad="228600">
                    <a:srgbClr val="080808"/>
                  </a:glow>
                </a:effectLst>
                <a:latin typeface="Biondi" pitchFamily="2" charset="0"/>
                <a:cs typeface="Aharoni" pitchFamily="2" charset="-79"/>
              </a:rPr>
              <a:t> The Prodigal’s Dad</a:t>
            </a:r>
          </a:p>
        </p:txBody>
      </p:sp>
      <p:sp>
        <p:nvSpPr>
          <p:cNvPr id="10" name="TextBox 9"/>
          <p:cNvSpPr txBox="1"/>
          <p:nvPr/>
        </p:nvSpPr>
        <p:spPr>
          <a:xfrm>
            <a:off x="181369" y="-407252"/>
            <a:ext cx="8781263" cy="1862048"/>
          </a:xfrm>
          <a:prstGeom prst="rect">
            <a:avLst/>
          </a:prstGeom>
          <a:noFill/>
        </p:spPr>
        <p:txBody>
          <a:bodyPr wrap="square" rtlCol="0">
            <a:spAutoFit/>
          </a:bodyPr>
          <a:lstStyle/>
          <a:p>
            <a:pPr>
              <a:spcAft>
                <a:spcPts val="1200"/>
              </a:spcAft>
            </a:pPr>
            <a:r>
              <a:rPr lang="en-US" sz="11500" b="0" dirty="0" smtClean="0">
                <a:ln>
                  <a:solidFill>
                    <a:schemeClr val="tx1"/>
                  </a:solidFill>
                </a:ln>
                <a:solidFill>
                  <a:srgbClr val="FFFF99"/>
                </a:solidFill>
                <a:effectLst>
                  <a:glow rad="228600">
                    <a:srgbClr val="080808"/>
                  </a:glow>
                </a:effectLst>
                <a:latin typeface="YouMurderer BB" pitchFamily="2" charset="0"/>
                <a:cs typeface="Aharoni" pitchFamily="2" charset="-79"/>
              </a:rPr>
              <a:t>now the</a:t>
            </a:r>
            <a:endParaRPr lang="en-US" sz="6000" b="0" dirty="0" smtClean="0">
              <a:ln>
                <a:solidFill>
                  <a:schemeClr val="tx1"/>
                </a:solidFill>
              </a:ln>
              <a:solidFill>
                <a:srgbClr val="FFFF99"/>
              </a:solidFill>
              <a:effectLst>
                <a:glow rad="228600">
                  <a:srgbClr val="080808"/>
                </a:glow>
              </a:effectLst>
              <a:latin typeface="YouMurderer BB" pitchFamily="2" charset="0"/>
              <a:cs typeface="Aharoni" pitchFamily="2" charset="-79"/>
            </a:endParaRPr>
          </a:p>
        </p:txBody>
      </p:sp>
      <p:sp>
        <p:nvSpPr>
          <p:cNvPr id="11" name="TextBox 10"/>
          <p:cNvSpPr txBox="1"/>
          <p:nvPr/>
        </p:nvSpPr>
        <p:spPr>
          <a:xfrm>
            <a:off x="362737" y="-16646"/>
            <a:ext cx="8781263" cy="3154710"/>
          </a:xfrm>
          <a:prstGeom prst="rect">
            <a:avLst/>
          </a:prstGeom>
          <a:noFill/>
        </p:spPr>
        <p:txBody>
          <a:bodyPr wrap="square" rtlCol="0">
            <a:spAutoFit/>
          </a:bodyPr>
          <a:lstStyle/>
          <a:p>
            <a:pPr>
              <a:spcAft>
                <a:spcPts val="1200"/>
              </a:spcAft>
            </a:pPr>
            <a:r>
              <a:rPr lang="en-US" sz="19900" b="0" dirty="0" smtClean="0">
                <a:ln>
                  <a:solidFill>
                    <a:schemeClr val="tx1"/>
                  </a:solidFill>
                </a:ln>
                <a:solidFill>
                  <a:schemeClr val="bg1"/>
                </a:solidFill>
                <a:effectLst>
                  <a:glow rad="228600">
                    <a:srgbClr val="080808"/>
                  </a:glow>
                </a:effectLst>
                <a:latin typeface="YouMurderer BB" pitchFamily="2" charset="0"/>
                <a:cs typeface="Aharoni" pitchFamily="2" charset="-79"/>
              </a:rPr>
              <a:t>BIG STORY</a:t>
            </a:r>
            <a:endParaRPr lang="en-US" sz="80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4/3*#ppt_w"/>
                                          </p:val>
                                        </p:tav>
                                        <p:tav tm="100000">
                                          <p:val>
                                            <p:strVal val="#ppt_w"/>
                                          </p:val>
                                        </p:tav>
                                      </p:tavLst>
                                    </p:anim>
                                    <p:anim calcmode="lin" valueType="num">
                                      <p:cBhvr>
                                        <p:cTn id="12"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2074274"/>
            <a:ext cx="8724901" cy="365760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169877"/>
            <a:ext cx="8616043" cy="356200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15:11-16</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11</a:t>
            </a:r>
            <a:r>
              <a:rPr lang="en-US" b="0" dirty="0" smtClean="0">
                <a:solidFill>
                  <a:schemeClr val="bg1"/>
                </a:solidFill>
                <a:latin typeface="Teen" pitchFamily="2" charset="0"/>
              </a:rPr>
              <a:t>And he said, A certain man had two sons: </a:t>
            </a:r>
          </a:p>
          <a:p>
            <a:pPr>
              <a:lnSpc>
                <a:spcPct val="80000"/>
              </a:lnSpc>
            </a:pPr>
            <a:r>
              <a:rPr lang="en-US" b="0" baseline="30000" dirty="0" smtClean="0">
                <a:solidFill>
                  <a:srgbClr val="FFFF00"/>
                </a:solidFill>
                <a:latin typeface="Teen" pitchFamily="2" charset="0"/>
              </a:rPr>
              <a:t>12</a:t>
            </a:r>
            <a:r>
              <a:rPr lang="en-US" b="0" dirty="0" smtClean="0">
                <a:solidFill>
                  <a:schemeClr val="bg1"/>
                </a:solidFill>
                <a:latin typeface="Teen" pitchFamily="2" charset="0"/>
              </a:rPr>
              <a:t>And the younger of them said to his father, Father, give me the portion of goods that </a:t>
            </a:r>
            <a:r>
              <a:rPr lang="en-US" b="0" dirty="0" err="1" smtClean="0">
                <a:solidFill>
                  <a:schemeClr val="bg1"/>
                </a:solidFill>
                <a:latin typeface="Teen" pitchFamily="2" charset="0"/>
              </a:rPr>
              <a:t>falleth</a:t>
            </a:r>
            <a:r>
              <a:rPr lang="en-US" b="0" dirty="0" smtClean="0">
                <a:solidFill>
                  <a:schemeClr val="bg1"/>
                </a:solidFill>
                <a:latin typeface="Teen" pitchFamily="2" charset="0"/>
              </a:rPr>
              <a:t> to me. And he divided unto them his living. </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28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3*#ppt_w"/>
                                          </p:val>
                                        </p:tav>
                                        <p:tav tm="100000">
                                          <p:val>
                                            <p:strVal val="#ppt_w"/>
                                          </p:val>
                                        </p:tav>
                                      </p:tavLst>
                                    </p:anim>
                                    <p:anim calcmode="lin" valueType="num">
                                      <p:cBhvr>
                                        <p:cTn id="15"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1580462"/>
            <a:ext cx="8724901" cy="4587522"/>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643668"/>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15:11-16</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13</a:t>
            </a:r>
            <a:r>
              <a:rPr lang="en-US" b="0" dirty="0" smtClean="0">
                <a:solidFill>
                  <a:schemeClr val="bg1"/>
                </a:solidFill>
                <a:latin typeface="Teen" pitchFamily="2" charset="0"/>
              </a:rPr>
              <a:t>And not many days after the younger son gathered all together, and took his journey into a far country, and there wasted his substance with riotous living. </a:t>
            </a:r>
          </a:p>
          <a:p>
            <a:pPr>
              <a:lnSpc>
                <a:spcPct val="80000"/>
              </a:lnSpc>
            </a:pPr>
            <a:r>
              <a:rPr lang="en-US" b="0" baseline="30000" dirty="0" smtClean="0">
                <a:solidFill>
                  <a:srgbClr val="FFFF00"/>
                </a:solidFill>
                <a:latin typeface="Teen" pitchFamily="2" charset="0"/>
              </a:rPr>
              <a:t>14</a:t>
            </a:r>
            <a:r>
              <a:rPr lang="en-US" b="0" dirty="0" smtClean="0">
                <a:solidFill>
                  <a:schemeClr val="bg1"/>
                </a:solidFill>
                <a:latin typeface="Teen" pitchFamily="2" charset="0"/>
              </a:rPr>
              <a:t>And when he had spent all, there arose a mighty famine in that land; and he began to be in want. </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1886985"/>
            <a:ext cx="8724901" cy="4150046"/>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982588"/>
            <a:ext cx="8616043" cy="40544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15:11-16</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15</a:t>
            </a:r>
            <a:r>
              <a:rPr lang="en-US" b="0" dirty="0" smtClean="0">
                <a:solidFill>
                  <a:schemeClr val="bg1"/>
                </a:solidFill>
                <a:latin typeface="Teen" pitchFamily="2" charset="0"/>
              </a:rPr>
              <a:t>And he went and joined himself to a citizen of that country; and he sent him into his fields to feed swine. </a:t>
            </a:r>
          </a:p>
          <a:p>
            <a:pPr>
              <a:lnSpc>
                <a:spcPct val="80000"/>
              </a:lnSpc>
            </a:pPr>
            <a:r>
              <a:rPr lang="en-US" b="0" baseline="30000" dirty="0" smtClean="0">
                <a:solidFill>
                  <a:srgbClr val="FFFF00"/>
                </a:solidFill>
                <a:latin typeface="Teen" pitchFamily="2" charset="0"/>
              </a:rPr>
              <a:t>16</a:t>
            </a:r>
            <a:r>
              <a:rPr lang="en-US" b="0" dirty="0" smtClean="0">
                <a:solidFill>
                  <a:schemeClr val="bg1"/>
                </a:solidFill>
                <a:latin typeface="Teen" pitchFamily="2" charset="0"/>
              </a:rPr>
              <a:t>And he would fain have filled his belly with the husks that the swine did eat: and no man gave unto him.</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181369" y="2994275"/>
            <a:ext cx="8781263" cy="3154710"/>
          </a:xfrm>
          <a:prstGeom prst="rect">
            <a:avLst/>
          </a:prstGeom>
          <a:noFill/>
        </p:spPr>
        <p:txBody>
          <a:bodyPr wrap="square" rtlCol="0">
            <a:spAutoFit/>
          </a:bodyPr>
          <a:lstStyle/>
          <a:p>
            <a:pPr algn="ctr">
              <a:spcAft>
                <a:spcPts val="1200"/>
              </a:spcAft>
            </a:pPr>
            <a:r>
              <a:rPr lang="en-US" sz="19900" b="0" dirty="0" smtClean="0">
                <a:ln>
                  <a:solidFill>
                    <a:schemeClr val="tx1"/>
                  </a:solidFill>
                </a:ln>
                <a:solidFill>
                  <a:schemeClr val="bg1"/>
                </a:solidFill>
                <a:effectLst>
                  <a:glow rad="228600">
                    <a:srgbClr val="080808"/>
                  </a:glow>
                </a:effectLst>
                <a:latin typeface="YouMurderer BB" pitchFamily="2" charset="0"/>
                <a:cs typeface="Aharoni" pitchFamily="2" charset="-79"/>
              </a:rPr>
              <a:t>“Give Me”</a:t>
            </a:r>
            <a:endParaRPr lang="en-US" sz="80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181369" y="3232479"/>
            <a:ext cx="8781263" cy="2646878"/>
          </a:xfrm>
          <a:prstGeom prst="rect">
            <a:avLst/>
          </a:prstGeom>
          <a:noFill/>
        </p:spPr>
        <p:txBody>
          <a:bodyPr wrap="square" rtlCol="0">
            <a:spAutoFit/>
          </a:bodyPr>
          <a:lstStyle/>
          <a:p>
            <a:pPr algn="ctr">
              <a:spcAft>
                <a:spcPts val="1200"/>
              </a:spcAft>
            </a:pPr>
            <a:r>
              <a:rPr lang="en-US" sz="16600" b="0" spc="-150" dirty="0" smtClean="0">
                <a:ln>
                  <a:solidFill>
                    <a:schemeClr val="tx1"/>
                  </a:solidFill>
                </a:ln>
                <a:solidFill>
                  <a:schemeClr val="bg1"/>
                </a:solidFill>
                <a:effectLst>
                  <a:glow rad="228600">
                    <a:srgbClr val="080808"/>
                  </a:glow>
                </a:effectLst>
                <a:latin typeface="YouMurderer BB" pitchFamily="2" charset="0"/>
                <a:cs typeface="Aharoni" pitchFamily="2" charset="-79"/>
              </a:rPr>
              <a:t>“Far Country”</a:t>
            </a:r>
            <a:endParaRPr lang="en-US" sz="7200" b="0" spc="-15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181369" y="2994275"/>
            <a:ext cx="8781263" cy="3154710"/>
          </a:xfrm>
          <a:prstGeom prst="rect">
            <a:avLst/>
          </a:prstGeom>
          <a:noFill/>
        </p:spPr>
        <p:txBody>
          <a:bodyPr wrap="square" rtlCol="0">
            <a:spAutoFit/>
          </a:bodyPr>
          <a:lstStyle/>
          <a:p>
            <a:pPr algn="ctr">
              <a:spcAft>
                <a:spcPts val="1200"/>
              </a:spcAft>
            </a:pPr>
            <a:r>
              <a:rPr lang="en-US" sz="19900" b="0" dirty="0" smtClean="0">
                <a:ln>
                  <a:solidFill>
                    <a:schemeClr val="tx1"/>
                  </a:solidFill>
                </a:ln>
                <a:solidFill>
                  <a:schemeClr val="bg1"/>
                </a:solidFill>
                <a:effectLst>
                  <a:glow rad="228600">
                    <a:srgbClr val="080808"/>
                  </a:glow>
                </a:effectLst>
                <a:latin typeface="YouMurderer BB" pitchFamily="2" charset="0"/>
                <a:cs typeface="Aharoni" pitchFamily="2" charset="-79"/>
              </a:rPr>
              <a:t>“Wasted”</a:t>
            </a:r>
            <a:endParaRPr lang="en-US" sz="80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181369" y="2994275"/>
            <a:ext cx="8781263" cy="3154710"/>
          </a:xfrm>
          <a:prstGeom prst="rect">
            <a:avLst/>
          </a:prstGeom>
          <a:noFill/>
        </p:spPr>
        <p:txBody>
          <a:bodyPr wrap="square" rtlCol="0">
            <a:spAutoFit/>
          </a:bodyPr>
          <a:lstStyle/>
          <a:p>
            <a:pPr algn="ctr">
              <a:spcAft>
                <a:spcPts val="1200"/>
              </a:spcAft>
            </a:pPr>
            <a:r>
              <a:rPr lang="en-US" sz="19900" b="0" dirty="0" smtClean="0">
                <a:ln>
                  <a:solidFill>
                    <a:schemeClr val="tx1"/>
                  </a:solidFill>
                </a:ln>
                <a:solidFill>
                  <a:schemeClr val="bg1"/>
                </a:solidFill>
                <a:effectLst>
                  <a:glow rad="228600">
                    <a:srgbClr val="080808"/>
                  </a:glow>
                </a:effectLst>
                <a:latin typeface="YouMurderer BB" pitchFamily="2" charset="0"/>
                <a:cs typeface="Aharoni" pitchFamily="2" charset="-79"/>
              </a:rPr>
              <a:t>“Famine”</a:t>
            </a:r>
            <a:endParaRPr lang="en-US" sz="80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0" y="3570575"/>
            <a:ext cx="9143999" cy="2369880"/>
          </a:xfrm>
          <a:prstGeom prst="rect">
            <a:avLst/>
          </a:prstGeom>
          <a:noFill/>
        </p:spPr>
        <p:txBody>
          <a:bodyPr wrap="square" rtlCol="0">
            <a:spAutoFit/>
          </a:bodyPr>
          <a:lstStyle/>
          <a:p>
            <a:pPr algn="ctr">
              <a:spcAft>
                <a:spcPts val="1200"/>
              </a:spcAft>
            </a:pPr>
            <a:r>
              <a:rPr lang="en-US" sz="148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“Joined Himself”</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09550" y="4891954"/>
            <a:ext cx="8724901" cy="1673242"/>
          </a:xfrm>
          <a:prstGeom prst="rect">
            <a:avLst/>
          </a:prstGeom>
          <a:solidFill>
            <a:schemeClr val="tx1">
              <a:alpha val="90000"/>
            </a:schemeClr>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4932460"/>
            <a:ext cx="8616043" cy="159223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19:10</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spc="-150" dirty="0" smtClean="0">
                <a:solidFill>
                  <a:schemeClr val="bg1"/>
                </a:solidFill>
                <a:latin typeface="Teen" pitchFamily="2" charset="0"/>
              </a:rPr>
              <a:t>For the Son of man is come to seek and to save that which was lost.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124920"/>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1683293"/>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Lost His Senses</a:t>
            </a:r>
          </a:p>
        </p:txBody>
      </p:sp>
      <p:sp>
        <p:nvSpPr>
          <p:cNvPr id="8" name="Rectangle 7"/>
          <p:cNvSpPr>
            <a:spLocks noChangeArrowheads="1"/>
          </p:cNvSpPr>
          <p:nvPr/>
        </p:nvSpPr>
        <p:spPr bwMode="auto">
          <a:xfrm>
            <a:off x="793488" y="2780591"/>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2338964"/>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No Spiritual Sense</a:t>
            </a:r>
          </a:p>
        </p:txBody>
      </p:sp>
      <p:sp>
        <p:nvSpPr>
          <p:cNvPr id="10" name="TextBox 9"/>
          <p:cNvSpPr txBox="1"/>
          <p:nvPr/>
        </p:nvSpPr>
        <p:spPr>
          <a:xfrm>
            <a:off x="0" y="3739623"/>
            <a:ext cx="9143999" cy="2893036"/>
          </a:xfrm>
          <a:prstGeom prst="rect">
            <a:avLst/>
          </a:prstGeom>
          <a:noFill/>
        </p:spPr>
        <p:txBody>
          <a:bodyPr wrap="square" rtlCol="0">
            <a:spAutoFit/>
          </a:bodyPr>
          <a:lstStyle/>
          <a:p>
            <a:pPr algn="ctr">
              <a:lnSpc>
                <a:spcPct val="55000"/>
              </a:lnSpc>
              <a:spcAft>
                <a:spcPts val="1200"/>
              </a:spcAft>
            </a:pPr>
            <a:r>
              <a:rPr lang="en-US" sz="15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“Husks That</a:t>
            </a:r>
            <a:br>
              <a:rPr lang="en-US" sz="15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55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Pigs Eat”</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2371733"/>
            <a:ext cx="8724901" cy="2680926"/>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467336"/>
            <a:ext cx="8616043" cy="258532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15:17-19</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17</a:t>
            </a:r>
            <a:r>
              <a:rPr lang="en-US" b="0" dirty="0" smtClean="0">
                <a:solidFill>
                  <a:schemeClr val="bg1"/>
                </a:solidFill>
                <a:latin typeface="Teen" pitchFamily="2" charset="0"/>
              </a:rPr>
              <a:t>And when he came to himself, he said, How many hired servants of my father's have bread enough and to spare, and I perish with hunger! </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4" name="Rectangle 3"/>
          <p:cNvSpPr>
            <a:spLocks noChangeArrowheads="1"/>
          </p:cNvSpPr>
          <p:nvPr/>
        </p:nvSpPr>
        <p:spPr bwMode="auto">
          <a:xfrm>
            <a:off x="209550" y="1886985"/>
            <a:ext cx="8724901" cy="4150046"/>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1982588"/>
            <a:ext cx="8616043" cy="40544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15:17-19</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18</a:t>
            </a:r>
            <a:r>
              <a:rPr lang="en-US" b="0" dirty="0" smtClean="0">
                <a:solidFill>
                  <a:schemeClr val="bg1"/>
                </a:solidFill>
                <a:latin typeface="Teen" pitchFamily="2" charset="0"/>
              </a:rPr>
              <a:t>I will arise and go to my father, and will say unto him, Father, I have sinned against heaven, and before thee, </a:t>
            </a:r>
          </a:p>
          <a:p>
            <a:pPr>
              <a:lnSpc>
                <a:spcPct val="80000"/>
              </a:lnSpc>
            </a:pPr>
            <a:r>
              <a:rPr lang="en-US" b="0" baseline="30000" dirty="0" smtClean="0">
                <a:solidFill>
                  <a:srgbClr val="FFFF00"/>
                </a:solidFill>
                <a:latin typeface="Teen" pitchFamily="2" charset="0"/>
              </a:rPr>
              <a:t>19</a:t>
            </a:r>
            <a:r>
              <a:rPr lang="en-US" b="0" dirty="0" smtClean="0">
                <a:solidFill>
                  <a:schemeClr val="bg1"/>
                </a:solidFill>
                <a:latin typeface="Teen" pitchFamily="2" charset="0"/>
              </a:rPr>
              <a:t>And am no more worthy to be called thy son: make me as one of thy hired servants. </a:t>
            </a:r>
            <a:endParaRPr lang="en-US" b="0" dirty="0">
              <a:solidFill>
                <a:schemeClr val="bg1"/>
              </a:solidFill>
              <a:latin typeface="Teen" pitchFamily="2" charset="0"/>
            </a:endParaRP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655099"/>
            <a:ext cx="9143999" cy="2477601"/>
          </a:xfrm>
          <a:prstGeom prst="rect">
            <a:avLst/>
          </a:prstGeom>
          <a:noFill/>
        </p:spPr>
        <p:txBody>
          <a:bodyPr wrap="square" rtlCol="0">
            <a:spAutoFit/>
          </a:bodyPr>
          <a:lstStyle/>
          <a:p>
            <a:pPr algn="ctr">
              <a:spcAft>
                <a:spcPts val="1200"/>
              </a:spcAft>
            </a:pPr>
            <a:r>
              <a:rPr lang="en-US" sz="15500" b="0" dirty="0" smtClean="0">
                <a:ln>
                  <a:solidFill>
                    <a:schemeClr val="tx1"/>
                  </a:solidFill>
                </a:ln>
                <a:solidFill>
                  <a:schemeClr val="bg1"/>
                </a:solidFill>
                <a:effectLst>
                  <a:glow rad="228600">
                    <a:srgbClr val="080808"/>
                  </a:glow>
                </a:effectLst>
                <a:latin typeface="YouMurderer BB" pitchFamily="2" charset="0"/>
                <a:cs typeface="Aharoni" pitchFamily="2" charset="-79"/>
              </a:rPr>
              <a:t>“I Will Arise”</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655099"/>
            <a:ext cx="9143999" cy="2477601"/>
          </a:xfrm>
          <a:prstGeom prst="rect">
            <a:avLst/>
          </a:prstGeom>
          <a:noFill/>
        </p:spPr>
        <p:txBody>
          <a:bodyPr wrap="square" rtlCol="0">
            <a:spAutoFit/>
          </a:bodyPr>
          <a:lstStyle/>
          <a:p>
            <a:pPr algn="ctr">
              <a:spcAft>
                <a:spcPts val="1200"/>
              </a:spcAft>
            </a:pPr>
            <a:r>
              <a:rPr lang="en-US" sz="15500" b="0" dirty="0" smtClean="0">
                <a:ln>
                  <a:solidFill>
                    <a:schemeClr val="tx1"/>
                  </a:solidFill>
                </a:ln>
                <a:solidFill>
                  <a:schemeClr val="bg1"/>
                </a:solidFill>
                <a:effectLst>
                  <a:glow rad="228600">
                    <a:srgbClr val="080808"/>
                  </a:glow>
                </a:effectLst>
                <a:latin typeface="YouMurderer BB" pitchFamily="2" charset="0"/>
                <a:cs typeface="Aharoni" pitchFamily="2" charset="-79"/>
              </a:rPr>
              <a:t>“I Will Go”</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655099"/>
            <a:ext cx="9143999" cy="2477601"/>
          </a:xfrm>
          <a:prstGeom prst="rect">
            <a:avLst/>
          </a:prstGeom>
          <a:noFill/>
        </p:spPr>
        <p:txBody>
          <a:bodyPr wrap="square" rtlCol="0">
            <a:spAutoFit/>
          </a:bodyPr>
          <a:lstStyle/>
          <a:p>
            <a:pPr algn="ctr">
              <a:spcAft>
                <a:spcPts val="1200"/>
              </a:spcAft>
            </a:pPr>
            <a:r>
              <a:rPr lang="en-US" sz="15500" b="0" dirty="0" smtClean="0">
                <a:ln>
                  <a:solidFill>
                    <a:schemeClr val="tx1"/>
                  </a:solidFill>
                </a:ln>
                <a:solidFill>
                  <a:schemeClr val="bg1"/>
                </a:solidFill>
                <a:effectLst>
                  <a:glow rad="228600">
                    <a:srgbClr val="080808"/>
                  </a:glow>
                </a:effectLst>
                <a:latin typeface="YouMurderer BB" pitchFamily="2" charset="0"/>
                <a:cs typeface="Aharoni" pitchFamily="2" charset="-79"/>
              </a:rPr>
              <a:t>“I Will Say…”</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716571"/>
            <a:ext cx="9143999" cy="2400657"/>
          </a:xfrm>
          <a:prstGeom prst="rect">
            <a:avLst/>
          </a:prstGeom>
          <a:noFill/>
        </p:spPr>
        <p:txBody>
          <a:bodyPr wrap="square" rtlCol="0">
            <a:spAutoFit/>
          </a:bodyPr>
          <a:lstStyle/>
          <a:p>
            <a:pPr algn="ctr">
              <a:spcAft>
                <a:spcPts val="1200"/>
              </a:spcAft>
            </a:pPr>
            <a:r>
              <a:rPr lang="en-US" sz="15000" b="0" spc="-300" dirty="0" smtClean="0">
                <a:ln>
                  <a:solidFill>
                    <a:schemeClr val="tx1"/>
                  </a:solidFill>
                </a:ln>
                <a:solidFill>
                  <a:srgbClr val="FFFF00"/>
                </a:solidFill>
                <a:effectLst>
                  <a:glow rad="228600">
                    <a:srgbClr val="080808"/>
                  </a:glow>
                </a:effectLst>
                <a:latin typeface="YouMurderer BB" pitchFamily="2" charset="0"/>
                <a:cs typeface="Aharoni" pitchFamily="2" charset="-79"/>
              </a:rPr>
              <a:t>“I HAVE SINNED!”</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
        <p:nvSpPr>
          <p:cNvPr id="12" name="TextBox 11"/>
          <p:cNvSpPr txBox="1"/>
          <p:nvPr/>
        </p:nvSpPr>
        <p:spPr>
          <a:xfrm>
            <a:off x="92209" y="5673708"/>
            <a:ext cx="8959582" cy="1107996"/>
          </a:xfrm>
          <a:prstGeom prst="rect">
            <a:avLst/>
          </a:prstGeom>
          <a:noFill/>
        </p:spPr>
        <p:txBody>
          <a:bodyPr wrap="square" rtlCol="0">
            <a:spAutoFit/>
          </a:bodyPr>
          <a:lstStyle/>
          <a:p>
            <a:pPr algn="ctr">
              <a:spcAft>
                <a:spcPts val="1200"/>
              </a:spcAft>
            </a:pPr>
            <a:r>
              <a:rPr lang="en-US" sz="6600" b="0" dirty="0" smtClean="0">
                <a:ln>
                  <a:solidFill>
                    <a:schemeClr val="tx1"/>
                  </a:solidFill>
                </a:ln>
                <a:solidFill>
                  <a:srgbClr val="66FFFF"/>
                </a:solidFill>
                <a:effectLst>
                  <a:glow rad="228600">
                    <a:srgbClr val="080808"/>
                  </a:glow>
                </a:effectLst>
                <a:latin typeface="Huxtable" pitchFamily="2" charset="0"/>
                <a:cs typeface="Aharoni" pitchFamily="2" charset="-79"/>
              </a:rPr>
              <a:t>“I Am Not Worthy”</a:t>
            </a:r>
            <a:endParaRPr lang="en-US" sz="6600" dirty="0" smtClean="0">
              <a:ln>
                <a:solidFill>
                  <a:schemeClr val="tx1"/>
                </a:solidFill>
              </a:ln>
              <a:solidFill>
                <a:srgbClr val="66FFFF"/>
              </a:solidFill>
              <a:effectLst>
                <a:glow rad="228600">
                  <a:srgbClr val="080808"/>
                </a:glow>
              </a:effectLst>
              <a:latin typeface="Huxtable"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200329"/>
          </a:xfrm>
          <a:prstGeom prst="rect">
            <a:avLst/>
          </a:prstGeom>
          <a:noFill/>
        </p:spPr>
        <p:txBody>
          <a:bodyPr wrap="square" rtlCol="0">
            <a:spAutoFit/>
          </a:bodyPr>
          <a:lstStyle/>
          <a:p>
            <a:pPr algn="ctr">
              <a:spcAft>
                <a:spcPts val="1200"/>
              </a:spcAft>
            </a:pPr>
            <a:r>
              <a:rPr lang="en-US" sz="72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 SON</a:t>
            </a:r>
          </a:p>
        </p:txBody>
      </p:sp>
      <p:sp>
        <p:nvSpPr>
          <p:cNvPr id="3" name="TextBox 2"/>
          <p:cNvSpPr txBox="1"/>
          <p:nvPr/>
        </p:nvSpPr>
        <p:spPr>
          <a:xfrm>
            <a:off x="5471032" y="115260"/>
            <a:ext cx="3491600" cy="1862048"/>
          </a:xfrm>
          <a:prstGeom prst="rect">
            <a:avLst/>
          </a:prstGeom>
          <a:noFill/>
        </p:spPr>
        <p:txBody>
          <a:bodyPr wrap="square" rtlCol="0">
            <a:spAutoFit/>
          </a:bodyPr>
          <a:lstStyle/>
          <a:p>
            <a:pPr algn="r">
              <a:spcAft>
                <a:spcPts val="1200"/>
              </a:spcAft>
            </a:pPr>
            <a:r>
              <a:rPr lang="en-US" sz="11500" b="0" dirty="0" smtClean="0">
                <a:ln>
                  <a:solidFill>
                    <a:schemeClr val="tx1"/>
                  </a:solidFill>
                </a:ln>
                <a:solidFill>
                  <a:srgbClr val="FFFF00"/>
                </a:solidFill>
                <a:effectLst>
                  <a:glow rad="228600">
                    <a:srgbClr val="080808"/>
                  </a:glow>
                </a:effectLst>
                <a:latin typeface="YouMurderer BB" pitchFamily="2" charset="0"/>
                <a:cs typeface="Aharoni" pitchFamily="2" charset="-79"/>
              </a:rPr>
              <a:t>Sinner</a:t>
            </a:r>
            <a:endParaRPr lang="en-US" sz="60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Rectangle 5"/>
          <p:cNvSpPr>
            <a:spLocks noChangeArrowheads="1"/>
          </p:cNvSpPr>
          <p:nvPr/>
        </p:nvSpPr>
        <p:spPr bwMode="auto">
          <a:xfrm>
            <a:off x="793488" y="2877952"/>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7" name="TextBox 6"/>
          <p:cNvSpPr txBox="1"/>
          <p:nvPr/>
        </p:nvSpPr>
        <p:spPr>
          <a:xfrm>
            <a:off x="307361" y="2436325"/>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Regained His Senses</a:t>
            </a:r>
          </a:p>
        </p:txBody>
      </p:sp>
      <p:sp>
        <p:nvSpPr>
          <p:cNvPr id="8" name="Rectangle 7"/>
          <p:cNvSpPr>
            <a:spLocks noChangeArrowheads="1"/>
          </p:cNvSpPr>
          <p:nvPr/>
        </p:nvSpPr>
        <p:spPr bwMode="auto">
          <a:xfrm>
            <a:off x="793488" y="3456783"/>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3015156"/>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He Had Spiritual Sense</a:t>
            </a:r>
          </a:p>
        </p:txBody>
      </p:sp>
      <p:sp>
        <p:nvSpPr>
          <p:cNvPr id="10" name="TextBox 9"/>
          <p:cNvSpPr txBox="1"/>
          <p:nvPr/>
        </p:nvSpPr>
        <p:spPr>
          <a:xfrm>
            <a:off x="0" y="3716571"/>
            <a:ext cx="9143999" cy="2400657"/>
          </a:xfrm>
          <a:prstGeom prst="rect">
            <a:avLst/>
          </a:prstGeom>
          <a:noFill/>
        </p:spPr>
        <p:txBody>
          <a:bodyPr wrap="square" rtlCol="0">
            <a:spAutoFit/>
          </a:bodyPr>
          <a:lstStyle/>
          <a:p>
            <a:pPr algn="ctr">
              <a:spcAft>
                <a:spcPts val="1200"/>
              </a:spcAft>
            </a:pPr>
            <a:r>
              <a:rPr lang="en-US" sz="15000" b="0" spc="-300" dirty="0" smtClean="0">
                <a:ln>
                  <a:solidFill>
                    <a:schemeClr val="tx1"/>
                  </a:solidFill>
                </a:ln>
                <a:solidFill>
                  <a:srgbClr val="FFFF00"/>
                </a:solidFill>
                <a:effectLst>
                  <a:glow rad="228600">
                    <a:srgbClr val="080808"/>
                  </a:glow>
                </a:effectLst>
                <a:latin typeface="YouMurderer BB" pitchFamily="2" charset="0"/>
                <a:cs typeface="Aharoni" pitchFamily="2" charset="-79"/>
              </a:rPr>
              <a:t>“I HAVE SINNED!”</a:t>
            </a:r>
          </a:p>
        </p:txBody>
      </p:sp>
      <p:sp>
        <p:nvSpPr>
          <p:cNvPr id="11" name="TextBox 10"/>
          <p:cNvSpPr txBox="1"/>
          <p:nvPr/>
        </p:nvSpPr>
        <p:spPr>
          <a:xfrm>
            <a:off x="184418" y="1686975"/>
            <a:ext cx="8959582" cy="923330"/>
          </a:xfrm>
          <a:prstGeom prst="rect">
            <a:avLst/>
          </a:prstGeom>
          <a:noFill/>
        </p:spPr>
        <p:txBody>
          <a:bodyPr wrap="square" rtlCol="0">
            <a:spAutoFit/>
          </a:bodyPr>
          <a:lstStyle/>
          <a:p>
            <a:pPr>
              <a:spcAft>
                <a:spcPts val="1200"/>
              </a:spcAft>
            </a:pPr>
            <a:r>
              <a:rPr lang="en-US" sz="5400" b="0" spc="-150" dirty="0" smtClean="0">
                <a:ln>
                  <a:solidFill>
                    <a:schemeClr val="tx1"/>
                  </a:solidFill>
                </a:ln>
                <a:solidFill>
                  <a:schemeClr val="bg1"/>
                </a:solidFill>
                <a:effectLst>
                  <a:glow rad="228600">
                    <a:srgbClr val="080808"/>
                  </a:glow>
                </a:effectLst>
                <a:latin typeface="Huxtable" pitchFamily="2" charset="0"/>
                <a:cs typeface="Aharoni" pitchFamily="2" charset="-79"/>
              </a:rPr>
              <a:t>When He Came To Himself</a:t>
            </a:r>
            <a:endParaRPr lang="en-US" sz="54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
        <p:nvSpPr>
          <p:cNvPr id="12" name="TextBox 11"/>
          <p:cNvSpPr txBox="1"/>
          <p:nvPr/>
        </p:nvSpPr>
        <p:spPr>
          <a:xfrm>
            <a:off x="92209" y="5673708"/>
            <a:ext cx="8959582" cy="1107996"/>
          </a:xfrm>
          <a:prstGeom prst="rect">
            <a:avLst/>
          </a:prstGeom>
          <a:noFill/>
        </p:spPr>
        <p:txBody>
          <a:bodyPr wrap="square" rtlCol="0">
            <a:spAutoFit/>
          </a:bodyPr>
          <a:lstStyle/>
          <a:p>
            <a:pPr algn="ctr">
              <a:spcAft>
                <a:spcPts val="1200"/>
              </a:spcAft>
            </a:pPr>
            <a:r>
              <a:rPr lang="en-US" sz="6600" b="0" dirty="0" smtClean="0">
                <a:ln>
                  <a:solidFill>
                    <a:schemeClr val="tx1"/>
                  </a:solidFill>
                </a:ln>
                <a:solidFill>
                  <a:srgbClr val="66FFFF"/>
                </a:solidFill>
                <a:effectLst>
                  <a:glow rad="228600">
                    <a:srgbClr val="080808"/>
                  </a:glow>
                </a:effectLst>
                <a:latin typeface="Huxtable" pitchFamily="2" charset="0"/>
                <a:cs typeface="Aharoni" pitchFamily="2" charset="-79"/>
              </a:rPr>
              <a:t>“Make Me A Servant”</a:t>
            </a:r>
            <a:endParaRPr lang="en-US" sz="6600" dirty="0" smtClean="0">
              <a:ln>
                <a:solidFill>
                  <a:schemeClr val="tx1"/>
                </a:solidFill>
              </a:ln>
              <a:solidFill>
                <a:srgbClr val="66FFFF"/>
              </a:solidFill>
              <a:effectLst>
                <a:glow rad="228600">
                  <a:srgbClr val="080808"/>
                </a:glow>
              </a:effectLst>
              <a:latin typeface="Huxtable"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423074"/>
            <a:ext cx="8724901" cy="3123008"/>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468315"/>
            <a:ext cx="8616043" cy="307776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15:20</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smtClean="0">
                <a:solidFill>
                  <a:schemeClr val="bg1"/>
                </a:solidFill>
                <a:latin typeface="Teen" pitchFamily="2" charset="0"/>
              </a:rPr>
              <a:t>And he arose, and came to his father. But when he was yet a great way off, his father saw him, and had compassion, and ran, and fell on his neck, and kissed him.</a:t>
            </a:r>
            <a:endParaRPr lang="en-US" b="0" dirty="0">
              <a:solidFill>
                <a:schemeClr val="bg1"/>
              </a:solidFill>
              <a:latin typeface="Teen" pitchFamily="2" charset="0"/>
            </a:endParaRP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28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3*#ppt_w"/>
                                          </p:val>
                                        </p:tav>
                                        <p:tav tm="100000">
                                          <p:val>
                                            <p:strVal val="#ppt_w"/>
                                          </p:val>
                                        </p:tav>
                                      </p:tavLst>
                                    </p:anim>
                                    <p:anim calcmode="lin" valueType="num">
                                      <p:cBhvr>
                                        <p:cTn id="15"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09550" y="2320099"/>
            <a:ext cx="8724901" cy="2217803"/>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2459504"/>
            <a:ext cx="8616043" cy="208467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15:1</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smtClean="0">
                <a:solidFill>
                  <a:schemeClr val="bg1"/>
                </a:solidFill>
                <a:latin typeface="Teen" pitchFamily="2" charset="0"/>
              </a:rPr>
              <a:t>Then drew near unto him all the publicans and sinners for to hear him.</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7" name="TextBox 6"/>
          <p:cNvSpPr txBox="1"/>
          <p:nvPr/>
        </p:nvSpPr>
        <p:spPr>
          <a:xfrm>
            <a:off x="0" y="2417968"/>
            <a:ext cx="9143999" cy="3596369"/>
          </a:xfrm>
          <a:prstGeom prst="rect">
            <a:avLst/>
          </a:prstGeom>
          <a:noFill/>
        </p:spPr>
        <p:txBody>
          <a:bodyPr wrap="square" rtlCol="0">
            <a:spAutoFit/>
          </a:bodyPr>
          <a:lstStyle/>
          <a:p>
            <a:pPr algn="ctr">
              <a:lnSpc>
                <a:spcPct val="55000"/>
              </a:lnSpc>
              <a:spcAft>
                <a:spcPts val="1200"/>
              </a:spcAft>
            </a:pPr>
            <a: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t>He Arose</a:t>
            </a:r>
            <a:b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t>And Came To</a:t>
            </a:r>
            <a:b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3800" b="0" dirty="0" smtClean="0">
                <a:ln>
                  <a:solidFill>
                    <a:schemeClr val="tx1"/>
                  </a:solidFill>
                </a:ln>
                <a:solidFill>
                  <a:schemeClr val="bg1"/>
                </a:solidFill>
                <a:effectLst>
                  <a:glow rad="228600">
                    <a:srgbClr val="080808"/>
                  </a:glow>
                </a:effectLst>
                <a:latin typeface="YouMurderer BB" pitchFamily="2" charset="0"/>
                <a:cs typeface="Aharoni" pitchFamily="2" charset="-79"/>
              </a:rPr>
              <a:t>His Father</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5" name="Rectangle 4"/>
          <p:cNvSpPr>
            <a:spLocks noChangeArrowheads="1"/>
          </p:cNvSpPr>
          <p:nvPr/>
        </p:nvSpPr>
        <p:spPr bwMode="auto">
          <a:xfrm>
            <a:off x="793488" y="3938348"/>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6" name="TextBox 5"/>
          <p:cNvSpPr txBox="1"/>
          <p:nvPr/>
        </p:nvSpPr>
        <p:spPr>
          <a:xfrm>
            <a:off x="307361" y="3496721"/>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Saw Him</a:t>
            </a:r>
          </a:p>
        </p:txBody>
      </p:sp>
      <p:sp>
        <p:nvSpPr>
          <p:cNvPr id="8" name="Rectangle 7"/>
          <p:cNvSpPr>
            <a:spLocks noChangeArrowheads="1"/>
          </p:cNvSpPr>
          <p:nvPr/>
        </p:nvSpPr>
        <p:spPr bwMode="auto">
          <a:xfrm>
            <a:off x="793488" y="4517179"/>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9" name="TextBox 8"/>
          <p:cNvSpPr txBox="1"/>
          <p:nvPr/>
        </p:nvSpPr>
        <p:spPr>
          <a:xfrm>
            <a:off x="307361" y="4075552"/>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Had Compassion On Him</a:t>
            </a:r>
          </a:p>
        </p:txBody>
      </p:sp>
      <p:sp>
        <p:nvSpPr>
          <p:cNvPr id="10" name="TextBox 9"/>
          <p:cNvSpPr txBox="1"/>
          <p:nvPr/>
        </p:nvSpPr>
        <p:spPr>
          <a:xfrm>
            <a:off x="184418" y="2025075"/>
            <a:ext cx="8959582" cy="1615827"/>
          </a:xfrm>
          <a:prstGeom prst="rect">
            <a:avLst/>
          </a:prstGeom>
          <a:noFill/>
        </p:spPr>
        <p:txBody>
          <a:bodyPr wrap="square" rtlCol="0">
            <a:spAutoFit/>
          </a:bodyPr>
          <a:lstStyle/>
          <a:p>
            <a:pPr>
              <a:lnSpc>
                <a:spcPct val="80000"/>
              </a:lnSpc>
              <a:spcAft>
                <a:spcPts val="1200"/>
              </a:spcAft>
            </a:pPr>
            <a:r>
              <a:rPr lang="en-US" sz="6000" b="0" spc="-150" dirty="0" smtClean="0">
                <a:ln>
                  <a:solidFill>
                    <a:schemeClr val="tx1"/>
                  </a:solidFill>
                </a:ln>
                <a:solidFill>
                  <a:schemeClr val="bg1"/>
                </a:solidFill>
                <a:effectLst>
                  <a:glow rad="228600">
                    <a:srgbClr val="080808"/>
                  </a:glow>
                </a:effectLst>
                <a:latin typeface="Huxtable" pitchFamily="2" charset="0"/>
                <a:cs typeface="Aharoni" pitchFamily="2" charset="-79"/>
              </a:rPr>
              <a:t>AND WHEN HE WAS A GREAT</a:t>
            </a:r>
            <a:br>
              <a:rPr lang="en-US" sz="6000" b="0" spc="-150" dirty="0" smtClean="0">
                <a:ln>
                  <a:solidFill>
                    <a:schemeClr val="tx1"/>
                  </a:solidFill>
                </a:ln>
                <a:solidFill>
                  <a:schemeClr val="bg1"/>
                </a:solidFill>
                <a:effectLst>
                  <a:glow rad="228600">
                    <a:srgbClr val="080808"/>
                  </a:glow>
                </a:effectLst>
                <a:latin typeface="Huxtable" pitchFamily="2" charset="0"/>
                <a:cs typeface="Aharoni" pitchFamily="2" charset="-79"/>
              </a:rPr>
            </a:br>
            <a:r>
              <a:rPr lang="en-US" sz="6000" b="0" spc="-150" dirty="0" smtClean="0">
                <a:ln>
                  <a:solidFill>
                    <a:schemeClr val="tx1"/>
                  </a:solidFill>
                </a:ln>
                <a:solidFill>
                  <a:schemeClr val="bg1"/>
                </a:solidFill>
                <a:effectLst>
                  <a:glow rad="228600">
                    <a:srgbClr val="080808"/>
                  </a:glow>
                </a:effectLst>
                <a:latin typeface="Huxtable" pitchFamily="2" charset="0"/>
                <a:cs typeface="Aharoni" pitchFamily="2" charset="-79"/>
              </a:rPr>
              <a:t>WAY OFF, HIS FATHER...</a:t>
            </a:r>
            <a:endParaRPr lang="en-US" sz="60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
        <p:nvSpPr>
          <p:cNvPr id="13" name="Rectangle 12"/>
          <p:cNvSpPr>
            <a:spLocks noChangeArrowheads="1"/>
          </p:cNvSpPr>
          <p:nvPr/>
        </p:nvSpPr>
        <p:spPr bwMode="auto">
          <a:xfrm>
            <a:off x="793488" y="5099885"/>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sz="3800"/>
          </a:p>
        </p:txBody>
      </p:sp>
      <p:sp>
        <p:nvSpPr>
          <p:cNvPr id="14" name="TextBox 13"/>
          <p:cNvSpPr txBox="1"/>
          <p:nvPr/>
        </p:nvSpPr>
        <p:spPr>
          <a:xfrm>
            <a:off x="307361" y="4658258"/>
            <a:ext cx="8836639" cy="707886"/>
          </a:xfrm>
          <a:prstGeom prst="rect">
            <a:avLst/>
          </a:prstGeom>
          <a:noFill/>
        </p:spPr>
        <p:txBody>
          <a:bodyPr wrap="square" rtlCol="0">
            <a:spAutoFit/>
          </a:bodyPr>
          <a:lstStyle/>
          <a:p>
            <a:pPr>
              <a:spcAft>
                <a:spcPts val="1200"/>
              </a:spcAft>
              <a:buClr>
                <a:srgbClr val="66FFFF"/>
              </a:buClr>
              <a:buFont typeface="Arial" pitchFamily="34" charset="0"/>
              <a:buChar char="•"/>
            </a:pPr>
            <a:r>
              <a:rPr lang="en-US" b="0" dirty="0" smtClean="0">
                <a:ln>
                  <a:solidFill>
                    <a:schemeClr val="tx1"/>
                  </a:solidFill>
                </a:ln>
                <a:solidFill>
                  <a:srgbClr val="99FF99"/>
                </a:solidFill>
                <a:effectLst>
                  <a:glow rad="228600">
                    <a:srgbClr val="080808"/>
                  </a:glow>
                </a:effectLst>
                <a:latin typeface="Biondi" pitchFamily="2" charset="0"/>
                <a:cs typeface="Aharoni" pitchFamily="2" charset="-79"/>
              </a:rPr>
              <a:t> Ran To Him (why?)</a:t>
            </a:r>
          </a:p>
        </p:txBody>
      </p:sp>
      <p:sp>
        <p:nvSpPr>
          <p:cNvPr id="15" name="TextBox 14"/>
          <p:cNvSpPr txBox="1"/>
          <p:nvPr/>
        </p:nvSpPr>
        <p:spPr>
          <a:xfrm>
            <a:off x="676195" y="5273696"/>
            <a:ext cx="8467805" cy="553998"/>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sz="3000" b="0" spc="-150" dirty="0" smtClean="0">
                <a:ln>
                  <a:solidFill>
                    <a:schemeClr val="tx1"/>
                  </a:solidFill>
                </a:ln>
                <a:solidFill>
                  <a:srgbClr val="FFFF99"/>
                </a:solidFill>
                <a:effectLst>
                  <a:glow rad="228600">
                    <a:srgbClr val="080808"/>
                  </a:glow>
                </a:effectLst>
                <a:latin typeface="Biondi" pitchFamily="2" charset="0"/>
                <a:cs typeface="Aharoni" pitchFamily="2" charset="-79"/>
              </a:rPr>
              <a:t> Because His Father Loved Him</a:t>
            </a:r>
          </a:p>
        </p:txBody>
      </p:sp>
      <p:sp>
        <p:nvSpPr>
          <p:cNvPr id="16" name="TextBox 15"/>
          <p:cNvSpPr txBox="1"/>
          <p:nvPr/>
        </p:nvSpPr>
        <p:spPr>
          <a:xfrm>
            <a:off x="676195" y="5717517"/>
            <a:ext cx="8467805" cy="553998"/>
          </a:xfrm>
          <a:prstGeom prst="rect">
            <a:avLst/>
          </a:prstGeom>
          <a:noFill/>
        </p:spPr>
        <p:txBody>
          <a:bodyPr wrap="square" rtlCol="0">
            <a:spAutoFit/>
          </a:bodyPr>
          <a:lstStyle/>
          <a:p>
            <a:pPr>
              <a:spcAft>
                <a:spcPts val="1200"/>
              </a:spcAft>
              <a:buClr>
                <a:srgbClr val="66FFFF"/>
              </a:buClr>
              <a:buSzPct val="70000"/>
              <a:buFont typeface="Wingdings" pitchFamily="2" charset="2"/>
              <a:buChar char="ü"/>
            </a:pPr>
            <a:r>
              <a:rPr lang="en-US" sz="3000" b="0" spc="-150" dirty="0" smtClean="0">
                <a:ln>
                  <a:solidFill>
                    <a:schemeClr val="tx1"/>
                  </a:solidFill>
                </a:ln>
                <a:solidFill>
                  <a:srgbClr val="FFFF99"/>
                </a:solidFill>
                <a:effectLst>
                  <a:glow rad="228600">
                    <a:srgbClr val="080808"/>
                  </a:glow>
                </a:effectLst>
                <a:latin typeface="Biondi" pitchFamily="2" charset="0"/>
                <a:cs typeface="Aharoni" pitchFamily="2" charset="-79"/>
              </a:rPr>
              <a:t> Because He Would Have Been Stoned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Scale>
                                      <p:cBhvr>
                                        <p:cTn id="4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5"/>
                                        </p:tgtEl>
                                        <p:attrNameLst>
                                          <p:attrName>ppt_x</p:attrName>
                                          <p:attrName>ppt_y</p:attrName>
                                        </p:attrNameLst>
                                      </p:cBhvr>
                                    </p:animMotion>
                                    <p:animEffect transition="in" filter="fade">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Scale>
                                      <p:cBhvr>
                                        <p:cTn id="4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6"/>
                                        </p:tgtEl>
                                        <p:attrNameLst>
                                          <p:attrName>ppt_x</p:attrName>
                                          <p:attrName>ppt_y</p:attrName>
                                        </p:attrNameLst>
                                      </p:cBhvr>
                                    </p:animMotion>
                                    <p:animEffect transition="in" filter="fade">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p:bldP spid="13" grpId="0" animBg="1"/>
      <p:bldP spid="14"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280689"/>
            <a:ext cx="8724901" cy="3584672"/>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325931"/>
            <a:ext cx="8616043" cy="353943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Deuteronomy 21:18-21</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18</a:t>
            </a:r>
            <a:r>
              <a:rPr lang="en-US" b="0" dirty="0" smtClean="0">
                <a:solidFill>
                  <a:schemeClr val="bg1"/>
                </a:solidFill>
                <a:latin typeface="Teen" pitchFamily="2" charset="0"/>
              </a:rPr>
              <a:t>If a man have a stubborn and rebellious son, which will not obey the voice of his father, or the voice of his mother, and that, when they have chastened him, will not hearken unto them: </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09550" y="2644250"/>
            <a:ext cx="8724901" cy="2630565"/>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5" name="Text Box 3"/>
          <p:cNvSpPr txBox="1">
            <a:spLocks noChangeArrowheads="1"/>
          </p:cNvSpPr>
          <p:nvPr/>
        </p:nvSpPr>
        <p:spPr bwMode="auto">
          <a:xfrm>
            <a:off x="263979" y="2689492"/>
            <a:ext cx="8616043" cy="258532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Deuteronomy 21:18-21</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19</a:t>
            </a:r>
            <a:r>
              <a:rPr lang="en-US" b="0" dirty="0" smtClean="0">
                <a:solidFill>
                  <a:schemeClr val="bg1"/>
                </a:solidFill>
                <a:latin typeface="Teen" pitchFamily="2" charset="0"/>
              </a:rPr>
              <a:t>Then shall his father and his mother lay hold on him, and bring him out unto the elders of his city, and unto the gate of his place; </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09550" y="2379842"/>
            <a:ext cx="8724901" cy="3114800"/>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5" name="Text Box 3"/>
          <p:cNvSpPr txBox="1">
            <a:spLocks noChangeArrowheads="1"/>
          </p:cNvSpPr>
          <p:nvPr/>
        </p:nvSpPr>
        <p:spPr bwMode="auto">
          <a:xfrm>
            <a:off x="263979" y="2425084"/>
            <a:ext cx="8616043" cy="30695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Deuteronomy 21:18-21</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20</a:t>
            </a:r>
            <a:r>
              <a:rPr lang="en-US" b="0" dirty="0" smtClean="0">
                <a:solidFill>
                  <a:schemeClr val="bg1"/>
                </a:solidFill>
                <a:latin typeface="Teen" pitchFamily="2" charset="0"/>
              </a:rPr>
              <a:t>And they shall say unto the elders of his city, This our son is stubborn and rebellious, he will not obey our voice; he is a glutton, and a drunkard.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379842"/>
            <a:ext cx="8724901" cy="3092230"/>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425084"/>
            <a:ext cx="8616043" cy="304698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Deuteronomy 21:18-21</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21</a:t>
            </a:r>
            <a:r>
              <a:rPr lang="en-US" b="0" dirty="0" smtClean="0">
                <a:solidFill>
                  <a:schemeClr val="bg1"/>
                </a:solidFill>
                <a:latin typeface="Teen" pitchFamily="2" charset="0"/>
              </a:rPr>
              <a:t>And all the men of his city shall stone him with stones, that he die: so </a:t>
            </a:r>
            <a:r>
              <a:rPr lang="en-US" b="0" dirty="0" err="1" smtClean="0">
                <a:solidFill>
                  <a:schemeClr val="bg1"/>
                </a:solidFill>
                <a:latin typeface="Teen" pitchFamily="2" charset="0"/>
              </a:rPr>
              <a:t>shalt</a:t>
            </a:r>
            <a:r>
              <a:rPr lang="en-US" b="0" dirty="0" smtClean="0">
                <a:solidFill>
                  <a:schemeClr val="bg1"/>
                </a:solidFill>
                <a:latin typeface="Teen" pitchFamily="2" charset="0"/>
              </a:rPr>
              <a:t> thou put evil away from among you; and all Israel shall hear, and fear.</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5" name="Rectangle 4"/>
          <p:cNvSpPr>
            <a:spLocks noChangeArrowheads="1"/>
          </p:cNvSpPr>
          <p:nvPr/>
        </p:nvSpPr>
        <p:spPr bwMode="auto">
          <a:xfrm>
            <a:off x="793488" y="3392784"/>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p>
        </p:txBody>
      </p:sp>
      <p:sp>
        <p:nvSpPr>
          <p:cNvPr id="6" name="TextBox 5"/>
          <p:cNvSpPr txBox="1"/>
          <p:nvPr/>
        </p:nvSpPr>
        <p:spPr>
          <a:xfrm>
            <a:off x="307361" y="2866633"/>
            <a:ext cx="8836639" cy="769441"/>
          </a:xfrm>
          <a:prstGeom prst="rect">
            <a:avLst/>
          </a:prstGeom>
          <a:noFill/>
        </p:spPr>
        <p:txBody>
          <a:bodyPr wrap="square" rtlCol="0">
            <a:spAutoFit/>
          </a:bodyPr>
          <a:lstStyle/>
          <a:p>
            <a:pPr>
              <a:spcAft>
                <a:spcPts val="1200"/>
              </a:spcAft>
              <a:buClr>
                <a:srgbClr val="66FFFF"/>
              </a:buClr>
              <a:buFont typeface="Arial" pitchFamily="34" charset="0"/>
              <a:buChar char="•"/>
            </a:pPr>
            <a:r>
              <a:rPr lang="en-US" sz="4400" b="0" dirty="0" smtClean="0">
                <a:ln>
                  <a:solidFill>
                    <a:schemeClr val="tx1"/>
                  </a:solidFill>
                </a:ln>
                <a:solidFill>
                  <a:srgbClr val="99FF99"/>
                </a:solidFill>
                <a:effectLst>
                  <a:glow rad="228600">
                    <a:srgbClr val="080808"/>
                  </a:glow>
                </a:effectLst>
                <a:latin typeface="Biondi" pitchFamily="2" charset="0"/>
                <a:cs typeface="Aharoni" pitchFamily="2" charset="-79"/>
              </a:rPr>
              <a:t> Fell On His Neck</a:t>
            </a:r>
          </a:p>
        </p:txBody>
      </p:sp>
      <p:sp>
        <p:nvSpPr>
          <p:cNvPr id="8" name="Rectangle 7"/>
          <p:cNvSpPr>
            <a:spLocks noChangeArrowheads="1"/>
          </p:cNvSpPr>
          <p:nvPr/>
        </p:nvSpPr>
        <p:spPr bwMode="auto">
          <a:xfrm>
            <a:off x="793488" y="4056139"/>
            <a:ext cx="8350512" cy="143584"/>
          </a:xfrm>
          <a:prstGeom prst="rect">
            <a:avLst/>
          </a:prstGeom>
          <a:solidFill>
            <a:srgbClr val="FF0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p>
        </p:txBody>
      </p:sp>
      <p:sp>
        <p:nvSpPr>
          <p:cNvPr id="9" name="TextBox 8"/>
          <p:cNvSpPr txBox="1"/>
          <p:nvPr/>
        </p:nvSpPr>
        <p:spPr>
          <a:xfrm>
            <a:off x="307361" y="3529988"/>
            <a:ext cx="8836639" cy="769441"/>
          </a:xfrm>
          <a:prstGeom prst="rect">
            <a:avLst/>
          </a:prstGeom>
          <a:noFill/>
        </p:spPr>
        <p:txBody>
          <a:bodyPr wrap="square" rtlCol="0">
            <a:spAutoFit/>
          </a:bodyPr>
          <a:lstStyle/>
          <a:p>
            <a:pPr>
              <a:spcAft>
                <a:spcPts val="1200"/>
              </a:spcAft>
              <a:buClr>
                <a:srgbClr val="66FFFF"/>
              </a:buClr>
              <a:buFont typeface="Arial" pitchFamily="34" charset="0"/>
              <a:buChar char="•"/>
            </a:pPr>
            <a:r>
              <a:rPr lang="en-US" sz="4400" b="0" dirty="0" smtClean="0">
                <a:ln>
                  <a:solidFill>
                    <a:schemeClr val="tx1"/>
                  </a:solidFill>
                </a:ln>
                <a:solidFill>
                  <a:srgbClr val="99FF99"/>
                </a:solidFill>
                <a:effectLst>
                  <a:glow rad="228600">
                    <a:srgbClr val="080808"/>
                  </a:glow>
                </a:effectLst>
                <a:latin typeface="Biondi" pitchFamily="2" charset="0"/>
                <a:cs typeface="Aharoni" pitchFamily="2" charset="-79"/>
              </a:rPr>
              <a:t> Kissed Him</a:t>
            </a:r>
          </a:p>
        </p:txBody>
      </p:sp>
      <p:sp>
        <p:nvSpPr>
          <p:cNvPr id="10" name="TextBox 9"/>
          <p:cNvSpPr txBox="1"/>
          <p:nvPr/>
        </p:nvSpPr>
        <p:spPr>
          <a:xfrm>
            <a:off x="184418" y="1817609"/>
            <a:ext cx="8959582" cy="1323439"/>
          </a:xfrm>
          <a:prstGeom prst="rect">
            <a:avLst/>
          </a:prstGeom>
          <a:noFill/>
        </p:spPr>
        <p:txBody>
          <a:bodyPr wrap="square" rtlCol="0">
            <a:spAutoFit/>
          </a:bodyPr>
          <a:lstStyle/>
          <a:p>
            <a:pPr>
              <a:spcAft>
                <a:spcPts val="1200"/>
              </a:spcAft>
            </a:pPr>
            <a:r>
              <a:rPr lang="en-US" sz="8000" b="0" spc="-150" dirty="0" smtClean="0">
                <a:ln>
                  <a:solidFill>
                    <a:schemeClr val="tx1"/>
                  </a:solidFill>
                </a:ln>
                <a:solidFill>
                  <a:schemeClr val="bg1"/>
                </a:solidFill>
                <a:effectLst>
                  <a:glow rad="228600">
                    <a:srgbClr val="080808"/>
                  </a:glow>
                </a:effectLst>
                <a:latin typeface="Huxtable" pitchFamily="2" charset="0"/>
                <a:cs typeface="Aharoni" pitchFamily="2" charset="-79"/>
              </a:rPr>
              <a:t>HIS FATHER...</a:t>
            </a:r>
            <a:endParaRPr lang="en-US" sz="8000" spc="-150" dirty="0" smtClean="0">
              <a:ln>
                <a:solidFill>
                  <a:schemeClr val="tx1"/>
                </a:solidFill>
              </a:ln>
              <a:solidFill>
                <a:schemeClr val="bg1"/>
              </a:solidFill>
              <a:effectLst>
                <a:glow rad="228600">
                  <a:srgbClr val="080808"/>
                </a:glow>
              </a:effectLst>
              <a:latin typeface="Huxtable"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687664"/>
            <a:ext cx="8724901" cy="2660438"/>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762778"/>
            <a:ext cx="8616043" cy="258532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15:21</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smtClean="0">
                <a:solidFill>
                  <a:schemeClr val="bg1"/>
                </a:solidFill>
                <a:latin typeface="Teen" pitchFamily="2" charset="0"/>
              </a:rPr>
              <a:t>And the son said unto him, Father, I have sinned against heaven, and in thy sight, and am no more worthy to be called thy son.</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 y="2433337"/>
            <a:ext cx="9143999" cy="2802690"/>
          </a:xfrm>
          <a:prstGeom prst="rect">
            <a:avLst/>
          </a:prstGeom>
          <a:noFill/>
        </p:spPr>
        <p:txBody>
          <a:bodyPr wrap="square" rtlCol="0">
            <a:spAutoFit/>
          </a:bodyPr>
          <a:lstStyle/>
          <a:p>
            <a:pPr algn="ctr">
              <a:lnSpc>
                <a:spcPct val="55000"/>
              </a:lnSpc>
              <a:spcAft>
                <a:spcPts val="1200"/>
              </a:spcAft>
            </a:pPr>
            <a:r>
              <a:rPr lang="en-US" sz="150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“Father, I</a:t>
            </a:r>
            <a:br>
              <a:rPr lang="en-US" sz="150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br>
            <a:r>
              <a:rPr lang="en-US" sz="150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HAVE SINNED!”</a:t>
            </a:r>
          </a:p>
        </p:txBody>
      </p:sp>
      <p:sp>
        <p:nvSpPr>
          <p:cNvPr id="7" name="TextBox 6"/>
          <p:cNvSpPr txBox="1"/>
          <p:nvPr/>
        </p:nvSpPr>
        <p:spPr>
          <a:xfrm>
            <a:off x="92209" y="4774676"/>
            <a:ext cx="8959582" cy="1323439"/>
          </a:xfrm>
          <a:prstGeom prst="rect">
            <a:avLst/>
          </a:prstGeom>
          <a:noFill/>
        </p:spPr>
        <p:txBody>
          <a:bodyPr wrap="square" rtlCol="0">
            <a:spAutoFit/>
          </a:bodyPr>
          <a:lstStyle/>
          <a:p>
            <a:pPr algn="ctr">
              <a:spcAft>
                <a:spcPts val="1200"/>
              </a:spcAft>
            </a:pPr>
            <a:r>
              <a:rPr lang="en-US" sz="8000" b="0" dirty="0" smtClean="0">
                <a:ln>
                  <a:solidFill>
                    <a:schemeClr val="tx1"/>
                  </a:solidFill>
                </a:ln>
                <a:solidFill>
                  <a:srgbClr val="FFC000"/>
                </a:solidFill>
                <a:effectLst>
                  <a:glow rad="228600">
                    <a:srgbClr val="080808"/>
                  </a:glow>
                </a:effectLst>
                <a:latin typeface="Huxtable" pitchFamily="2" charset="0"/>
                <a:cs typeface="Aharoni" pitchFamily="2" charset="-79"/>
              </a:rPr>
              <a:t>Repentance</a:t>
            </a:r>
            <a:endParaRPr lang="en-US" sz="8000" dirty="0" smtClean="0">
              <a:ln>
                <a:solidFill>
                  <a:schemeClr val="tx1"/>
                </a:solidFill>
              </a:ln>
              <a:solidFill>
                <a:srgbClr val="FFC000"/>
              </a:solidFill>
              <a:effectLst>
                <a:glow rad="228600">
                  <a:srgbClr val="080808"/>
                </a:glow>
              </a:effectLst>
              <a:latin typeface="Huxtable"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427327"/>
            <a:ext cx="8724901" cy="4088734"/>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502442"/>
            <a:ext cx="8616043" cy="403187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15:22-23</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baseline="30000" dirty="0" smtClean="0">
                <a:solidFill>
                  <a:srgbClr val="FFFF00"/>
                </a:solidFill>
                <a:latin typeface="Teen" pitchFamily="2" charset="0"/>
              </a:rPr>
              <a:t>22</a:t>
            </a:r>
            <a:r>
              <a:rPr lang="en-US" b="0" dirty="0" smtClean="0">
                <a:solidFill>
                  <a:schemeClr val="bg1"/>
                </a:solidFill>
                <a:latin typeface="Teen" pitchFamily="2" charset="0"/>
              </a:rPr>
              <a:t>But the father said to his servants, Bring forth the best robe, and put it on him; and put a ring on his hand, and shoes on his feet: </a:t>
            </a:r>
          </a:p>
          <a:p>
            <a:pPr>
              <a:lnSpc>
                <a:spcPct val="80000"/>
              </a:lnSpc>
            </a:pPr>
            <a:r>
              <a:rPr lang="en-US" b="0" baseline="30000" dirty="0" smtClean="0">
                <a:solidFill>
                  <a:srgbClr val="FFFF00"/>
                </a:solidFill>
                <a:latin typeface="Teen" pitchFamily="2" charset="0"/>
              </a:rPr>
              <a:t>23</a:t>
            </a:r>
            <a:r>
              <a:rPr lang="en-US" b="0" dirty="0" smtClean="0">
                <a:solidFill>
                  <a:schemeClr val="bg1"/>
                </a:solidFill>
                <a:latin typeface="Teen" pitchFamily="2" charset="0"/>
              </a:rPr>
              <a:t>And bring hither the fatted calf, and kill it; and let us eat, and be merry: </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84418" y="1656245"/>
            <a:ext cx="8959582" cy="1107996"/>
          </a:xfrm>
          <a:prstGeom prst="rect">
            <a:avLst/>
          </a:prstGeom>
          <a:noFill/>
        </p:spPr>
        <p:txBody>
          <a:bodyPr wrap="square" rtlCol="0">
            <a:spAutoFit/>
          </a:bodyPr>
          <a:lstStyle/>
          <a:p>
            <a:pPr>
              <a:spcAft>
                <a:spcPts val="1200"/>
              </a:spcAft>
            </a:pPr>
            <a:r>
              <a:rPr lang="en-US" sz="6600" b="0" spc="-150" dirty="0" smtClean="0">
                <a:ln>
                  <a:solidFill>
                    <a:schemeClr val="tx1"/>
                  </a:solidFill>
                </a:ln>
                <a:solidFill>
                  <a:srgbClr val="99FF99"/>
                </a:solidFill>
                <a:effectLst>
                  <a:glow rad="228600">
                    <a:srgbClr val="080808"/>
                  </a:glow>
                </a:effectLst>
                <a:latin typeface="Huxtable" pitchFamily="2" charset="0"/>
                <a:cs typeface="Aharoni" pitchFamily="2" charset="-79"/>
              </a:rPr>
              <a:t>The Father Responds...</a:t>
            </a:r>
            <a:endParaRPr lang="en-US" sz="6600" spc="-150" dirty="0" smtClean="0">
              <a:ln>
                <a:solidFill>
                  <a:schemeClr val="tx1"/>
                </a:solidFill>
              </a:ln>
              <a:solidFill>
                <a:srgbClr val="99FF99"/>
              </a:solidFill>
              <a:effectLst>
                <a:glow rad="228600">
                  <a:srgbClr val="080808"/>
                </a:glow>
              </a:effectLst>
              <a:latin typeface="Huxtable"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943895"/>
            <a:ext cx="8781263" cy="3093154"/>
          </a:xfrm>
          <a:prstGeom prst="rect">
            <a:avLst/>
          </a:prstGeom>
          <a:noFill/>
        </p:spPr>
        <p:txBody>
          <a:bodyPr wrap="square" rtlCol="0">
            <a:spAutoFit/>
          </a:bodyPr>
          <a:lstStyle/>
          <a:p>
            <a:pPr algn="ctr">
              <a:lnSpc>
                <a:spcPct val="75000"/>
              </a:lnSpc>
              <a:spcAft>
                <a:spcPts val="1200"/>
              </a:spcAft>
            </a:pPr>
            <a:r>
              <a:rPr lang="en-US" sz="6500" b="0" dirty="0" smtClean="0">
                <a:ln>
                  <a:solidFill>
                    <a:schemeClr val="tx1"/>
                  </a:solidFill>
                </a:ln>
                <a:solidFill>
                  <a:srgbClr val="FFFF66"/>
                </a:solidFill>
                <a:effectLst>
                  <a:glow rad="228600">
                    <a:srgbClr val="080808"/>
                  </a:glow>
                </a:effectLst>
                <a:latin typeface="Antique Olive" pitchFamily="34" charset="0"/>
                <a:cs typeface="Aharoni" pitchFamily="2" charset="-79"/>
              </a:rPr>
              <a:t>Who Did Jesus Draw Close To Himself To Hear What He Was About To Say?</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7" name="Rectangle 6"/>
          <p:cNvSpPr>
            <a:spLocks noChangeArrowheads="1"/>
          </p:cNvSpPr>
          <p:nvPr/>
        </p:nvSpPr>
        <p:spPr bwMode="auto">
          <a:xfrm>
            <a:off x="793488" y="3016268"/>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8" name="TextBox 7"/>
          <p:cNvSpPr txBox="1"/>
          <p:nvPr/>
        </p:nvSpPr>
        <p:spPr>
          <a:xfrm>
            <a:off x="307361" y="2659165"/>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Bring The BEST Robe </a:t>
            </a:r>
            <a:r>
              <a:rPr lang="en-US" sz="2500" b="0" spc="-300" dirty="0" smtClean="0">
                <a:ln>
                  <a:solidFill>
                    <a:schemeClr val="tx1"/>
                  </a:solidFill>
                </a:ln>
                <a:solidFill>
                  <a:schemeClr val="bg1"/>
                </a:solidFill>
                <a:effectLst>
                  <a:glow rad="228600">
                    <a:srgbClr val="080808"/>
                  </a:glow>
                </a:effectLst>
                <a:latin typeface="Biondi" pitchFamily="2" charset="0"/>
                <a:cs typeface="Aharoni" pitchFamily="2" charset="-79"/>
              </a:rPr>
              <a:t>(the father’s robe)</a:t>
            </a:r>
          </a:p>
        </p:txBody>
      </p:sp>
      <p:sp>
        <p:nvSpPr>
          <p:cNvPr id="9" name="Rectangle 8"/>
          <p:cNvSpPr>
            <a:spLocks noChangeArrowheads="1"/>
          </p:cNvSpPr>
          <p:nvPr/>
        </p:nvSpPr>
        <p:spPr bwMode="auto">
          <a:xfrm>
            <a:off x="793488" y="3602783"/>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10" name="TextBox 9"/>
          <p:cNvSpPr txBox="1"/>
          <p:nvPr/>
        </p:nvSpPr>
        <p:spPr>
          <a:xfrm>
            <a:off x="307361" y="3245680"/>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Put A Ring On His Hand</a:t>
            </a:r>
          </a:p>
        </p:txBody>
      </p:sp>
      <p:sp>
        <p:nvSpPr>
          <p:cNvPr id="13" name="Rectangle 12"/>
          <p:cNvSpPr>
            <a:spLocks noChangeArrowheads="1"/>
          </p:cNvSpPr>
          <p:nvPr/>
        </p:nvSpPr>
        <p:spPr bwMode="auto">
          <a:xfrm>
            <a:off x="793488" y="4193174"/>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14" name="TextBox 13"/>
          <p:cNvSpPr txBox="1"/>
          <p:nvPr/>
        </p:nvSpPr>
        <p:spPr>
          <a:xfrm>
            <a:off x="307361" y="3836071"/>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Put Shoes On His Feet</a:t>
            </a:r>
          </a:p>
        </p:txBody>
      </p:sp>
      <p:sp>
        <p:nvSpPr>
          <p:cNvPr id="17" name="Rectangle 16"/>
          <p:cNvSpPr>
            <a:spLocks noChangeArrowheads="1"/>
          </p:cNvSpPr>
          <p:nvPr/>
        </p:nvSpPr>
        <p:spPr bwMode="auto">
          <a:xfrm>
            <a:off x="793488" y="4784844"/>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18" name="TextBox 17"/>
          <p:cNvSpPr txBox="1"/>
          <p:nvPr/>
        </p:nvSpPr>
        <p:spPr>
          <a:xfrm>
            <a:off x="307361" y="4427741"/>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Bring The Fatted Calf </a:t>
            </a:r>
            <a:r>
              <a:rPr lang="en-US" sz="2500" b="0" spc="-300" dirty="0" smtClean="0">
                <a:ln>
                  <a:solidFill>
                    <a:schemeClr val="tx1"/>
                  </a:solidFill>
                </a:ln>
                <a:solidFill>
                  <a:schemeClr val="bg1"/>
                </a:solidFill>
                <a:effectLst>
                  <a:glow rad="228600">
                    <a:srgbClr val="080808"/>
                  </a:glow>
                </a:effectLst>
                <a:latin typeface="Biondi" pitchFamily="2" charset="0"/>
                <a:cs typeface="Aharoni" pitchFamily="2" charset="-79"/>
              </a:rPr>
              <a:t>(he kept one ready!) </a:t>
            </a:r>
          </a:p>
        </p:txBody>
      </p:sp>
      <p:sp>
        <p:nvSpPr>
          <p:cNvPr id="19" name="Rectangle 18"/>
          <p:cNvSpPr>
            <a:spLocks noChangeArrowheads="1"/>
          </p:cNvSpPr>
          <p:nvPr/>
        </p:nvSpPr>
        <p:spPr bwMode="auto">
          <a:xfrm>
            <a:off x="793488" y="5375235"/>
            <a:ext cx="8350512" cy="143584"/>
          </a:xfrm>
          <a:prstGeom prst="rect">
            <a:avLst/>
          </a:prstGeom>
          <a:solidFill>
            <a:srgbClr val="FFC000"/>
          </a:solidFill>
          <a:ln w="9525" cap="rnd">
            <a:noFill/>
            <a:prstDash val="sysDot"/>
            <a:miter lim="800000"/>
            <a:headEnd/>
            <a:tailEnd/>
          </a:ln>
          <a:effectLst>
            <a:glow rad="228600">
              <a:schemeClr val="accent4">
                <a:satMod val="175000"/>
                <a:alpha val="40000"/>
              </a:schemeClr>
            </a:glow>
          </a:effectLst>
        </p:spPr>
        <p:txBody>
          <a:bodyPr wrap="none" anchor="ctr"/>
          <a:lstStyle/>
          <a:p>
            <a:pPr>
              <a:lnSpc>
                <a:spcPct val="90000"/>
              </a:lnSpc>
            </a:pPr>
            <a:endParaRPr lang="en-US">
              <a:solidFill>
                <a:schemeClr val="bg1"/>
              </a:solidFill>
            </a:endParaRPr>
          </a:p>
        </p:txBody>
      </p:sp>
      <p:sp>
        <p:nvSpPr>
          <p:cNvPr id="20" name="TextBox 19"/>
          <p:cNvSpPr txBox="1"/>
          <p:nvPr/>
        </p:nvSpPr>
        <p:spPr>
          <a:xfrm>
            <a:off x="307361" y="5018132"/>
            <a:ext cx="8836639" cy="584775"/>
          </a:xfrm>
          <a:prstGeom prst="rect">
            <a:avLst/>
          </a:prstGeom>
          <a:noFill/>
        </p:spPr>
        <p:txBody>
          <a:bodyPr wrap="square" rtlCol="0">
            <a:spAutoFit/>
          </a:bodyPr>
          <a:lstStyle/>
          <a:p>
            <a:pPr>
              <a:spcAft>
                <a:spcPts val="1200"/>
              </a:spcAft>
              <a:buClr>
                <a:srgbClr val="66FFFF"/>
              </a:buClr>
              <a:buFont typeface="Arial" pitchFamily="34" charset="0"/>
              <a:buChar char="•"/>
            </a:pPr>
            <a:r>
              <a:rPr lang="en-US" sz="3200" b="0" dirty="0" smtClean="0">
                <a:ln>
                  <a:solidFill>
                    <a:schemeClr val="tx1"/>
                  </a:solidFill>
                </a:ln>
                <a:solidFill>
                  <a:schemeClr val="bg1"/>
                </a:solidFill>
                <a:effectLst>
                  <a:glow rad="228600">
                    <a:srgbClr val="080808"/>
                  </a:glow>
                </a:effectLst>
                <a:latin typeface="Biondi" pitchFamily="2" charset="0"/>
                <a:cs typeface="Aharoni" pitchFamily="2" charset="-79"/>
              </a:rPr>
              <a:t> Let Us Eat And Be Merry</a:t>
            </a:r>
          </a:p>
        </p:txBody>
      </p:sp>
      <p:sp>
        <p:nvSpPr>
          <p:cNvPr id="21" name="TextBox 20"/>
          <p:cNvSpPr txBox="1"/>
          <p:nvPr/>
        </p:nvSpPr>
        <p:spPr>
          <a:xfrm>
            <a:off x="184418" y="1656245"/>
            <a:ext cx="8959582" cy="1107996"/>
          </a:xfrm>
          <a:prstGeom prst="rect">
            <a:avLst/>
          </a:prstGeom>
          <a:noFill/>
        </p:spPr>
        <p:txBody>
          <a:bodyPr wrap="square" rtlCol="0">
            <a:spAutoFit/>
          </a:bodyPr>
          <a:lstStyle/>
          <a:p>
            <a:pPr>
              <a:spcAft>
                <a:spcPts val="1200"/>
              </a:spcAft>
            </a:pPr>
            <a:r>
              <a:rPr lang="en-US" sz="6600" b="0" spc="-150" dirty="0" smtClean="0">
                <a:ln>
                  <a:solidFill>
                    <a:schemeClr val="tx1"/>
                  </a:solidFill>
                </a:ln>
                <a:solidFill>
                  <a:srgbClr val="99FF99"/>
                </a:solidFill>
                <a:effectLst>
                  <a:glow rad="228600">
                    <a:srgbClr val="080808"/>
                  </a:glow>
                </a:effectLst>
                <a:latin typeface="Huxtable" pitchFamily="2" charset="0"/>
                <a:cs typeface="Aharoni" pitchFamily="2" charset="-79"/>
              </a:rPr>
              <a:t>The Father Responds...</a:t>
            </a:r>
            <a:endParaRPr lang="en-US" sz="6600" spc="-150" dirty="0" smtClean="0">
              <a:ln>
                <a:solidFill>
                  <a:schemeClr val="tx1"/>
                </a:solidFill>
              </a:ln>
              <a:solidFill>
                <a:srgbClr val="99FF99"/>
              </a:solidFill>
              <a:effectLst>
                <a:glow rad="228600">
                  <a:srgbClr val="080808"/>
                </a:glow>
              </a:effectLst>
              <a:latin typeface="Huxtable"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3" grpId="0" animBg="1"/>
      <p:bldP spid="14" grpId="0"/>
      <p:bldP spid="17" grpId="0" animBg="1"/>
      <p:bldP spid="18" grpId="0"/>
      <p:bldP spid="19" grpId="0" animBg="1"/>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4" name="Rectangle 3"/>
          <p:cNvSpPr>
            <a:spLocks noChangeArrowheads="1"/>
          </p:cNvSpPr>
          <p:nvPr/>
        </p:nvSpPr>
        <p:spPr bwMode="auto">
          <a:xfrm>
            <a:off x="209550" y="2830885"/>
            <a:ext cx="8724901" cy="2167996"/>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5" name="Text Box 3"/>
          <p:cNvSpPr txBox="1">
            <a:spLocks noChangeArrowheads="1"/>
          </p:cNvSpPr>
          <p:nvPr/>
        </p:nvSpPr>
        <p:spPr bwMode="auto">
          <a:xfrm>
            <a:off x="263979" y="2905999"/>
            <a:ext cx="8616043" cy="2092881"/>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15:24</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smtClean="0">
                <a:solidFill>
                  <a:schemeClr val="bg1"/>
                </a:solidFill>
                <a:latin typeface="Teen" pitchFamily="2" charset="0"/>
              </a:rPr>
              <a:t>For this my son was dead, and is alive again; he was lost, and is found. And they began to be merry.</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 y="2248921"/>
            <a:ext cx="9143999" cy="4072269"/>
          </a:xfrm>
          <a:prstGeom prst="rect">
            <a:avLst/>
          </a:prstGeom>
          <a:noFill/>
        </p:spPr>
        <p:txBody>
          <a:bodyPr wrap="square" rtlCol="0">
            <a:spAutoFit/>
          </a:bodyPr>
          <a:lstStyle/>
          <a:p>
            <a:pPr algn="ctr">
              <a:lnSpc>
                <a:spcPct val="55000"/>
              </a:lnSpc>
              <a:spcAft>
                <a:spcPts val="1200"/>
              </a:spcAft>
            </a:pPr>
            <a:r>
              <a:rPr lang="en-US" sz="15000" b="0" spc="-300" dirty="0" smtClean="0">
                <a:ln>
                  <a:solidFill>
                    <a:schemeClr val="tx1"/>
                  </a:solidFill>
                </a:ln>
                <a:solidFill>
                  <a:schemeClr val="bg1"/>
                </a:solidFill>
                <a:effectLst>
                  <a:glow rad="228600">
                    <a:srgbClr val="080808"/>
                  </a:glow>
                </a:effectLst>
                <a:latin typeface="YouMurderer BB" pitchFamily="2" charset="0"/>
                <a:cs typeface="Aharoni" pitchFamily="2" charset="-79"/>
              </a:rPr>
              <a:t>“My Son Was Dead And Is Alive Again!”</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6667"/>
            <a:ext cx="9143999" cy="1107996"/>
          </a:xfrm>
          <a:prstGeom prst="rect">
            <a:avLst/>
          </a:prstGeom>
          <a:noFill/>
        </p:spPr>
        <p:txBody>
          <a:bodyPr wrap="square" rtlCol="0">
            <a:spAutoFit/>
          </a:bodyPr>
          <a:lstStyle/>
          <a:p>
            <a:pPr algn="ctr">
              <a:spcAft>
                <a:spcPts val="1200"/>
              </a:spcAft>
            </a:pPr>
            <a:r>
              <a:rPr lang="en-US" sz="6600" spc="-150" dirty="0" smtClean="0">
                <a:ln>
                  <a:solidFill>
                    <a:schemeClr val="tx1"/>
                  </a:solidFill>
                </a:ln>
                <a:solidFill>
                  <a:srgbClr val="66FFFF"/>
                </a:solidFill>
                <a:effectLst>
                  <a:glow rad="228600">
                    <a:srgbClr val="080808"/>
                  </a:glow>
                </a:effectLst>
                <a:latin typeface="Antique Olive" pitchFamily="34" charset="0"/>
                <a:cs typeface="Aharoni" pitchFamily="2" charset="-79"/>
              </a:rPr>
              <a:t>THE PRODIGAL’S DAD</a:t>
            </a:r>
          </a:p>
        </p:txBody>
      </p:sp>
      <p:sp>
        <p:nvSpPr>
          <p:cNvPr id="3" name="TextBox 2"/>
          <p:cNvSpPr txBox="1"/>
          <p:nvPr/>
        </p:nvSpPr>
        <p:spPr>
          <a:xfrm>
            <a:off x="991240" y="299676"/>
            <a:ext cx="7971392" cy="1323439"/>
          </a:xfrm>
          <a:prstGeom prst="rect">
            <a:avLst/>
          </a:prstGeom>
          <a:noFill/>
        </p:spPr>
        <p:txBody>
          <a:bodyPr wrap="square" rtlCol="0">
            <a:spAutoFit/>
          </a:bodyPr>
          <a:lstStyle/>
          <a:p>
            <a:pPr algn="r">
              <a:spcAft>
                <a:spcPts val="1200"/>
              </a:spcAft>
            </a:pPr>
            <a:r>
              <a:rPr lang="en-US" sz="8000" b="0" dirty="0" smtClean="0">
                <a:ln>
                  <a:solidFill>
                    <a:schemeClr val="tx1"/>
                  </a:solidFill>
                </a:ln>
                <a:solidFill>
                  <a:srgbClr val="FFFF00"/>
                </a:solidFill>
                <a:effectLst>
                  <a:glow rad="228600">
                    <a:srgbClr val="080808"/>
                  </a:glow>
                </a:effectLst>
                <a:latin typeface="YouMurderer BB" pitchFamily="2" charset="0"/>
                <a:cs typeface="Aharoni" pitchFamily="2" charset="-79"/>
              </a:rPr>
              <a:t>The Forgiving Father</a:t>
            </a:r>
            <a:endParaRPr lang="en-US" sz="4400" b="0" dirty="0" smtClean="0">
              <a:ln>
                <a:solidFill>
                  <a:schemeClr val="tx1"/>
                </a:solidFill>
              </a:ln>
              <a:solidFill>
                <a:srgbClr val="FFFF00"/>
              </a:solidFill>
              <a:effectLst>
                <a:glow rad="228600">
                  <a:srgbClr val="080808"/>
                </a:glow>
              </a:effectLst>
              <a:latin typeface="YouMurderer BB" pitchFamily="2" charset="0"/>
              <a:cs typeface="Aharoni" pitchFamily="2" charset="-79"/>
            </a:endParaRPr>
          </a:p>
        </p:txBody>
      </p:sp>
      <p:sp>
        <p:nvSpPr>
          <p:cNvPr id="6" name="TextBox 5"/>
          <p:cNvSpPr txBox="1"/>
          <p:nvPr/>
        </p:nvSpPr>
        <p:spPr>
          <a:xfrm>
            <a:off x="1" y="2625437"/>
            <a:ext cx="9143999" cy="2802690"/>
          </a:xfrm>
          <a:prstGeom prst="rect">
            <a:avLst/>
          </a:prstGeom>
          <a:noFill/>
        </p:spPr>
        <p:txBody>
          <a:bodyPr wrap="square" rtlCol="0">
            <a:spAutoFit/>
          </a:bodyPr>
          <a:lstStyle/>
          <a:p>
            <a:pPr algn="ctr">
              <a:lnSpc>
                <a:spcPct val="55000"/>
              </a:lnSpc>
              <a:spcAft>
                <a:spcPts val="1200"/>
              </a:spcAft>
            </a:pPr>
            <a:r>
              <a:rPr lang="en-US" sz="15000" b="0" spc="-300" dirty="0" smtClean="0">
                <a:ln>
                  <a:solidFill>
                    <a:schemeClr val="tx1"/>
                  </a:solidFill>
                </a:ln>
                <a:solidFill>
                  <a:srgbClr val="B2DE82"/>
                </a:solidFill>
                <a:effectLst>
                  <a:glow rad="228600">
                    <a:srgbClr val="080808"/>
                  </a:glow>
                </a:effectLst>
                <a:latin typeface="YouMurderer BB" pitchFamily="2" charset="0"/>
                <a:cs typeface="Aharoni" pitchFamily="2" charset="-79"/>
              </a:rPr>
              <a:t>“he was lost and is found!”</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350054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with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1369" y="3176608"/>
            <a:ext cx="8781263" cy="2646878"/>
          </a:xfrm>
          <a:prstGeom prst="rect">
            <a:avLst/>
          </a:prstGeom>
          <a:noFill/>
        </p:spPr>
        <p:txBody>
          <a:bodyPr wrap="square" rtlCol="0">
            <a:spAutoFit/>
          </a:bodyPr>
          <a:lstStyle/>
          <a:p>
            <a:pPr algn="ctr">
              <a:spcAft>
                <a:spcPts val="1200"/>
              </a:spcAft>
            </a:pPr>
            <a:r>
              <a:rPr lang="en-US" sz="16600" b="0" dirty="0" smtClean="0">
                <a:ln>
                  <a:solidFill>
                    <a:schemeClr val="tx1"/>
                  </a:solidFill>
                </a:ln>
                <a:solidFill>
                  <a:schemeClr val="bg1"/>
                </a:solidFill>
                <a:effectLst>
                  <a:glow rad="228600">
                    <a:srgbClr val="080808"/>
                  </a:glow>
                </a:effectLst>
                <a:latin typeface="YouMurderer BB" pitchFamily="2" charset="0"/>
                <a:cs typeface="Aharoni" pitchFamily="2" charset="-79"/>
              </a:rPr>
              <a:t>Losers!</a:t>
            </a:r>
            <a:endParaRPr lang="en-US" sz="72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
        <p:nvSpPr>
          <p:cNvPr id="2" name="TextBox 1"/>
          <p:cNvSpPr txBox="1"/>
          <p:nvPr/>
        </p:nvSpPr>
        <p:spPr>
          <a:xfrm>
            <a:off x="0" y="957881"/>
            <a:ext cx="9143999" cy="1446550"/>
          </a:xfrm>
          <a:prstGeom prst="rect">
            <a:avLst/>
          </a:prstGeom>
          <a:noFill/>
        </p:spPr>
        <p:txBody>
          <a:bodyPr wrap="square" rtlCol="0">
            <a:spAutoFit/>
          </a:bodyPr>
          <a:lstStyle/>
          <a:p>
            <a:pPr algn="ctr">
              <a:spcAft>
                <a:spcPts val="1200"/>
              </a:spcAft>
            </a:pPr>
            <a:r>
              <a:rPr lang="en-US" sz="8800" b="0" spc="-300" dirty="0" smtClean="0">
                <a:ln>
                  <a:solidFill>
                    <a:schemeClr val="tx1"/>
                  </a:solidFill>
                </a:ln>
                <a:solidFill>
                  <a:srgbClr val="66FFFF"/>
                </a:solidFill>
                <a:effectLst>
                  <a:glow rad="228600">
                    <a:srgbClr val="080808"/>
                  </a:glow>
                </a:effectLst>
                <a:latin typeface="Huxtable" pitchFamily="2" charset="0"/>
                <a:cs typeface="Aharoni" pitchFamily="2" charset="-79"/>
              </a:rPr>
              <a:t>Publicans &amp; Sinners</a:t>
            </a:r>
            <a:endParaRPr lang="en-US" sz="8800" spc="-300" dirty="0" smtClean="0">
              <a:ln>
                <a:solidFill>
                  <a:schemeClr val="tx1"/>
                </a:solidFill>
              </a:ln>
              <a:solidFill>
                <a:srgbClr val="66FFFF"/>
              </a:solidFill>
              <a:effectLst>
                <a:glow rad="228600">
                  <a:srgbClr val="080808"/>
                </a:glow>
              </a:effectLst>
              <a:latin typeface="Huxtable" pitchFamily="2" charset="0"/>
              <a:cs typeface="Aharoni" pitchFamily="2" charset="-79"/>
            </a:endParaRPr>
          </a:p>
        </p:txBody>
      </p:sp>
      <p:sp>
        <p:nvSpPr>
          <p:cNvPr id="3" name="TextBox 2"/>
          <p:cNvSpPr txBox="1"/>
          <p:nvPr/>
        </p:nvSpPr>
        <p:spPr>
          <a:xfrm>
            <a:off x="181369" y="2385153"/>
            <a:ext cx="8781263" cy="1754326"/>
          </a:xfrm>
          <a:prstGeom prst="rect">
            <a:avLst/>
          </a:prstGeom>
          <a:noFill/>
        </p:spPr>
        <p:txBody>
          <a:bodyPr wrap="square" rtlCol="0">
            <a:spAutoFit/>
          </a:bodyPr>
          <a:lstStyle/>
          <a:p>
            <a:pPr algn="ctr">
              <a:lnSpc>
                <a:spcPct val="75000"/>
              </a:lnSpc>
              <a:spcAft>
                <a:spcPts val="1200"/>
              </a:spcAft>
            </a:pPr>
            <a:r>
              <a:rPr lang="en-US" sz="7200" b="0" dirty="0" smtClean="0">
                <a:ln>
                  <a:solidFill>
                    <a:schemeClr val="tx1"/>
                  </a:solidFill>
                </a:ln>
                <a:solidFill>
                  <a:schemeClr val="bg1"/>
                </a:solidFill>
                <a:effectLst>
                  <a:glow rad="228600">
                    <a:srgbClr val="080808"/>
                  </a:glow>
                </a:effectLst>
                <a:latin typeface="Antique Olive" pitchFamily="34" charset="0"/>
                <a:cs typeface="Aharoni" pitchFamily="2" charset="-79"/>
              </a:rPr>
              <a:t>Tax collectors and other low-life</a:t>
            </a:r>
            <a:endParaRPr lang="en-US" sz="72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09550" y="2030997"/>
            <a:ext cx="8724901" cy="2796007"/>
          </a:xfrm>
          <a:prstGeom prst="rect">
            <a:avLst/>
          </a:prstGeom>
          <a:solidFill>
            <a:schemeClr val="tx1">
              <a:alpha val="60000"/>
            </a:schemeClr>
          </a:solidFill>
          <a:ln w="9525" cap="rnd">
            <a:noFill/>
            <a:prstDash val="sysDot"/>
            <a:miter lim="800000"/>
            <a:headEnd/>
            <a:tailEnd/>
          </a:ln>
          <a:effectLst/>
        </p:spPr>
        <p:txBody>
          <a:bodyPr wrap="none" anchor="ctr"/>
          <a:lstStyle/>
          <a:p>
            <a:pPr>
              <a:lnSpc>
                <a:spcPct val="90000"/>
              </a:lnSpc>
            </a:pPr>
            <a:endParaRPr lang="en-US" sz="3800"/>
          </a:p>
        </p:txBody>
      </p:sp>
      <p:sp>
        <p:nvSpPr>
          <p:cNvPr id="4" name="Text Box 3"/>
          <p:cNvSpPr txBox="1">
            <a:spLocks noChangeArrowheads="1"/>
          </p:cNvSpPr>
          <p:nvPr/>
        </p:nvSpPr>
        <p:spPr bwMode="auto">
          <a:xfrm>
            <a:off x="263979" y="2151728"/>
            <a:ext cx="8616043" cy="257711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FF00"/>
                </a:solidFill>
                <a:effectLst>
                  <a:outerShdw blurRad="50800" dist="50800" dir="5400000" algn="ctr" rotWithShape="0">
                    <a:schemeClr val="tx1"/>
                  </a:outerShdw>
                  <a:reflection blurRad="6350" stA="60000" endA="900" endPos="58000" dir="5400000" sy="-100000" algn="bl" rotWithShape="0"/>
                </a:effectLst>
                <a:latin typeface="Teen" pitchFamily="2" charset="0"/>
              </a:rPr>
              <a:t>Luke 15:2</a:t>
            </a:r>
            <a:r>
              <a:rPr lang="en-US" b="0" dirty="0">
                <a:solidFill>
                  <a:schemeClr val="folHlink"/>
                </a:solidFill>
                <a:effectLst>
                  <a:outerShdw blurRad="50800" dist="50800" dir="5400000" algn="ctr" rotWithShape="0">
                    <a:schemeClr val="tx1"/>
                  </a:outerShdw>
                </a:effectLst>
                <a:latin typeface="Teen" pitchFamily="2" charset="0"/>
              </a:rPr>
              <a:t/>
            </a:r>
            <a:br>
              <a:rPr lang="en-US" b="0" dirty="0">
                <a:solidFill>
                  <a:schemeClr val="folHlink"/>
                </a:solidFill>
                <a:effectLst>
                  <a:outerShdw blurRad="50800" dist="50800" dir="5400000" algn="ctr" rotWithShape="0">
                    <a:schemeClr val="tx1"/>
                  </a:outerShdw>
                </a:effectLst>
                <a:latin typeface="Teen" pitchFamily="2" charset="0"/>
              </a:rPr>
            </a:br>
            <a:r>
              <a:rPr lang="en-US" b="0" dirty="0" smtClean="0">
                <a:solidFill>
                  <a:schemeClr val="bg1"/>
                </a:solidFill>
                <a:latin typeface="Teen" pitchFamily="2" charset="0"/>
              </a:rPr>
              <a:t>And the Pharisees and scribes murmured, saying, This man </a:t>
            </a:r>
            <a:r>
              <a:rPr lang="en-US" b="0" dirty="0" err="1" smtClean="0">
                <a:solidFill>
                  <a:schemeClr val="bg1"/>
                </a:solidFill>
                <a:latin typeface="Teen" pitchFamily="2" charset="0"/>
              </a:rPr>
              <a:t>receiveth</a:t>
            </a:r>
            <a:r>
              <a:rPr lang="en-US" b="0" dirty="0" smtClean="0">
                <a:solidFill>
                  <a:schemeClr val="bg1"/>
                </a:solidFill>
                <a:latin typeface="Teen" pitchFamily="2" charset="0"/>
              </a:rPr>
              <a:t> sinners, and </a:t>
            </a:r>
            <a:r>
              <a:rPr lang="en-US" b="0" dirty="0" err="1" smtClean="0">
                <a:solidFill>
                  <a:schemeClr val="bg1"/>
                </a:solidFill>
                <a:latin typeface="Teen" pitchFamily="2" charset="0"/>
              </a:rPr>
              <a:t>eateth</a:t>
            </a:r>
            <a:r>
              <a:rPr lang="en-US" b="0" dirty="0" smtClean="0">
                <a:solidFill>
                  <a:schemeClr val="bg1"/>
                </a:solidFill>
                <a:latin typeface="Teen" pitchFamily="2" charset="0"/>
              </a:rPr>
              <a:t> with them.</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369" y="1882423"/>
            <a:ext cx="8781263" cy="3093154"/>
          </a:xfrm>
          <a:prstGeom prst="rect">
            <a:avLst/>
          </a:prstGeom>
          <a:noFill/>
        </p:spPr>
        <p:txBody>
          <a:bodyPr wrap="square" rtlCol="0">
            <a:spAutoFit/>
          </a:bodyPr>
          <a:lstStyle/>
          <a:p>
            <a:pPr algn="ctr">
              <a:lnSpc>
                <a:spcPct val="75000"/>
              </a:lnSpc>
              <a:spcAft>
                <a:spcPts val="1200"/>
              </a:spcAft>
            </a:pPr>
            <a:r>
              <a:rPr lang="en-US" sz="6500" b="0" dirty="0" smtClean="0">
                <a:ln>
                  <a:solidFill>
                    <a:schemeClr val="tx1"/>
                  </a:solidFill>
                </a:ln>
                <a:solidFill>
                  <a:srgbClr val="FFFF66"/>
                </a:solidFill>
                <a:effectLst>
                  <a:glow rad="228600">
                    <a:srgbClr val="080808"/>
                  </a:glow>
                </a:effectLst>
                <a:latin typeface="Antique Olive" pitchFamily="34" charset="0"/>
                <a:cs typeface="Aharoni" pitchFamily="2" charset="-79"/>
              </a:rPr>
              <a:t>Who Was Also Watching And Listening And</a:t>
            </a:r>
            <a:br>
              <a:rPr lang="en-US" sz="6500" b="0" dirty="0" smtClean="0">
                <a:ln>
                  <a:solidFill>
                    <a:schemeClr val="tx1"/>
                  </a:solidFill>
                </a:ln>
                <a:solidFill>
                  <a:srgbClr val="FFFF66"/>
                </a:solidFill>
                <a:effectLst>
                  <a:glow rad="228600">
                    <a:srgbClr val="080808"/>
                  </a:glow>
                </a:effectLst>
                <a:latin typeface="Antique Olive" pitchFamily="34" charset="0"/>
                <a:cs typeface="Aharoni" pitchFamily="2" charset="-79"/>
              </a:rPr>
            </a:br>
            <a:r>
              <a:rPr lang="en-US" sz="6500" b="0" dirty="0" smtClean="0">
                <a:ln>
                  <a:solidFill>
                    <a:schemeClr val="tx1"/>
                  </a:solidFill>
                </a:ln>
                <a:solidFill>
                  <a:srgbClr val="FFFF66"/>
                </a:solidFill>
                <a:effectLst>
                  <a:glow rad="228600">
                    <a:srgbClr val="080808"/>
                  </a:glow>
                </a:effectLst>
                <a:latin typeface="Antique Olive" pitchFamily="34" charset="0"/>
                <a:cs typeface="Aharoni" pitchFamily="2" charset="-79"/>
              </a:rPr>
              <a:t>Even Murmuring?</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1369" y="3229507"/>
            <a:ext cx="8781263" cy="2646878"/>
          </a:xfrm>
          <a:prstGeom prst="rect">
            <a:avLst/>
          </a:prstGeom>
          <a:noFill/>
        </p:spPr>
        <p:txBody>
          <a:bodyPr wrap="square" rtlCol="0">
            <a:spAutoFit/>
          </a:bodyPr>
          <a:lstStyle/>
          <a:p>
            <a:pPr algn="ctr">
              <a:spcAft>
                <a:spcPts val="1200"/>
              </a:spcAft>
            </a:pPr>
            <a:r>
              <a:rPr lang="en-US" sz="16600" b="0" dirty="0" smtClean="0">
                <a:ln>
                  <a:solidFill>
                    <a:schemeClr val="tx1"/>
                  </a:solidFill>
                </a:ln>
                <a:solidFill>
                  <a:schemeClr val="bg1"/>
                </a:solidFill>
                <a:effectLst>
                  <a:glow rad="228600">
                    <a:srgbClr val="080808"/>
                  </a:glow>
                </a:effectLst>
                <a:latin typeface="YouMurderer BB" pitchFamily="2" charset="0"/>
                <a:cs typeface="Aharoni" pitchFamily="2" charset="-79"/>
              </a:rPr>
              <a:t>Leaders!</a:t>
            </a:r>
            <a:endParaRPr lang="en-US" sz="72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
        <p:nvSpPr>
          <p:cNvPr id="2" name="TextBox 1"/>
          <p:cNvSpPr txBox="1"/>
          <p:nvPr/>
        </p:nvSpPr>
        <p:spPr>
          <a:xfrm>
            <a:off x="0" y="703420"/>
            <a:ext cx="9143999" cy="1862048"/>
          </a:xfrm>
          <a:prstGeom prst="rect">
            <a:avLst/>
          </a:prstGeom>
          <a:noFill/>
        </p:spPr>
        <p:txBody>
          <a:bodyPr wrap="square" rtlCol="0">
            <a:spAutoFit/>
          </a:bodyPr>
          <a:lstStyle/>
          <a:p>
            <a:pPr algn="ctr">
              <a:spcAft>
                <a:spcPts val="1200"/>
              </a:spcAft>
            </a:pPr>
            <a:r>
              <a:rPr lang="en-US" sz="11500" b="0" dirty="0" smtClean="0">
                <a:ln>
                  <a:solidFill>
                    <a:schemeClr val="tx1"/>
                  </a:solidFill>
                </a:ln>
                <a:solidFill>
                  <a:srgbClr val="66FFFF"/>
                </a:solidFill>
                <a:effectLst>
                  <a:glow rad="228600">
                    <a:srgbClr val="080808"/>
                  </a:glow>
                </a:effectLst>
                <a:latin typeface="Huxtable" pitchFamily="2" charset="0"/>
                <a:cs typeface="Aharoni" pitchFamily="2" charset="-79"/>
              </a:rPr>
              <a:t>Pharisees</a:t>
            </a:r>
            <a:endParaRPr lang="en-US" sz="11500" dirty="0" smtClean="0">
              <a:ln>
                <a:solidFill>
                  <a:schemeClr val="tx1"/>
                </a:solidFill>
              </a:ln>
              <a:solidFill>
                <a:srgbClr val="66FFFF"/>
              </a:solidFill>
              <a:effectLst>
                <a:glow rad="228600">
                  <a:srgbClr val="080808"/>
                </a:glow>
              </a:effectLst>
              <a:latin typeface="Huxtable" pitchFamily="2" charset="0"/>
              <a:cs typeface="Aharoni" pitchFamily="2" charset="-79"/>
            </a:endParaRPr>
          </a:p>
        </p:txBody>
      </p:sp>
      <p:sp>
        <p:nvSpPr>
          <p:cNvPr id="3" name="TextBox 2"/>
          <p:cNvSpPr txBox="1"/>
          <p:nvPr/>
        </p:nvSpPr>
        <p:spPr>
          <a:xfrm>
            <a:off x="181369" y="2438052"/>
            <a:ext cx="8781263" cy="1781129"/>
          </a:xfrm>
          <a:prstGeom prst="rect">
            <a:avLst/>
          </a:prstGeom>
          <a:noFill/>
        </p:spPr>
        <p:txBody>
          <a:bodyPr wrap="square" rtlCol="0">
            <a:spAutoFit/>
          </a:bodyPr>
          <a:lstStyle/>
          <a:p>
            <a:pPr algn="ctr">
              <a:lnSpc>
                <a:spcPct val="75000"/>
              </a:lnSpc>
              <a:spcAft>
                <a:spcPts val="1200"/>
              </a:spcAft>
            </a:pPr>
            <a:r>
              <a:rPr lang="en-US" sz="7200" b="0" dirty="0" smtClean="0">
                <a:ln>
                  <a:solidFill>
                    <a:schemeClr val="tx1"/>
                  </a:solidFill>
                </a:ln>
                <a:solidFill>
                  <a:schemeClr val="bg1"/>
                </a:solidFill>
                <a:effectLst>
                  <a:glow rad="228600">
                    <a:srgbClr val="080808"/>
                  </a:glow>
                </a:effectLst>
                <a:latin typeface="Antique Olive" pitchFamily="34" charset="0"/>
                <a:cs typeface="Aharoni" pitchFamily="2" charset="-79"/>
              </a:rPr>
              <a:t>Self-Righteous</a:t>
            </a:r>
            <a:br>
              <a:rPr lang="en-US" sz="7200" b="0" dirty="0" smtClean="0">
                <a:ln>
                  <a:solidFill>
                    <a:schemeClr val="tx1"/>
                  </a:solidFill>
                </a:ln>
                <a:solidFill>
                  <a:schemeClr val="bg1"/>
                </a:solidFill>
                <a:effectLst>
                  <a:glow rad="228600">
                    <a:srgbClr val="080808"/>
                  </a:glow>
                </a:effectLst>
                <a:latin typeface="Antique Olive" pitchFamily="34" charset="0"/>
                <a:cs typeface="Aharoni" pitchFamily="2" charset="-79"/>
              </a:rPr>
            </a:br>
            <a:r>
              <a:rPr lang="en-US" sz="7200" b="0" dirty="0" smtClean="0">
                <a:ln>
                  <a:solidFill>
                    <a:schemeClr val="tx1"/>
                  </a:solidFill>
                </a:ln>
                <a:solidFill>
                  <a:schemeClr val="bg1"/>
                </a:solidFill>
                <a:effectLst>
                  <a:glow rad="228600">
                    <a:srgbClr val="080808"/>
                  </a:glow>
                </a:effectLst>
                <a:latin typeface="Antique Olive" pitchFamily="34" charset="0"/>
                <a:cs typeface="Aharoni" pitchFamily="2" charset="-79"/>
              </a:rPr>
              <a:t>Religious</a:t>
            </a:r>
            <a:endParaRPr lang="en-US" sz="7200" b="0" dirty="0" smtClean="0">
              <a:ln>
                <a:solidFill>
                  <a:schemeClr val="tx1"/>
                </a:solidFill>
              </a:ln>
              <a:solidFill>
                <a:schemeClr val="bg1"/>
              </a:solidFill>
              <a:effectLst>
                <a:glow rad="228600">
                  <a:srgbClr val="080808"/>
                </a:glow>
              </a:effectLst>
              <a:latin typeface="YouMurderer BB" pitchFamily="2"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ELEVATE-03"/>
  <p:tag name="GENSWF_MOVIE_ONCLICK_URL" val="http://"/>
  <p:tag name="GENSWF_MOVIE_PRESENTATION_END_URL" val="http://"/>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74188</TotalTime>
  <Words>680</Words>
  <Application>Microsoft Office PowerPoint</Application>
  <PresentationFormat>On-screen Show (4:3)</PresentationFormat>
  <Paragraphs>238</Paragraphs>
  <Slides>56</Slides>
  <Notes>56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56</vt:i4>
      </vt:variant>
    </vt:vector>
  </HeadingPairs>
  <TitlesOfParts>
    <vt:vector size="70" baseType="lpstr">
      <vt:lpstr>Arial</vt:lpstr>
      <vt:lpstr>YouMurderer BB</vt:lpstr>
      <vt:lpstr>Teen</vt:lpstr>
      <vt:lpstr>Huxtable</vt:lpstr>
      <vt:lpstr>Antique Olive</vt:lpstr>
      <vt:lpstr>ADRIANA</vt:lpstr>
      <vt:lpstr>Biondi</vt:lpstr>
      <vt:lpstr>Wingdings</vt:lpstr>
      <vt:lpstr>Aharoni</vt:lpstr>
      <vt:lpstr>Tempus Sans ITC</vt:lpstr>
      <vt:lpstr>Default Design</vt:lpstr>
      <vt:lpstr>1_Default Design</vt:lpstr>
      <vt:lpstr>2_Default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Our Opportunity</dc:title>
  <dc:creator>RDJ</dc:creator>
  <cp:lastModifiedBy>Roger J</cp:lastModifiedBy>
  <cp:revision>4943</cp:revision>
  <dcterms:created xsi:type="dcterms:W3CDTF">2005-02-19T02:02:57Z</dcterms:created>
  <dcterms:modified xsi:type="dcterms:W3CDTF">2012-03-10T21:13:50Z</dcterms:modified>
</cp:coreProperties>
</file>