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62" r:id="rId3"/>
    <p:sldMasterId id="2147483664" r:id="rId4"/>
  </p:sldMasterIdLst>
  <p:notesMasterIdLst>
    <p:notesMasterId r:id="rId66"/>
  </p:notesMasterIdLst>
  <p:sldIdLst>
    <p:sldId id="13290" r:id="rId5"/>
    <p:sldId id="13291" r:id="rId6"/>
    <p:sldId id="13293" r:id="rId7"/>
    <p:sldId id="13294" r:id="rId8"/>
    <p:sldId id="13296" r:id="rId9"/>
    <p:sldId id="13298" r:id="rId10"/>
    <p:sldId id="13299" r:id="rId11"/>
    <p:sldId id="13300" r:id="rId12"/>
    <p:sldId id="13301" r:id="rId13"/>
    <p:sldId id="13302" r:id="rId14"/>
    <p:sldId id="13303" r:id="rId15"/>
    <p:sldId id="13304" r:id="rId16"/>
    <p:sldId id="13305" r:id="rId17"/>
    <p:sldId id="13215" r:id="rId18"/>
    <p:sldId id="13216" r:id="rId19"/>
    <p:sldId id="13217" r:id="rId20"/>
    <p:sldId id="13218" r:id="rId21"/>
    <p:sldId id="13219" r:id="rId22"/>
    <p:sldId id="13220" r:id="rId23"/>
    <p:sldId id="13221" r:id="rId24"/>
    <p:sldId id="13284" r:id="rId25"/>
    <p:sldId id="13246" r:id="rId26"/>
    <p:sldId id="13248" r:id="rId27"/>
    <p:sldId id="13249" r:id="rId28"/>
    <p:sldId id="13250" r:id="rId29"/>
    <p:sldId id="13251" r:id="rId30"/>
    <p:sldId id="13285" r:id="rId31"/>
    <p:sldId id="13253" r:id="rId32"/>
    <p:sldId id="13254" r:id="rId33"/>
    <p:sldId id="13255" r:id="rId34"/>
    <p:sldId id="13256" r:id="rId35"/>
    <p:sldId id="13257" r:id="rId36"/>
    <p:sldId id="13258" r:id="rId37"/>
    <p:sldId id="13259" r:id="rId38"/>
    <p:sldId id="13286" r:id="rId39"/>
    <p:sldId id="13261" r:id="rId40"/>
    <p:sldId id="13262" r:id="rId41"/>
    <p:sldId id="13263" r:id="rId42"/>
    <p:sldId id="13264" r:id="rId43"/>
    <p:sldId id="13265" r:id="rId44"/>
    <p:sldId id="13287" r:id="rId45"/>
    <p:sldId id="13267" r:id="rId46"/>
    <p:sldId id="13268" r:id="rId47"/>
    <p:sldId id="13269" r:id="rId48"/>
    <p:sldId id="13270" r:id="rId49"/>
    <p:sldId id="13271" r:id="rId50"/>
    <p:sldId id="13272" r:id="rId51"/>
    <p:sldId id="13273" r:id="rId52"/>
    <p:sldId id="13274" r:id="rId53"/>
    <p:sldId id="13288" r:id="rId54"/>
    <p:sldId id="13173" r:id="rId55"/>
    <p:sldId id="13222" r:id="rId56"/>
    <p:sldId id="13223" r:id="rId57"/>
    <p:sldId id="13224" r:id="rId58"/>
    <p:sldId id="13275" r:id="rId59"/>
    <p:sldId id="13277" r:id="rId60"/>
    <p:sldId id="13278" r:id="rId61"/>
    <p:sldId id="13279" r:id="rId62"/>
    <p:sldId id="13306" r:id="rId63"/>
    <p:sldId id="13307" r:id="rId64"/>
    <p:sldId id="13308" r:id="rId65"/>
  </p:sldIdLst>
  <p:sldSz cx="9144000" cy="6858000" type="screen4x3"/>
  <p:notesSz cx="6858000" cy="9144000"/>
  <p:embeddedFontLst>
    <p:embeddedFont>
      <p:font typeface="Jenkins v2.0" pitchFamily="2" charset="0"/>
      <p:regular r:id="rId67"/>
    </p:embeddedFont>
    <p:embeddedFont>
      <p:font typeface="CG Omega" pitchFamily="34" charset="0"/>
      <p:italic r:id="rId68"/>
    </p:embeddedFont>
    <p:embeddedFont>
      <p:font typeface="Tempus Sans ITC" pitchFamily="82" charset="0"/>
      <p:regular r:id="rId6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FF33"/>
    <a:srgbClr val="A7FFE2"/>
    <a:srgbClr val="FFFF99"/>
    <a:srgbClr val="66FFFF"/>
    <a:srgbClr val="99FF99"/>
    <a:srgbClr val="8BFFFF"/>
    <a:srgbClr val="FFFF66"/>
    <a:srgbClr val="FFDE7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01" autoAdjust="0"/>
    <p:restoredTop sz="94157" autoAdjust="0"/>
  </p:normalViewPr>
  <p:slideViewPr>
    <p:cSldViewPr snapToGrid="0">
      <p:cViewPr varScale="1">
        <p:scale>
          <a:sx n="86" d="100"/>
          <a:sy n="86" d="100"/>
        </p:scale>
        <p:origin x="-7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font" Target="fonts/font2.fntdata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font" Target="fonts/font3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46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60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61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639A-8853-43F7-9980-B63B50563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46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413" y="2689696"/>
            <a:ext cx="8831174" cy="149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DEPEND ON GOD AND NOT MYSELF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  <p:extLst>
      <p:ext uri="{BB962C8B-B14F-4D97-AF65-F5344CB8AC3E}">
        <p14:creationId xmlns:p14="http://schemas.microsoft.com/office/powerpoint/2010/main" val="3061063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13" y="2689696"/>
            <a:ext cx="8831174" cy="2878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RECOGNIZE MY</a:t>
            </a:r>
            <a:b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NEEDS, AND HURTS, AND STRUGGLES, AND WILL PRESENT THEM TO THE ONE WHO TRULY CARES FOR 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  <p:extLst>
      <p:ext uri="{BB962C8B-B14F-4D97-AF65-F5344CB8AC3E}">
        <p14:creationId xmlns:p14="http://schemas.microsoft.com/office/powerpoint/2010/main" val="1414944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13" y="2689696"/>
            <a:ext cx="8831174" cy="232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BE HUMBLE AND GENTLE AND HAVE A PROPER APPRECIATION OF WHO I AM AND WHO GOD 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  <p:extLst>
      <p:ext uri="{BB962C8B-B14F-4D97-AF65-F5344CB8AC3E}">
        <p14:creationId xmlns:p14="http://schemas.microsoft.com/office/powerpoint/2010/main" val="2627647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05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5:6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400" dirty="0" smtClean="0">
                <a:solidFill>
                  <a:schemeClr val="bg1"/>
                </a:solidFill>
              </a:rPr>
              <a:t>Blessed are they which do hunger and thirst after righteousness: for they shall be filled.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415666"/>
            <a:ext cx="9143999" cy="4179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25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Blessed Are They Which Do Hunger</a:t>
            </a:r>
            <a:br>
              <a:rPr lang="en-US" sz="125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25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And Thirst After Righteousness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28601"/>
            <a:ext cx="1313092" cy="13171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5:6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400" dirty="0" smtClean="0">
                <a:solidFill>
                  <a:schemeClr val="bg1"/>
                </a:solidFill>
              </a:rPr>
              <a:t>Blessed are they which do hunger and thirst after righteousness: for they shall be filled.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28601"/>
            <a:ext cx="1313092" cy="1317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39406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343279"/>
            <a:ext cx="8763000" cy="2102121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429557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Psalm 139:23-24</a:t>
            </a:r>
            <a:b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C000"/>
                </a:solidFill>
              </a:rPr>
              <a:t>23 </a:t>
            </a:r>
            <a:r>
              <a:rPr lang="en-US" dirty="0" smtClean="0">
                <a:solidFill>
                  <a:schemeClr val="bg1"/>
                </a:solidFill>
              </a:rPr>
              <a:t>Search me, O God, and know my heart: try me, and know my thoughts: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2945032"/>
            <a:ext cx="8831174" cy="170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Have A Spiritual Appetite</a:t>
            </a:r>
            <a:b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And Desire For Things That</a:t>
            </a:r>
            <a:b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God Says Are Right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5:6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400" dirty="0" smtClean="0">
                <a:solidFill>
                  <a:schemeClr val="bg1"/>
                </a:solidFill>
              </a:rPr>
              <a:t>Blessed are they which do hunger and thirst after righteousness: for they shall be filled.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28601"/>
            <a:ext cx="1313092" cy="131717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410185"/>
            <a:ext cx="8763000" cy="2102121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496463"/>
            <a:ext cx="8610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Psalm 139:23-24</a:t>
            </a:r>
            <a:br>
              <a:rPr lang="en-US" sz="3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800" dirty="0" smtClean="0">
                <a:solidFill>
                  <a:srgbClr val="FFC000"/>
                </a:solidFill>
              </a:rPr>
              <a:t>24 </a:t>
            </a:r>
            <a:r>
              <a:rPr lang="en-US" sz="3800" dirty="0" smtClean="0">
                <a:solidFill>
                  <a:schemeClr val="bg1"/>
                </a:solidFill>
              </a:rPr>
              <a:t>And see if there be any wicked way in me, and lead me in the way everlasting.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39406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2945032"/>
            <a:ext cx="8831174" cy="170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Have A Spiritual Appetite</a:t>
            </a:r>
            <a:b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And Desire For Things That</a:t>
            </a:r>
            <a:b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God Says Are Right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5:6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400" dirty="0" smtClean="0">
                <a:solidFill>
                  <a:schemeClr val="bg1"/>
                </a:solidFill>
              </a:rPr>
              <a:t>Blessed are they which do hunger and thirst after righteousness: for they shall be filled.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28601"/>
            <a:ext cx="1313092" cy="131717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164863"/>
            <a:ext cx="8763000" cy="2514717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251141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9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Psalm 119:10-11</a:t>
            </a:r>
            <a:br>
              <a:rPr lang="en-US" sz="39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900" dirty="0" smtClean="0">
                <a:solidFill>
                  <a:srgbClr val="FFC000"/>
                </a:solidFill>
              </a:rPr>
              <a:t>10 </a:t>
            </a:r>
            <a:r>
              <a:rPr lang="en-US" sz="3900" dirty="0" smtClean="0">
                <a:solidFill>
                  <a:schemeClr val="bg1"/>
                </a:solidFill>
              </a:rPr>
              <a:t>With my whole heart have I sought thee: O let me not wander from thy commandments.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39406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2945032"/>
            <a:ext cx="8831174" cy="170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Have A Spiritual Appetite</a:t>
            </a:r>
            <a:b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And Desire For Things That</a:t>
            </a:r>
            <a:b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God Says Are Right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5:6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400" dirty="0" smtClean="0">
                <a:solidFill>
                  <a:schemeClr val="bg1"/>
                </a:solidFill>
              </a:rPr>
              <a:t>Blessed are they which do hunger and thirst after righteousness: for they shall be filled.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28601"/>
            <a:ext cx="1313092" cy="131717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343279"/>
            <a:ext cx="8763000" cy="2102121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429557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Psalm 119:10-11</a:t>
            </a:r>
            <a:b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C000"/>
                </a:solidFill>
              </a:rPr>
              <a:t>11 </a:t>
            </a:r>
            <a:r>
              <a:rPr lang="en-US" dirty="0" smtClean="0">
                <a:solidFill>
                  <a:schemeClr val="bg1"/>
                </a:solidFill>
              </a:rPr>
              <a:t>Thy word have I hid in mine heart, that I might not sin against thee.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39406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2945032"/>
            <a:ext cx="8831174" cy="170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Have A Spiritual Appetite</a:t>
            </a:r>
            <a:b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And Desire For Things That</a:t>
            </a:r>
            <a:b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God Says Are Right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5:6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400" dirty="0" smtClean="0">
                <a:solidFill>
                  <a:schemeClr val="bg1"/>
                </a:solidFill>
              </a:rPr>
              <a:t>Blessed are they which do hunger and thirst after righteousness: for they shall be filled.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938954"/>
            <a:ext cx="9143999" cy="341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For They Shall Be Filled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28601"/>
            <a:ext cx="1313092" cy="13171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8133" y="3043849"/>
            <a:ext cx="4594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9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Part Two</a:t>
            </a:r>
            <a:endParaRPr lang="en-US" sz="9600" dirty="0" smtClean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Jenkins v2.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28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5:6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400" dirty="0" smtClean="0">
                <a:solidFill>
                  <a:schemeClr val="bg1"/>
                </a:solidFill>
              </a:rPr>
              <a:t>Blessed are they which do hunger and thirst after righteousness: for they shall be filled.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28601"/>
            <a:ext cx="1313092" cy="1317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2866812"/>
            <a:ext cx="8831174" cy="149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God Will Help Me</a:t>
            </a:r>
            <a:b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Be Satisfied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320978"/>
            <a:ext cx="8763000" cy="2124422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407255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Timothy 6:6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>But godliness with contentment is great gain.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5:7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merciful: for they shall obtain mercy.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955222"/>
            <a:ext cx="9143999" cy="303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7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Blessed Are</a:t>
            </a:r>
            <a:br>
              <a:rPr lang="en-US" sz="17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7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The Merciful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28603"/>
            <a:ext cx="1313092" cy="13033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5:7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merciful: for they shall obtain mercy.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28603"/>
            <a:ext cx="1313092" cy="1303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32780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209467"/>
            <a:ext cx="8763000" cy="2514721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295745"/>
            <a:ext cx="86106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Luke 23:34</a:t>
            </a:r>
            <a:r>
              <a:rPr lang="en-US" sz="3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800" dirty="0" smtClean="0">
                <a:solidFill>
                  <a:schemeClr val="bg1"/>
                </a:solidFill>
              </a:rPr>
              <a:t>Then said Jesus, Father, forgive them; for they know not what they do. And they parted his raiment, and cast lots.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637489"/>
            <a:ext cx="8987587" cy="2045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Extend Mercy To Others,</a:t>
            </a:r>
            <a:b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And Hopefully Through Me, They</a:t>
            </a:r>
            <a:b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Will See That God’s Mercy Has Been Extended To Them As Well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5:7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merciful: for they shall obtain mercy.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28603"/>
            <a:ext cx="1313092" cy="1303374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408248"/>
            <a:ext cx="8763000" cy="2350360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481273"/>
            <a:ext cx="8610600" cy="232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2 Corinthians 8:9</a:t>
            </a:r>
            <a:r>
              <a:rPr lang="en-US" sz="32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2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</a:rPr>
              <a:t>For ye know the grace of our Lord Jesus Christ, that, though he was rich, yet for your sakes he became poor, that ye through his poverty might be rich.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32780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637489"/>
            <a:ext cx="8987587" cy="2045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Extend Mercy To Others,</a:t>
            </a:r>
            <a:b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And Hopefully Through Me, They</a:t>
            </a:r>
            <a:b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Will See That God’s Mercy Has Been Extended To Them As Well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5:7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merciful: for they shall obtain mercy.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663678"/>
            <a:ext cx="9143999" cy="341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6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For They Shall Obtain Mercy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28603"/>
            <a:ext cx="1313092" cy="13033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5:7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merciful: for they shall obtain mercy.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28603"/>
            <a:ext cx="1313092" cy="1303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2959576"/>
            <a:ext cx="8831174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55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God Has And Will Continue To Show Mercy To Me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4320978"/>
            <a:ext cx="8763000" cy="2124422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4407255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Ephesians 2:4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>But God, who is rich in mercy, for his great love wherewith he loved us,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5:8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pure in heart: for they shall see God.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564736"/>
            <a:ext cx="9143999" cy="4243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Blessed Are</a:t>
            </a:r>
            <a:b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The Pure</a:t>
            </a:r>
            <a:b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In Heart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39488"/>
            <a:ext cx="1313092" cy="13498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5:8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pure in heart: for they shall see God.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39488"/>
            <a:ext cx="1313092" cy="1349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32780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097957"/>
            <a:ext cx="8763000" cy="264853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John 1:7-9</a:t>
            </a:r>
            <a:b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400" dirty="0" smtClean="0">
                <a:solidFill>
                  <a:srgbClr val="FFC000"/>
                </a:solidFill>
              </a:rPr>
              <a:t>7 </a:t>
            </a:r>
            <a:r>
              <a:rPr lang="en-US" sz="3400" dirty="0" smtClean="0">
                <a:solidFill>
                  <a:schemeClr val="bg1"/>
                </a:solidFill>
              </a:rPr>
              <a:t>But if we walk in the light, as he is in the light, we have fellowship one with another, and the blood of Jesus Christ his Son </a:t>
            </a:r>
            <a:r>
              <a:rPr lang="en-US" sz="3400" dirty="0" err="1" smtClean="0">
                <a:solidFill>
                  <a:schemeClr val="bg1"/>
                </a:solidFill>
              </a:rPr>
              <a:t>cleanseth</a:t>
            </a:r>
            <a:r>
              <a:rPr lang="en-US" sz="3400" dirty="0" smtClean="0">
                <a:solidFill>
                  <a:schemeClr val="bg1"/>
                </a:solidFill>
              </a:rPr>
              <a:t> us from all sin.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637489"/>
            <a:ext cx="8987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Continually Acknowledge</a:t>
            </a:r>
            <a:b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That I Am Made Inwardly Clean Through The Shed Blood Of Jesus Christ, My Lord And Savior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13" y="2041383"/>
            <a:ext cx="88311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Jesus Taught His Disciples How To Be Blessed</a:t>
            </a:r>
          </a:p>
        </p:txBody>
      </p:sp>
    </p:spTree>
    <p:extLst>
      <p:ext uri="{BB962C8B-B14F-4D97-AF65-F5344CB8AC3E}">
        <p14:creationId xmlns:p14="http://schemas.microsoft.com/office/powerpoint/2010/main" val="2422404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5:8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pure in heart: for they shall see God.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39488"/>
            <a:ext cx="1313092" cy="134982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198316"/>
            <a:ext cx="8763000" cy="264853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284594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5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John 1:7-9</a:t>
            </a:r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C000"/>
                </a:solidFill>
              </a:rPr>
              <a:t>8 </a:t>
            </a:r>
            <a:r>
              <a:rPr lang="en-US" dirty="0" smtClean="0">
                <a:solidFill>
                  <a:schemeClr val="bg1"/>
                </a:solidFill>
              </a:rPr>
              <a:t>If we say that we have no sin, we deceive ourselves, and the truth is not in us.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32780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637489"/>
            <a:ext cx="8987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Continually Acknowledge</a:t>
            </a:r>
            <a:b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That I Am Made Inwardly Clean Through The Shed Blood Of Jesus Christ, My Lord And Savior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5:8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pure in heart: for they shall see God.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39488"/>
            <a:ext cx="1313092" cy="134982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198316"/>
            <a:ext cx="8763000" cy="264853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284594"/>
            <a:ext cx="86106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5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John 1:7-9</a:t>
            </a:r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C000"/>
                </a:solidFill>
              </a:rPr>
              <a:t>9 </a:t>
            </a:r>
            <a:r>
              <a:rPr lang="en-US" dirty="0" smtClean="0">
                <a:solidFill>
                  <a:schemeClr val="bg1"/>
                </a:solidFill>
              </a:rPr>
              <a:t>If we confess our sins, he is faithful and just to forgive us our sins, and to cleanse us from all unrighteousness.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32780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637489"/>
            <a:ext cx="8987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Continually Acknowledge</a:t>
            </a:r>
            <a:b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That I Am Made Inwardly Clean Through The Shed Blood Of Jesus Christ, My Lord And Savior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5:8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pure in heart: for they shall see God.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39488"/>
            <a:ext cx="1313092" cy="13498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849206"/>
            <a:ext cx="9143999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For They</a:t>
            </a:r>
            <a:b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Shall See God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5:8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pure in heart: for they shall see God.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39488"/>
            <a:ext cx="1313092" cy="1349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3774579"/>
            <a:ext cx="8763000" cy="3087824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3860856"/>
            <a:ext cx="8610600" cy="299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1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Timothy 3:16</a:t>
            </a:r>
            <a:r>
              <a:rPr lang="en-US" sz="31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1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100" dirty="0" smtClean="0">
                <a:solidFill>
                  <a:schemeClr val="bg1"/>
                </a:solidFill>
              </a:rPr>
              <a:t>And without controversy great is the mystery of godliness: God was manifest in the flesh, justified in the Spirit, seen of angels, preached unto the Gentiles, believed on in the world, received up into glory.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2709243"/>
            <a:ext cx="8831174" cy="121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Literally See Jesus One Day – IT’S GONNA HAPPEN!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5:8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pure in heart: for they shall see God.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39488"/>
            <a:ext cx="1313092" cy="1349828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3774579"/>
            <a:ext cx="8763000" cy="3087824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3860856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John 3:2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Beloved, now are we the sons of God, and it doth not yet appear what we shall be: but we know that, when he shall appear, we shall be like him; for we shall see him as he is.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413" y="2709243"/>
            <a:ext cx="8831174" cy="121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Literally See Jesus One Day – IT’S GONNA HAPPEN!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5:9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peacemakers: for they shall be called the children of God.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650589"/>
            <a:ext cx="9143999" cy="4243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Blessed</a:t>
            </a:r>
            <a:b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Are The Peacemakers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50376"/>
            <a:ext cx="1313092" cy="13523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5:9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peacemakers: for they shall be called the children of God.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50376"/>
            <a:ext cx="1313092" cy="1352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32780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097957"/>
            <a:ext cx="8763000" cy="264853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Ephesians 2:13-14</a:t>
            </a:r>
            <a:b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13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But now in Christ Jesus ye who sometimes were far off are made nigh by the blood of Christ.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790210"/>
            <a:ext cx="8987587" cy="149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Endeavor To Show Others How</a:t>
            </a:r>
            <a:br>
              <a:rPr lang="en-US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To Have Inward Peace With God Through Jesus Christ My Lord And Savior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5:9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peacemakers: for they shall be called the children of God.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50376"/>
            <a:ext cx="1313092" cy="135236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097957"/>
            <a:ext cx="8763000" cy="264853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Ephesians 2:13-14</a:t>
            </a:r>
            <a:b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14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For he is our peace, who hath made both one, and hath broken down the middle wall of partition between us;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32780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90210"/>
            <a:ext cx="8987587" cy="149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Endeavor To Show Others How</a:t>
            </a:r>
            <a:br>
              <a:rPr lang="en-US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To Have Inward Peace With God Through Jesus Christ My Lord And Savior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5:9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peacemakers: for they shall be called the children of God.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50376"/>
            <a:ext cx="1313092" cy="1352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716849"/>
            <a:ext cx="9143999" cy="3718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45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For They Shall</a:t>
            </a:r>
            <a:br>
              <a:rPr lang="en-US" sz="145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45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Called The Children Of God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13" y="1518855"/>
            <a:ext cx="8831174" cy="145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11500" u="sng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BLESSED</a:t>
            </a:r>
            <a:endParaRPr lang="en-US" sz="7200" u="sng" dirty="0" smtClean="0">
              <a:ln w="3175"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CG Ome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413" y="3173527"/>
            <a:ext cx="8831174" cy="234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96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Happy Or Fortunate</a:t>
            </a:r>
          </a:p>
        </p:txBody>
      </p:sp>
    </p:spTree>
    <p:extLst>
      <p:ext uri="{BB962C8B-B14F-4D97-AF65-F5344CB8AC3E}">
        <p14:creationId xmlns:p14="http://schemas.microsoft.com/office/powerpoint/2010/main" val="2247783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5:9</a:t>
            </a:r>
            <a: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Blessed are the peacemakers: for they shall be called the children of God.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50376"/>
            <a:ext cx="1313092" cy="1352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276374"/>
            <a:ext cx="8763000" cy="245895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362651"/>
            <a:ext cx="861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5:16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</a:rPr>
              <a:t>Let your light so shine before men, that they may see your good works, and glorify your Father which is in heaven.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413" y="2815259"/>
            <a:ext cx="8831174" cy="163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400" spc="-15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Others Will Know That I Belong To Him Because Of The Peace He Has Given To Me Through Jesus Christ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6850530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37096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5:10-12</a:t>
            </a:r>
            <a:b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rgbClr val="FFC000"/>
                </a:solidFill>
              </a:rPr>
              <a:t>10 </a:t>
            </a:r>
            <a:r>
              <a:rPr lang="en-US" sz="3600" dirty="0" smtClean="0">
                <a:solidFill>
                  <a:schemeClr val="bg1"/>
                </a:solidFill>
              </a:rPr>
              <a:t>Blessed are they which are persecuted for righteousness' sake: for theirs is the kingdom of heaven. 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11</a:t>
            </a:r>
            <a:r>
              <a:rPr lang="en-US" sz="3600" dirty="0" smtClean="0">
                <a:solidFill>
                  <a:schemeClr val="bg1"/>
                </a:solidFill>
              </a:rPr>
              <a:t> Blessed are ye, when men shall revile you, and persecute you, and shall say all manner of evil against you falsely, for my sake. 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12</a:t>
            </a:r>
            <a:r>
              <a:rPr lang="en-US" sz="3600" dirty="0" smtClean="0">
                <a:solidFill>
                  <a:schemeClr val="bg1"/>
                </a:solidFill>
              </a:rPr>
              <a:t> Rejoice, and be exceeding glad: for great is your reward in heaven: for so persecuted they the prophets which were before you.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61260"/>
            <a:ext cx="1313092" cy="13498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806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5:10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</a:rPr>
              <a:t>Blessed are they which are persecuted for righteousness' sake: for theirs is the kingdom of heaven.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504980"/>
            <a:ext cx="914399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2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Blessed Are</a:t>
            </a:r>
            <a:br>
              <a:rPr lang="en-US" sz="12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2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They Which Are Persecuted For Righteousness Sake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61260"/>
            <a:ext cx="1313092" cy="13498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806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5:10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</a:rPr>
              <a:t>Blessed are they which are persecuted for righteousness' sake: for theirs is the kingdom of heaven. 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61260"/>
            <a:ext cx="1313092" cy="1349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327808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Attitude…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097957"/>
            <a:ext cx="8763000" cy="264853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18423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Luke 14:27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>And whosoever doth not bear his cross, and come after me, cannot be my disciple.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776958"/>
            <a:ext cx="8987587" cy="15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As A Follower Of Jesus Christ, I</a:t>
            </a:r>
            <a:b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Know I Will Be Misunderstood And</a:t>
            </a:r>
            <a:b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200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Even Mistreated – </a:t>
            </a:r>
            <a:r>
              <a:rPr lang="en-US" sz="4200" i="1" spc="-15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BUT SO BE IT!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806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5:10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</a:rPr>
              <a:t>Blessed are they which are persecuted for righteousness' sake: for theirs is the kingdom of heaven.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703597"/>
            <a:ext cx="9143999" cy="384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5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For Theirs</a:t>
            </a:r>
            <a:br>
              <a:rPr lang="en-US" sz="15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</a:br>
            <a:r>
              <a:rPr lang="en-US" sz="15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Is The Kingdom Of Heaven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61260"/>
            <a:ext cx="1313092" cy="13498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806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5:10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</a:rPr>
              <a:t>Blessed are they which are persecuted for righteousness' sake: for theirs is the kingdom of heaven. 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61260"/>
            <a:ext cx="1313092" cy="1349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120260"/>
            <a:ext cx="8763000" cy="2737740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206537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Colossians 3:23-24</a:t>
            </a:r>
            <a:b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C000"/>
                </a:solidFill>
              </a:rPr>
              <a:t>23 </a:t>
            </a:r>
            <a:r>
              <a:rPr lang="en-US" dirty="0" smtClean="0">
                <a:solidFill>
                  <a:schemeClr val="bg1"/>
                </a:solidFill>
              </a:rPr>
              <a:t>And whatsoever ye do, do it heartily, as to the Lord, and not unto men;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413" y="2934527"/>
            <a:ext cx="8831174" cy="121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800" spc="-15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There Is A Great Reward Awaiting Me In Heaven – </a:t>
            </a:r>
            <a:r>
              <a:rPr lang="en-US" sz="4800" i="1" spc="-15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BELIEVE IT!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806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5:10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</a:rPr>
              <a:t>Blessed are they which are persecuted for righteousness' sake: for theirs is the kingdom of heaven. 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61260"/>
            <a:ext cx="1313092" cy="134982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120260"/>
            <a:ext cx="8763000" cy="2737740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206537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Colossians 3:23-24</a:t>
            </a:r>
            <a:b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FFC000"/>
                </a:solidFill>
              </a:rPr>
              <a:t>24 </a:t>
            </a:r>
            <a:r>
              <a:rPr lang="en-US" dirty="0" smtClean="0">
                <a:solidFill>
                  <a:schemeClr val="bg1"/>
                </a:solidFill>
              </a:rPr>
              <a:t>Knowing that of the Lord ye shall receive the reward of the inheritance: for ye serve the Lord Christ.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2934527"/>
            <a:ext cx="8831174" cy="121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800" spc="-15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There Is A Great Reward Awaiting Me In Heaven – </a:t>
            </a:r>
            <a:r>
              <a:rPr lang="en-US" sz="4800" i="1" spc="-15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BELIEVE IT!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806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5:10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</a:rPr>
              <a:t>Blessed are they which are persecuted for righteousness' sake: for theirs is the kingdom of heaven. 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61260"/>
            <a:ext cx="1313092" cy="134982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120260"/>
            <a:ext cx="8763000" cy="2737740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206537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25:21</a:t>
            </a:r>
            <a:r>
              <a:rPr lang="en-US" sz="32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2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</a:rPr>
              <a:t>His lord said unto him, Well done, thou good and faithful servant: thou hast been faithful over a few things, I will make thee ruler over many things: enter thou into the joy of thy lord.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2934527"/>
            <a:ext cx="8831174" cy="121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800" spc="-15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There Is A Great Reward Awaiting Me In Heaven – </a:t>
            </a:r>
            <a:r>
              <a:rPr lang="en-US" sz="4800" i="1" spc="-15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BELIEVE IT!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470"/>
            <a:ext cx="9144000" cy="185478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3360" y="71976"/>
            <a:ext cx="80806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5:10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</a:rPr>
              <a:t>Blessed are they which are persecuted for righteousness' sake: for theirs is the kingdom of heaven. </a:t>
            </a:r>
          </a:p>
        </p:txBody>
      </p:sp>
      <p:pic>
        <p:nvPicPr>
          <p:cNvPr id="9" name="Picture 8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31" y="261260"/>
            <a:ext cx="1313092" cy="134982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4120260"/>
            <a:ext cx="8763000" cy="2737740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206537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Revelation 22:12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>And, behold, I come quickly; and my reward is with me, to give every man according as his work shall be.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773848"/>
            <a:ext cx="91439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  <a:spcAft>
                <a:spcPts val="1200"/>
              </a:spcAft>
            </a:pPr>
            <a:r>
              <a:rPr lang="en-US" sz="9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Here’s The Blessing…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2934527"/>
            <a:ext cx="8831174" cy="121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US" sz="4800" spc="-15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There Is A Great Reward Awaiting Me In Heaven – </a:t>
            </a:r>
            <a:r>
              <a:rPr lang="en-US" sz="4800" i="1" spc="-150" dirty="0" smtClean="0">
                <a:ln w="3175"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BELIEVE IT!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13" y="1317626"/>
            <a:ext cx="8831174" cy="444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75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The “Being Blessed” That Jesus Teaches In This Passage Of Scripture Is Internal, Not External</a:t>
            </a:r>
          </a:p>
        </p:txBody>
      </p:sp>
    </p:spTree>
    <p:extLst>
      <p:ext uri="{BB962C8B-B14F-4D97-AF65-F5344CB8AC3E}">
        <p14:creationId xmlns:p14="http://schemas.microsoft.com/office/powerpoint/2010/main" val="60781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413" y="2689696"/>
            <a:ext cx="8831174" cy="149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6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DEPEND ON GOD AND NOT MYSELF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13" y="2689696"/>
            <a:ext cx="8831174" cy="2878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RECOGNIZE MY</a:t>
            </a:r>
            <a:b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NEEDS, AND HURTS, AND STRUGGLES, AND WILL PRESENT THEM TO THE ONE WHO TRULY CARES FOR 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13" y="2689696"/>
            <a:ext cx="8831174" cy="232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BE HUMBLE AND GENTLE AND HAVE A PROPER APPRECIATION OF WHO I AM AND WHO GOD 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13" y="2689696"/>
            <a:ext cx="8831174" cy="2417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HAVE A SPIRITUAL APPETITE AND DESIRE FOR THE THINGS THAT GOD SAYS ARE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13" y="2689696"/>
            <a:ext cx="8831174" cy="357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EXTEND MERCY TO OTHERS, AND HOPEFULLY THROUGH ME, THEY WILL SEE THAT GOD’S MERCY</a:t>
            </a:r>
            <a:b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HAS BEEN EXTENDED TO THEM AS WELL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13" y="2689696"/>
            <a:ext cx="8831174" cy="357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CONTINUALLY ACKNOWLEDGE THAT I AM MADE INWARDLY CLEAN THROUGH THE SHED BLOOD OF JESUS CHRIST, MY LORD AND SAVIOR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89696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I Will Endeavor To Show Others How To Have Inward Peace With God Through Christ Jesus, My Lord And Savior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016" y="4543447"/>
            <a:ext cx="2653968" cy="229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13" y="2689696"/>
            <a:ext cx="8831174" cy="299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AS A FOLLOWER OF JESUS CHRIST, I KNOW I WILL</a:t>
            </a:r>
            <a:b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BE MISUNDERSTOOD</a:t>
            </a:r>
            <a:b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AND EVEN MISTREATED,</a:t>
            </a:r>
            <a:b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BUT SO BE IT!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4829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I WANT THIS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71190"/>
            <a:ext cx="9143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1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Jenkins v2.0" pitchFamily="2" charset="0"/>
              </a:rPr>
              <a:t>BE MY ATTITUDE!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00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13" y="772468"/>
            <a:ext cx="8831174" cy="5446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66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“Being Blessed” Will ONLY Come About When You Are Properly Related To God Through Faith,</a:t>
            </a:r>
            <a:br>
              <a:rPr lang="en-US" sz="66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</a:br>
            <a:r>
              <a:rPr lang="en-US" sz="66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CG Omega" pitchFamily="34" charset="0"/>
              </a:rPr>
              <a:t>And When You Have Complete Trust In Him</a:t>
            </a:r>
          </a:p>
        </p:txBody>
      </p:sp>
    </p:spTree>
    <p:extLst>
      <p:ext uri="{BB962C8B-B14F-4D97-AF65-F5344CB8AC3E}">
        <p14:creationId xmlns:p14="http://schemas.microsoft.com/office/powerpoint/2010/main" val="3279341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1478759"/>
            <a:ext cx="8763000" cy="3900482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1536174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Hebrews 11:6</a:t>
            </a:r>
            <a:r>
              <a:rPr lang="en-US" sz="39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9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>But without faith it is impossible to please him: for he that cometh to God must believe that he is, and that he is a </a:t>
            </a:r>
            <a:r>
              <a:rPr lang="en-US" dirty="0" err="1" smtClean="0">
                <a:solidFill>
                  <a:schemeClr val="bg1"/>
                </a:solidFill>
              </a:rPr>
              <a:t>rewarder</a:t>
            </a:r>
            <a:r>
              <a:rPr lang="en-US" dirty="0" smtClean="0">
                <a:solidFill>
                  <a:schemeClr val="bg1"/>
                </a:solidFill>
              </a:rPr>
              <a:t> of them that diligently seek him.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53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893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37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61004</TotalTime>
  <Words>764</Words>
  <Application>Microsoft Office PowerPoint</Application>
  <PresentationFormat>On-screen Show (4:3)</PresentationFormat>
  <Paragraphs>208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Jenkins v2.0</vt:lpstr>
      <vt:lpstr>CG Omega</vt:lpstr>
      <vt:lpstr>Tempus Sans ITC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RDJ</dc:creator>
  <cp:lastModifiedBy>Roger J</cp:lastModifiedBy>
  <cp:revision>3624</cp:revision>
  <dcterms:created xsi:type="dcterms:W3CDTF">2005-02-19T02:02:57Z</dcterms:created>
  <dcterms:modified xsi:type="dcterms:W3CDTF">2012-03-04T01:44:35Z</dcterms:modified>
</cp:coreProperties>
</file>