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2" r:id="rId3"/>
  </p:sldMasterIdLst>
  <p:notesMasterIdLst>
    <p:notesMasterId r:id="rId45"/>
  </p:notesMasterIdLst>
  <p:sldIdLst>
    <p:sldId id="13280" r:id="rId4"/>
    <p:sldId id="13281" r:id="rId5"/>
    <p:sldId id="13165" r:id="rId6"/>
    <p:sldId id="13166" r:id="rId7"/>
    <p:sldId id="13187" r:id="rId8"/>
    <p:sldId id="13167" r:id="rId9"/>
    <p:sldId id="13188" r:id="rId10"/>
    <p:sldId id="13189" r:id="rId11"/>
    <p:sldId id="13190" r:id="rId12"/>
    <p:sldId id="13191" r:id="rId13"/>
    <p:sldId id="13168" r:id="rId14"/>
    <p:sldId id="13169" r:id="rId15"/>
    <p:sldId id="13170" r:id="rId16"/>
    <p:sldId id="13192" r:id="rId17"/>
    <p:sldId id="13193" r:id="rId18"/>
    <p:sldId id="13194" r:id="rId19"/>
    <p:sldId id="13195" r:id="rId20"/>
    <p:sldId id="13197" r:id="rId21"/>
    <p:sldId id="13198" r:id="rId22"/>
    <p:sldId id="13199" r:id="rId23"/>
    <p:sldId id="13171" r:id="rId24"/>
    <p:sldId id="13200" r:id="rId25"/>
    <p:sldId id="13201" r:id="rId26"/>
    <p:sldId id="13202" r:id="rId27"/>
    <p:sldId id="13203" r:id="rId28"/>
    <p:sldId id="13204" r:id="rId29"/>
    <p:sldId id="13282" r:id="rId30"/>
    <p:sldId id="13206" r:id="rId31"/>
    <p:sldId id="13207" r:id="rId32"/>
    <p:sldId id="13209" r:id="rId33"/>
    <p:sldId id="13210" r:id="rId34"/>
    <p:sldId id="13211" r:id="rId35"/>
    <p:sldId id="13212" r:id="rId36"/>
    <p:sldId id="13213" r:id="rId37"/>
    <p:sldId id="13288" r:id="rId38"/>
    <p:sldId id="13173" r:id="rId39"/>
    <p:sldId id="13222" r:id="rId40"/>
    <p:sldId id="13223" r:id="rId41"/>
    <p:sldId id="13290" r:id="rId42"/>
    <p:sldId id="13289" r:id="rId43"/>
    <p:sldId id="12903" r:id="rId44"/>
  </p:sldIdLst>
  <p:sldSz cx="9144000" cy="6858000" type="screen4x3"/>
  <p:notesSz cx="6858000" cy="9144000"/>
  <p:embeddedFontLst>
    <p:embeddedFont>
      <p:font typeface="CG Omega" pitchFamily="34" charset="0"/>
      <p:italic r:id="rId46"/>
    </p:embeddedFont>
    <p:embeddedFont>
      <p:font typeface="Jenkins v2.0" pitchFamily="2" charset="0"/>
      <p:regular r:id="rId47"/>
    </p:embeddedFont>
    <p:embeddedFont>
      <p:font typeface="Tempus Sans ITC" pitchFamily="82" charset="0"/>
      <p:regular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  <a:srgbClr val="A7FFE2"/>
    <a:srgbClr val="FFFF99"/>
    <a:srgbClr val="66FFFF"/>
    <a:srgbClr val="99FF99"/>
    <a:srgbClr val="8BFFFF"/>
    <a:srgbClr val="FFFF66"/>
    <a:srgbClr val="FFDE7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1" autoAdjust="0"/>
    <p:restoredTop sz="94157" autoAdjust="0"/>
  </p:normalViewPr>
  <p:slideViewPr>
    <p:cSldViewPr snapToGrid="0">
      <p:cViewPr varScale="1">
        <p:scale>
          <a:sx n="86" d="100"/>
          <a:sy n="86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478759"/>
            <a:ext cx="8763000" cy="390048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1536174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Hebrews 11:6</a:t>
            </a:r>
            <a: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without faith it is impossible to please him: for he that cometh to God must believe that he is, and that he is a </a:t>
            </a:r>
            <a:r>
              <a:rPr lang="en-US" dirty="0" err="1" smtClean="0">
                <a:solidFill>
                  <a:schemeClr val="bg1"/>
                </a:solidFill>
              </a:rPr>
              <a:t>rewarder</a:t>
            </a:r>
            <a:r>
              <a:rPr lang="en-US" dirty="0" smtClean="0">
                <a:solidFill>
                  <a:schemeClr val="bg1"/>
                </a:solidFill>
              </a:rPr>
              <a:t> of them that diligently seek him.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24376"/>
            <a:ext cx="914399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 The Poor In Spirit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James 1:17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Every good gift and every perfect gift is from above, and cometh down from the Father of lights, with whom is no variableness, neither shadow of turning.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3139610"/>
            <a:ext cx="8831174" cy="135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Depend On God</a:t>
            </a:r>
            <a:b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Not Myself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389846"/>
            <a:ext cx="9143999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Theirs Is The Kingdom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Of Heaven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2:2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Wherein in time past ye walked according to the course of this world, according to the prince of the power of the air, the spirit that now </a:t>
            </a:r>
            <a:r>
              <a:rPr lang="en-US" sz="3200" dirty="0" err="1" smtClean="0">
                <a:solidFill>
                  <a:schemeClr val="bg1"/>
                </a:solidFill>
              </a:rPr>
              <a:t>worketh</a:t>
            </a:r>
            <a:r>
              <a:rPr lang="en-US" sz="3200" dirty="0" smtClean="0">
                <a:solidFill>
                  <a:schemeClr val="bg1"/>
                </a:solidFill>
              </a:rPr>
              <a:t> in the children of disobedience: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332130"/>
            <a:ext cx="8763000" cy="2079818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418406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But God, who is rich in mercy, for his great love wherewith he loved us,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Even when we were dead in sins, hath quickened us together with Christ, (by grace ye are saved;)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6 </a:t>
            </a:r>
            <a:r>
              <a:rPr lang="en-US" dirty="0" smtClean="0">
                <a:solidFill>
                  <a:schemeClr val="bg1"/>
                </a:solidFill>
              </a:rPr>
              <a:t>And hath raised us up together, and made us sit together in heavenly places in Christ Jesus: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5:3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poor in spirit: for theirs is the kingdom of heaven.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56416"/>
            <a:ext cx="1313092" cy="146785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2:4-7</a:t>
            </a:r>
            <a:br>
              <a:rPr lang="en-US" sz="3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rgbClr val="FFC000"/>
                </a:solidFill>
              </a:rPr>
              <a:t>7 </a:t>
            </a:r>
            <a:r>
              <a:rPr lang="en-US" sz="3800" dirty="0" smtClean="0">
                <a:solidFill>
                  <a:schemeClr val="bg1"/>
                </a:solidFill>
              </a:rPr>
              <a:t>That in the ages to come he might </a:t>
            </a:r>
            <a:r>
              <a:rPr lang="en-US" sz="3800" dirty="0" err="1" smtClean="0">
                <a:solidFill>
                  <a:schemeClr val="bg1"/>
                </a:solidFill>
              </a:rPr>
              <a:t>shew</a:t>
            </a:r>
            <a:r>
              <a:rPr lang="en-US" sz="3800" dirty="0" smtClean="0">
                <a:solidFill>
                  <a:schemeClr val="bg1"/>
                </a:solidFill>
              </a:rPr>
              <a:t> the exceeding riches of his grace in his kindness toward us through Christ Jesus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2961031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This World Is Not My Home, And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satan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, The god Of This World, </a:t>
            </a:r>
            <a:r>
              <a:rPr lang="en-US" sz="4400" dirty="0" err="1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Ain’t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 My Daddy!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429296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452226"/>
            <a:ext cx="914399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They That Mourn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795058"/>
            <a:ext cx="883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Recognize My Needs, Hurts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Struggles, And Will Present Them To The One Who Truly Cares For Me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43279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2955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Peter 5:7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 smtClean="0">
                <a:solidFill>
                  <a:schemeClr val="bg1"/>
                </a:solidFill>
              </a:rPr>
              <a:t>careth</a:t>
            </a:r>
            <a:r>
              <a:rPr lang="en-US" dirty="0" smtClean="0">
                <a:solidFill>
                  <a:schemeClr val="bg1"/>
                </a:solidFill>
              </a:rPr>
              <a:t> for you.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b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847037"/>
            <a:ext cx="914399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Comforted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52206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3000787"/>
            <a:ext cx="883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Will Comfort Me!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Corinthians 1:3-4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Blessed be God, even the Father of our Lord Jesus Christ, the Father of mercies, and the God of all comfort;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5:4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they that mourn: for they shall be comforted.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167268"/>
            <a:ext cx="1313092" cy="1349297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3897239"/>
            <a:ext cx="8763000" cy="294960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983517"/>
            <a:ext cx="86542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Corinthians 1:3-4</a:t>
            </a:r>
            <a:b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500" dirty="0" smtClean="0">
                <a:solidFill>
                  <a:srgbClr val="FFC000"/>
                </a:solidFill>
              </a:rPr>
              <a:t>4 </a:t>
            </a:r>
            <a:r>
              <a:rPr lang="en-US" sz="3500" dirty="0" smtClean="0">
                <a:solidFill>
                  <a:schemeClr val="bg1"/>
                </a:solidFill>
              </a:rPr>
              <a:t>Who </a:t>
            </a:r>
            <a:r>
              <a:rPr lang="en-US" sz="3500" dirty="0" err="1" smtClean="0">
                <a:solidFill>
                  <a:schemeClr val="bg1"/>
                </a:solidFill>
              </a:rPr>
              <a:t>comforteth</a:t>
            </a:r>
            <a:r>
              <a:rPr lang="en-US" sz="3500" dirty="0" smtClean="0">
                <a:solidFill>
                  <a:schemeClr val="bg1"/>
                </a:solidFill>
              </a:rPr>
              <a:t> us in all our tribulation, that we may be able to comfort them which are in any trouble, by the comfort wherewith we ourselves are comforted of God.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152206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3000787"/>
            <a:ext cx="883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Will Comfort Me!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834157"/>
            <a:ext cx="9143999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 Meek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843218"/>
            <a:ext cx="8831174" cy="180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Be Humble, Gentle And</a:t>
            </a:r>
            <a:b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Have A Proper Appreciation Of</a:t>
            </a:r>
            <a:b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9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Who I Am And Who God 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4892806"/>
            <a:ext cx="9143999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GOD IS GOD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AND I AM NOT!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410252"/>
            <a:ext cx="8763000" cy="398756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511206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5:1-2</a:t>
            </a:r>
            <a:r>
              <a:rPr lang="en-US" sz="39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And seeing the multitudes, he went up into a mountain: and when he was set, his disciples came unto him: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And he opened his mouth, and taught them, saying,</a:t>
            </a:r>
          </a:p>
        </p:txBody>
      </p:sp>
      <p:pic>
        <p:nvPicPr>
          <p:cNvPr id="4" name="Picture 3" descr="sermon-m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155">
            <a:off x="4909689" y="3850783"/>
            <a:ext cx="4010619" cy="26737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473998"/>
            <a:ext cx="9143999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Shall Inherit The Earth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But when the </a:t>
            </a:r>
            <a:r>
              <a:rPr lang="en-US" dirty="0" err="1" smtClean="0">
                <a:solidFill>
                  <a:schemeClr val="bg1"/>
                </a:solidFill>
              </a:rPr>
              <a:t>fulness</a:t>
            </a:r>
            <a:r>
              <a:rPr lang="en-US" dirty="0" smtClean="0">
                <a:solidFill>
                  <a:schemeClr val="bg1"/>
                </a:solidFill>
              </a:rPr>
              <a:t> of the time was come, God sent forth his Son, made of a woman, made under the law,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To redeem them that were under the law, that we might receive the adoption of sons.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6 </a:t>
            </a:r>
            <a:r>
              <a:rPr lang="en-US" dirty="0" smtClean="0">
                <a:solidFill>
                  <a:schemeClr val="bg1"/>
                </a:solidFill>
              </a:rPr>
              <a:t>And because ye are sons, God hath sent forth the Spirit of his Son into your hearts, crying, Abba, Father.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6904" y="28432"/>
            <a:ext cx="7903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5:5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meek: for they shall inherit the earth.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31" y="206829"/>
            <a:ext cx="1313092" cy="13933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097957"/>
            <a:ext cx="8763000" cy="276004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Galatians 4:4-7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7 </a:t>
            </a:r>
            <a:r>
              <a:rPr lang="en-US" dirty="0" smtClean="0">
                <a:solidFill>
                  <a:schemeClr val="bg1"/>
                </a:solidFill>
              </a:rPr>
              <a:t>Wherefore thou art no more a servant, but a son; and if a son, then an heir of God through Christ.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629085"/>
            <a:ext cx="883117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Am An Heir Of God Through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Christ And I Have A Future</a:t>
            </a:r>
            <a:b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Destiny That Is Out Of This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13" y="2689696"/>
            <a:ext cx="8831174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DEPEND ON GOD AND NOT MYSELF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87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RECOGNIZE MY</a:t>
            </a:r>
            <a:b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NEEDS, AND HURTS, AND STRUGGLES, AND WILL PRESENT THEM TO THE ONE WHO TRULY CARES FOR 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3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BE HUMBLE AND GENTLE AND HAVE A PROPER APPRECIATION OF WHO I AM AND WHO GOD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0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2041383"/>
            <a:ext cx="8831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Taught His Disciples How To Be Blessed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1518855"/>
            <a:ext cx="8831174" cy="145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11500" u="sng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BLESSED</a:t>
            </a:r>
            <a:endParaRPr lang="en-US" sz="7200" u="sng" dirty="0" smtClean="0">
              <a:ln w="3175"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CG Ome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13" y="3173527"/>
            <a:ext cx="8831174" cy="234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9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Happy Or Fortunate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769489"/>
            <a:ext cx="8763000" cy="519589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870444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Timothy 6:6-8</a:t>
            </a:r>
            <a:r>
              <a:rPr lang="en-US" sz="39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6 </a:t>
            </a:r>
            <a:r>
              <a:rPr lang="en-US" dirty="0" smtClean="0">
                <a:solidFill>
                  <a:schemeClr val="bg1"/>
                </a:solidFill>
              </a:rPr>
              <a:t>But godliness with contentment is great gain.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For we brought nothing into this world, and it is certain we can carry nothing out.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And having food and raiment let us be therewith content.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1317626"/>
            <a:ext cx="8831174" cy="444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75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 “Being Blessed” That Jesus Teaches In This Passage Of Scripture Is Internal, Not External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769489"/>
            <a:ext cx="8763000" cy="519589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870444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Samuel 16:7</a:t>
            </a:r>
            <a: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the LORD said unto Samuel, Look not on his countenance, or on the height of his stature; because I have refused him: for the LORD </a:t>
            </a:r>
            <a:r>
              <a:rPr lang="en-US" dirty="0" err="1" smtClean="0">
                <a:solidFill>
                  <a:schemeClr val="bg1"/>
                </a:solidFill>
              </a:rPr>
              <a:t>seeth</a:t>
            </a:r>
            <a:r>
              <a:rPr lang="en-US" dirty="0" smtClean="0">
                <a:solidFill>
                  <a:schemeClr val="bg1"/>
                </a:solidFill>
              </a:rPr>
              <a:t> not as man </a:t>
            </a:r>
            <a:r>
              <a:rPr lang="en-US" dirty="0" err="1" smtClean="0">
                <a:solidFill>
                  <a:schemeClr val="bg1"/>
                </a:solidFill>
              </a:rPr>
              <a:t>seeth</a:t>
            </a:r>
            <a:r>
              <a:rPr lang="en-US" dirty="0" smtClean="0">
                <a:solidFill>
                  <a:schemeClr val="bg1"/>
                </a:solidFill>
              </a:rPr>
              <a:t>; for man </a:t>
            </a:r>
            <a:r>
              <a:rPr lang="en-US" dirty="0" err="1" smtClean="0">
                <a:solidFill>
                  <a:schemeClr val="bg1"/>
                </a:solidFill>
              </a:rPr>
              <a:t>looketh</a:t>
            </a:r>
            <a:r>
              <a:rPr lang="en-US" dirty="0" smtClean="0">
                <a:solidFill>
                  <a:schemeClr val="bg1"/>
                </a:solidFill>
              </a:rPr>
              <a:t> on the outward appearance, but the LORD </a:t>
            </a:r>
            <a:r>
              <a:rPr lang="en-US" dirty="0" err="1" smtClean="0">
                <a:solidFill>
                  <a:schemeClr val="bg1"/>
                </a:solidFill>
              </a:rPr>
              <a:t>looketh</a:t>
            </a:r>
            <a:r>
              <a:rPr lang="en-US" dirty="0" smtClean="0">
                <a:solidFill>
                  <a:schemeClr val="bg1"/>
                </a:solidFill>
              </a:rPr>
              <a:t> on the heart.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772468"/>
            <a:ext cx="8831174" cy="544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“Being Blessed” Will ONLY Come About When You Are Properly Related To God Through Faith,</a:t>
            </a:r>
            <a:b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When You Have Complete Trust In Him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60848</TotalTime>
  <Words>459</Words>
  <Application>Microsoft Office PowerPoint</Application>
  <PresentationFormat>On-screen Show (4:3)</PresentationFormat>
  <Paragraphs>130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CG Omega</vt:lpstr>
      <vt:lpstr>Jenkins v2.0</vt:lpstr>
      <vt:lpstr>Tempus Sans ITC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3622</cp:revision>
  <dcterms:created xsi:type="dcterms:W3CDTF">2005-02-19T02:02:57Z</dcterms:created>
  <dcterms:modified xsi:type="dcterms:W3CDTF">2012-02-26T06:44:38Z</dcterms:modified>
</cp:coreProperties>
</file>