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</p:sldMasterIdLst>
  <p:notesMasterIdLst>
    <p:notesMasterId r:id="rId60"/>
  </p:notesMasterIdLst>
  <p:sldIdLst>
    <p:sldId id="4724" r:id="rId3"/>
    <p:sldId id="4583" r:id="rId4"/>
    <p:sldId id="4679" r:id="rId5"/>
    <p:sldId id="4680" r:id="rId6"/>
    <p:sldId id="4681" r:id="rId7"/>
    <p:sldId id="4682" r:id="rId8"/>
    <p:sldId id="4683" r:id="rId9"/>
    <p:sldId id="4684" r:id="rId10"/>
    <p:sldId id="4685" r:id="rId11"/>
    <p:sldId id="4686" r:id="rId12"/>
    <p:sldId id="4337" r:id="rId13"/>
    <p:sldId id="4725" r:id="rId14"/>
    <p:sldId id="4687" r:id="rId15"/>
    <p:sldId id="4652" r:id="rId16"/>
    <p:sldId id="4653" r:id="rId17"/>
    <p:sldId id="4654" r:id="rId18"/>
    <p:sldId id="4688" r:id="rId19"/>
    <p:sldId id="4726" r:id="rId20"/>
    <p:sldId id="4689" r:id="rId21"/>
    <p:sldId id="4690" r:id="rId22"/>
    <p:sldId id="4691" r:id="rId23"/>
    <p:sldId id="4692" r:id="rId24"/>
    <p:sldId id="4693" r:id="rId25"/>
    <p:sldId id="4694" r:id="rId26"/>
    <p:sldId id="4695" r:id="rId27"/>
    <p:sldId id="4696" r:id="rId28"/>
    <p:sldId id="4697" r:id="rId29"/>
    <p:sldId id="4698" r:id="rId30"/>
    <p:sldId id="4699" r:id="rId31"/>
    <p:sldId id="4700" r:id="rId32"/>
    <p:sldId id="4701" r:id="rId33"/>
    <p:sldId id="4702" r:id="rId34"/>
    <p:sldId id="4703" r:id="rId35"/>
    <p:sldId id="4704" r:id="rId36"/>
    <p:sldId id="4705" r:id="rId37"/>
    <p:sldId id="4727" r:id="rId38"/>
    <p:sldId id="4706" r:id="rId39"/>
    <p:sldId id="4707" r:id="rId40"/>
    <p:sldId id="4708" r:id="rId41"/>
    <p:sldId id="4709" r:id="rId42"/>
    <p:sldId id="4710" r:id="rId43"/>
    <p:sldId id="4711" r:id="rId44"/>
    <p:sldId id="4712" r:id="rId45"/>
    <p:sldId id="4657" r:id="rId46"/>
    <p:sldId id="4658" r:id="rId47"/>
    <p:sldId id="4713" r:id="rId48"/>
    <p:sldId id="4717" r:id="rId49"/>
    <p:sldId id="4659" r:id="rId50"/>
    <p:sldId id="4714" r:id="rId51"/>
    <p:sldId id="4718" r:id="rId52"/>
    <p:sldId id="4719" r:id="rId53"/>
    <p:sldId id="4720" r:id="rId54"/>
    <p:sldId id="4721" r:id="rId55"/>
    <p:sldId id="4722" r:id="rId56"/>
    <p:sldId id="4715" r:id="rId57"/>
    <p:sldId id="4716" r:id="rId58"/>
    <p:sldId id="4660" r:id="rId59"/>
  </p:sldIdLst>
  <p:sldSz cx="9144000" cy="6858000" type="screen4x3"/>
  <p:notesSz cx="6858000" cy="9144000"/>
  <p:embeddedFontLst>
    <p:embeddedFont>
      <p:font typeface="Tempus Sans ITC" pitchFamily="82" charset="0"/>
      <p:regular r:id="rId61"/>
    </p:embeddedFont>
    <p:embeddedFont>
      <p:font typeface="Eras Demi ITC" pitchFamily="34" charset="0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33"/>
    <a:srgbClr val="FFFF00"/>
    <a:srgbClr val="66FFFF"/>
    <a:srgbClr val="00FFFF"/>
    <a:srgbClr val="FFFF99"/>
    <a:srgbClr val="00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66" autoAdjust="0"/>
    <p:restoredTop sz="94472" autoAdjust="0"/>
  </p:normalViewPr>
  <p:slideViewPr>
    <p:cSldViewPr>
      <p:cViewPr varScale="1">
        <p:scale>
          <a:sx n="87" d="100"/>
          <a:sy n="87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C8EFFBB-1F06-40EB-A1AA-BA6AFAD57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81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C57A5-F88B-4C09-8F03-2C27C4DEB46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61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BDF4F-760F-4E7B-819A-1AA76E2BDF95}" type="slidenum">
              <a:rPr lang="en-US"/>
              <a:pPr/>
              <a:t>10</a:t>
            </a:fld>
            <a:endParaRPr lang="en-US"/>
          </a:p>
        </p:txBody>
      </p:sp>
      <p:sp>
        <p:nvSpPr>
          <p:cNvPr id="6833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9CAC0-E122-445C-8578-56F6DA8E569E}" type="slidenum">
              <a:rPr lang="en-US"/>
              <a:pPr/>
              <a:t>11</a:t>
            </a:fld>
            <a:endParaRPr lang="en-US"/>
          </a:p>
        </p:txBody>
      </p:sp>
      <p:sp>
        <p:nvSpPr>
          <p:cNvPr id="6094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9CAC0-E122-445C-8578-56F6DA8E569E}" type="slidenum">
              <a:rPr lang="en-US"/>
              <a:pPr/>
              <a:t>12</a:t>
            </a:fld>
            <a:endParaRPr lang="en-US"/>
          </a:p>
        </p:txBody>
      </p:sp>
      <p:sp>
        <p:nvSpPr>
          <p:cNvPr id="6094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B879A-8323-4AB8-8AA8-0CA25FFF6992}" type="slidenum">
              <a:rPr lang="en-US"/>
              <a:pPr/>
              <a:t>13</a:t>
            </a:fld>
            <a:endParaRPr lang="en-US"/>
          </a:p>
        </p:txBody>
      </p:sp>
      <p:sp>
        <p:nvSpPr>
          <p:cNvPr id="6835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6B32D-CE96-4678-9A58-A005AD5BC573}" type="slidenum">
              <a:rPr lang="en-US"/>
              <a:pPr/>
              <a:t>14</a:t>
            </a:fld>
            <a:endParaRPr lang="en-US"/>
          </a:p>
        </p:txBody>
      </p:sp>
      <p:sp>
        <p:nvSpPr>
          <p:cNvPr id="6760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82ABF-2BDC-46CC-BD15-8D766EDCC42C}" type="slidenum">
              <a:rPr lang="en-US"/>
              <a:pPr/>
              <a:t>15</a:t>
            </a:fld>
            <a:endParaRPr lang="en-US"/>
          </a:p>
        </p:txBody>
      </p:sp>
      <p:sp>
        <p:nvSpPr>
          <p:cNvPr id="6761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C26F5-467C-46BD-B6FF-396C751F0C05}" type="slidenum">
              <a:rPr lang="en-US"/>
              <a:pPr/>
              <a:t>16</a:t>
            </a:fld>
            <a:endParaRPr lang="en-US"/>
          </a:p>
        </p:txBody>
      </p:sp>
      <p:sp>
        <p:nvSpPr>
          <p:cNvPr id="6762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3784E-46E7-44B0-B1E2-90F50D4453FC}" type="slidenum">
              <a:rPr lang="en-US"/>
              <a:pPr/>
              <a:t>17</a:t>
            </a:fld>
            <a:endParaRPr lang="en-US"/>
          </a:p>
        </p:txBody>
      </p:sp>
      <p:sp>
        <p:nvSpPr>
          <p:cNvPr id="6839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9CAC0-E122-445C-8578-56F6DA8E569E}" type="slidenum">
              <a:rPr lang="en-US"/>
              <a:pPr/>
              <a:t>18</a:t>
            </a:fld>
            <a:endParaRPr lang="en-US"/>
          </a:p>
        </p:txBody>
      </p:sp>
      <p:sp>
        <p:nvSpPr>
          <p:cNvPr id="6094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570A1-562E-4E9F-8E5D-0AE21824C091}" type="slidenum">
              <a:rPr lang="en-US"/>
              <a:pPr/>
              <a:t>19</a:t>
            </a:fld>
            <a:endParaRPr lang="en-US"/>
          </a:p>
        </p:txBody>
      </p:sp>
      <p:sp>
        <p:nvSpPr>
          <p:cNvPr id="6841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59FA4-29C2-4278-AC2F-280CD3548AE5}" type="slidenum">
              <a:rPr lang="en-US"/>
              <a:pPr/>
              <a:t>2</a:t>
            </a:fld>
            <a:endParaRPr lang="en-US"/>
          </a:p>
        </p:txBody>
      </p:sp>
      <p:sp>
        <p:nvSpPr>
          <p:cNvPr id="66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0A800-A792-4118-8A95-90F2EF4FF211}" type="slidenum">
              <a:rPr lang="en-US"/>
              <a:pPr/>
              <a:t>20</a:t>
            </a:fld>
            <a:endParaRPr lang="en-US"/>
          </a:p>
        </p:txBody>
      </p:sp>
      <p:sp>
        <p:nvSpPr>
          <p:cNvPr id="6843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DBE58-83E1-4163-A19C-644DF44493D8}" type="slidenum">
              <a:rPr lang="en-US"/>
              <a:pPr/>
              <a:t>21</a:t>
            </a:fld>
            <a:endParaRPr lang="en-US"/>
          </a:p>
        </p:txBody>
      </p:sp>
      <p:sp>
        <p:nvSpPr>
          <p:cNvPr id="6845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E061D-D372-474A-A43F-BE89AF668A26}" type="slidenum">
              <a:rPr lang="en-US"/>
              <a:pPr/>
              <a:t>22</a:t>
            </a:fld>
            <a:endParaRPr lang="en-US"/>
          </a:p>
        </p:txBody>
      </p:sp>
      <p:sp>
        <p:nvSpPr>
          <p:cNvPr id="6847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3E965-335B-4874-A2AE-F39DFABDE9C9}" type="slidenum">
              <a:rPr lang="en-US"/>
              <a:pPr/>
              <a:t>23</a:t>
            </a:fld>
            <a:endParaRPr lang="en-US"/>
          </a:p>
        </p:txBody>
      </p:sp>
      <p:sp>
        <p:nvSpPr>
          <p:cNvPr id="6849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9CC33-DC41-4DDF-9028-3DA495440A54}" type="slidenum">
              <a:rPr lang="en-US"/>
              <a:pPr/>
              <a:t>24</a:t>
            </a:fld>
            <a:endParaRPr lang="en-US"/>
          </a:p>
        </p:txBody>
      </p:sp>
      <p:sp>
        <p:nvSpPr>
          <p:cNvPr id="6851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AE681-2668-4F83-8803-0586618A0D9E}" type="slidenum">
              <a:rPr lang="en-US"/>
              <a:pPr/>
              <a:t>25</a:t>
            </a:fld>
            <a:endParaRPr lang="en-US"/>
          </a:p>
        </p:txBody>
      </p:sp>
      <p:sp>
        <p:nvSpPr>
          <p:cNvPr id="6853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82D95-DD41-42B2-95BD-43EAC814C714}" type="slidenum">
              <a:rPr lang="en-US"/>
              <a:pPr/>
              <a:t>26</a:t>
            </a:fld>
            <a:endParaRPr lang="en-US"/>
          </a:p>
        </p:txBody>
      </p:sp>
      <p:sp>
        <p:nvSpPr>
          <p:cNvPr id="6855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9FF40-4E67-46DF-9589-71C608CB9B8C}" type="slidenum">
              <a:rPr lang="en-US"/>
              <a:pPr/>
              <a:t>27</a:t>
            </a:fld>
            <a:endParaRPr lang="en-US"/>
          </a:p>
        </p:txBody>
      </p:sp>
      <p:sp>
        <p:nvSpPr>
          <p:cNvPr id="6857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B5178-7AB4-42CC-A161-FB8A3DEA66A7}" type="slidenum">
              <a:rPr lang="en-US"/>
              <a:pPr/>
              <a:t>28</a:t>
            </a:fld>
            <a:endParaRPr lang="en-US"/>
          </a:p>
        </p:txBody>
      </p:sp>
      <p:sp>
        <p:nvSpPr>
          <p:cNvPr id="6859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85AAD-F663-45C7-B433-A39F8AEFF11D}" type="slidenum">
              <a:rPr lang="en-US"/>
              <a:pPr/>
              <a:t>29</a:t>
            </a:fld>
            <a:endParaRPr lang="en-US"/>
          </a:p>
        </p:txBody>
      </p:sp>
      <p:sp>
        <p:nvSpPr>
          <p:cNvPr id="6860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7EE6D-B827-496E-BB3A-24F34726F928}" type="slidenum">
              <a:rPr lang="en-US"/>
              <a:pPr/>
              <a:t>3</a:t>
            </a:fld>
            <a:endParaRPr lang="en-US"/>
          </a:p>
        </p:txBody>
      </p:sp>
      <p:sp>
        <p:nvSpPr>
          <p:cNvPr id="6818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92227-ED1B-4067-B8FD-24AED549FE6F}" type="slidenum">
              <a:rPr lang="en-US"/>
              <a:pPr/>
              <a:t>30</a:t>
            </a:fld>
            <a:endParaRPr lang="en-US"/>
          </a:p>
        </p:txBody>
      </p:sp>
      <p:sp>
        <p:nvSpPr>
          <p:cNvPr id="6862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3B47C-004D-400B-9F07-565E15154C0F}" type="slidenum">
              <a:rPr lang="en-US"/>
              <a:pPr/>
              <a:t>31</a:t>
            </a:fld>
            <a:endParaRPr lang="en-US"/>
          </a:p>
        </p:txBody>
      </p:sp>
      <p:sp>
        <p:nvSpPr>
          <p:cNvPr id="6864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09FDD-FC41-4D85-B9C7-80D15AF60622}" type="slidenum">
              <a:rPr lang="en-US"/>
              <a:pPr/>
              <a:t>32</a:t>
            </a:fld>
            <a:endParaRPr lang="en-US"/>
          </a:p>
        </p:txBody>
      </p:sp>
      <p:sp>
        <p:nvSpPr>
          <p:cNvPr id="6866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E0BE9-230D-4C7D-B544-E543AAE7CD08}" type="slidenum">
              <a:rPr lang="en-US"/>
              <a:pPr/>
              <a:t>33</a:t>
            </a:fld>
            <a:endParaRPr lang="en-US"/>
          </a:p>
        </p:txBody>
      </p:sp>
      <p:sp>
        <p:nvSpPr>
          <p:cNvPr id="6870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25580-982B-4C97-8230-0FCE6514C266}" type="slidenum">
              <a:rPr lang="en-US"/>
              <a:pPr/>
              <a:t>34</a:t>
            </a:fld>
            <a:endParaRPr lang="en-US"/>
          </a:p>
        </p:txBody>
      </p:sp>
      <p:sp>
        <p:nvSpPr>
          <p:cNvPr id="6874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4F172-D61B-4F4C-A095-CEE6E4984D9C}" type="slidenum">
              <a:rPr lang="en-US"/>
              <a:pPr/>
              <a:t>35</a:t>
            </a:fld>
            <a:endParaRPr lang="en-US"/>
          </a:p>
        </p:txBody>
      </p:sp>
      <p:sp>
        <p:nvSpPr>
          <p:cNvPr id="6876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9CAC0-E122-445C-8578-56F6DA8E569E}" type="slidenum">
              <a:rPr lang="en-US"/>
              <a:pPr/>
              <a:t>36</a:t>
            </a:fld>
            <a:endParaRPr lang="en-US"/>
          </a:p>
        </p:txBody>
      </p:sp>
      <p:sp>
        <p:nvSpPr>
          <p:cNvPr id="6094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F1FCB-8D9E-4ADE-BA7A-0A92CC1CC40C}" type="slidenum">
              <a:rPr lang="en-US"/>
              <a:pPr/>
              <a:t>37</a:t>
            </a:fld>
            <a:endParaRPr lang="en-US"/>
          </a:p>
        </p:txBody>
      </p:sp>
      <p:sp>
        <p:nvSpPr>
          <p:cNvPr id="6878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0C93E-7267-4ED5-B96E-91229EF42420}" type="slidenum">
              <a:rPr lang="en-US"/>
              <a:pPr/>
              <a:t>38</a:t>
            </a:fld>
            <a:endParaRPr lang="en-US"/>
          </a:p>
        </p:txBody>
      </p:sp>
      <p:sp>
        <p:nvSpPr>
          <p:cNvPr id="6880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B0D7F-B385-415A-8AB8-D679334FB7E4}" type="slidenum">
              <a:rPr lang="en-US"/>
              <a:pPr/>
              <a:t>39</a:t>
            </a:fld>
            <a:endParaRPr lang="en-US"/>
          </a:p>
        </p:txBody>
      </p:sp>
      <p:sp>
        <p:nvSpPr>
          <p:cNvPr id="6881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A7314-8A3E-47EB-AA01-0D4DF5061E87}" type="slidenum">
              <a:rPr lang="en-US"/>
              <a:pPr/>
              <a:t>4</a:t>
            </a:fld>
            <a:endParaRPr lang="en-US"/>
          </a:p>
        </p:txBody>
      </p:sp>
      <p:sp>
        <p:nvSpPr>
          <p:cNvPr id="6820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953A7-757C-4C44-95F3-622DC6CC179F}" type="slidenum">
              <a:rPr lang="en-US"/>
              <a:pPr/>
              <a:t>40</a:t>
            </a:fld>
            <a:endParaRPr lang="en-US"/>
          </a:p>
        </p:txBody>
      </p:sp>
      <p:sp>
        <p:nvSpPr>
          <p:cNvPr id="6883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81808-02D2-46FD-A1E0-9F88CB323CF1}" type="slidenum">
              <a:rPr lang="en-US"/>
              <a:pPr/>
              <a:t>41</a:t>
            </a:fld>
            <a:endParaRPr lang="en-US"/>
          </a:p>
        </p:txBody>
      </p:sp>
      <p:sp>
        <p:nvSpPr>
          <p:cNvPr id="6886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C5D-AE82-4720-897B-CEAF8A4FAF26}" type="slidenum">
              <a:rPr lang="en-US"/>
              <a:pPr/>
              <a:t>42</a:t>
            </a:fld>
            <a:endParaRPr lang="en-US"/>
          </a:p>
        </p:txBody>
      </p:sp>
      <p:sp>
        <p:nvSpPr>
          <p:cNvPr id="6888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003BC-DE0E-4A17-9B0B-85FF079B3CA2}" type="slidenum">
              <a:rPr lang="en-US"/>
              <a:pPr/>
              <a:t>43</a:t>
            </a:fld>
            <a:endParaRPr lang="en-US"/>
          </a:p>
        </p:txBody>
      </p:sp>
      <p:sp>
        <p:nvSpPr>
          <p:cNvPr id="6890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937B9-23EF-4B34-A929-35DA880E2213}" type="slidenum">
              <a:rPr lang="en-US"/>
              <a:pPr/>
              <a:t>44</a:t>
            </a:fld>
            <a:endParaRPr lang="en-US"/>
          </a:p>
        </p:txBody>
      </p:sp>
      <p:sp>
        <p:nvSpPr>
          <p:cNvPr id="6765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04880-D98C-4AAD-B6B5-F09EFE4AAC06}" type="slidenum">
              <a:rPr lang="en-US"/>
              <a:pPr/>
              <a:t>45</a:t>
            </a:fld>
            <a:endParaRPr lang="en-US"/>
          </a:p>
        </p:txBody>
      </p:sp>
      <p:sp>
        <p:nvSpPr>
          <p:cNvPr id="6766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316EC-C272-4C9E-A013-43CBF31D1BA4}" type="slidenum">
              <a:rPr lang="en-US"/>
              <a:pPr/>
              <a:t>46</a:t>
            </a:fld>
            <a:endParaRPr lang="en-US"/>
          </a:p>
        </p:txBody>
      </p:sp>
      <p:sp>
        <p:nvSpPr>
          <p:cNvPr id="6891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7E97A-BE1A-41F4-A519-E0101B79E7C9}" type="slidenum">
              <a:rPr lang="en-US"/>
              <a:pPr/>
              <a:t>47</a:t>
            </a:fld>
            <a:endParaRPr lang="en-US"/>
          </a:p>
        </p:txBody>
      </p:sp>
      <p:sp>
        <p:nvSpPr>
          <p:cNvPr id="6895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57E06-CE05-4CC7-8042-972CCF6ACD05}" type="slidenum">
              <a:rPr lang="en-US"/>
              <a:pPr/>
              <a:t>48</a:t>
            </a:fld>
            <a:endParaRPr lang="en-US"/>
          </a:p>
        </p:txBody>
      </p:sp>
      <p:sp>
        <p:nvSpPr>
          <p:cNvPr id="6767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3FB8-861F-47CC-A991-B1CDD7AD562C}" type="slidenum">
              <a:rPr lang="en-US"/>
              <a:pPr/>
              <a:t>49</a:t>
            </a:fld>
            <a:endParaRPr lang="en-US"/>
          </a:p>
        </p:txBody>
      </p:sp>
      <p:sp>
        <p:nvSpPr>
          <p:cNvPr id="6892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6B356-957D-4A76-BC13-9AA3F268F21A}" type="slidenum">
              <a:rPr lang="en-US"/>
              <a:pPr/>
              <a:t>5</a:t>
            </a:fld>
            <a:endParaRPr lang="en-US"/>
          </a:p>
        </p:txBody>
      </p:sp>
      <p:sp>
        <p:nvSpPr>
          <p:cNvPr id="6822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D6C0F-31B3-4AB5-9D22-BA5477F02DA6}" type="slidenum">
              <a:rPr lang="en-US"/>
              <a:pPr/>
              <a:t>50</a:t>
            </a:fld>
            <a:endParaRPr lang="en-US"/>
          </a:p>
        </p:txBody>
      </p:sp>
      <p:sp>
        <p:nvSpPr>
          <p:cNvPr id="6896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57D68-6CDF-4BF5-AB58-B796A7BB1384}" type="slidenum">
              <a:rPr lang="en-US"/>
              <a:pPr/>
              <a:t>51</a:t>
            </a:fld>
            <a:endParaRPr lang="en-US"/>
          </a:p>
        </p:txBody>
      </p:sp>
      <p:sp>
        <p:nvSpPr>
          <p:cNvPr id="6897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AB854-FE73-4DF8-BC6B-5A0F1E5B3363}" type="slidenum">
              <a:rPr lang="en-US"/>
              <a:pPr/>
              <a:t>52</a:t>
            </a:fld>
            <a:endParaRPr lang="en-US"/>
          </a:p>
        </p:txBody>
      </p:sp>
      <p:sp>
        <p:nvSpPr>
          <p:cNvPr id="6898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CC04A-F226-4917-9EB2-D85A60566AC1}" type="slidenum">
              <a:rPr lang="en-US"/>
              <a:pPr/>
              <a:t>53</a:t>
            </a:fld>
            <a:endParaRPr lang="en-US"/>
          </a:p>
        </p:txBody>
      </p:sp>
      <p:sp>
        <p:nvSpPr>
          <p:cNvPr id="6899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91BFA-354B-4020-B808-318D850E7CEB}" type="slidenum">
              <a:rPr lang="en-US"/>
              <a:pPr/>
              <a:t>54</a:t>
            </a:fld>
            <a:endParaRPr lang="en-US"/>
          </a:p>
        </p:txBody>
      </p:sp>
      <p:sp>
        <p:nvSpPr>
          <p:cNvPr id="6900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D87FD-ABEB-42E0-A863-242703FBAC19}" type="slidenum">
              <a:rPr lang="en-US"/>
              <a:pPr/>
              <a:t>55</a:t>
            </a:fld>
            <a:endParaRPr lang="en-US"/>
          </a:p>
        </p:txBody>
      </p:sp>
      <p:sp>
        <p:nvSpPr>
          <p:cNvPr id="6893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CFA6C-3325-429E-9D8E-DA4E91F6D1BF}" type="slidenum">
              <a:rPr lang="en-US"/>
              <a:pPr/>
              <a:t>56</a:t>
            </a:fld>
            <a:endParaRPr lang="en-US"/>
          </a:p>
        </p:txBody>
      </p:sp>
      <p:sp>
        <p:nvSpPr>
          <p:cNvPr id="6894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D180C-3F6E-4352-9378-CE7348377399}" type="slidenum">
              <a:rPr lang="en-US"/>
              <a:pPr/>
              <a:t>57</a:t>
            </a:fld>
            <a:endParaRPr lang="en-US"/>
          </a:p>
        </p:txBody>
      </p:sp>
      <p:sp>
        <p:nvSpPr>
          <p:cNvPr id="6768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B4298-2651-4260-BC79-DA8D6F5C4708}" type="slidenum">
              <a:rPr lang="en-US"/>
              <a:pPr/>
              <a:t>6</a:t>
            </a:fld>
            <a:endParaRPr lang="en-US"/>
          </a:p>
        </p:txBody>
      </p:sp>
      <p:sp>
        <p:nvSpPr>
          <p:cNvPr id="6824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AD62D-97A7-4D88-A424-B235DEE4D5CE}" type="slidenum">
              <a:rPr lang="en-US"/>
              <a:pPr/>
              <a:t>7</a:t>
            </a:fld>
            <a:endParaRPr lang="en-US"/>
          </a:p>
        </p:txBody>
      </p:sp>
      <p:sp>
        <p:nvSpPr>
          <p:cNvPr id="6827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9DC4F-50BA-4D10-85C5-ECD96588CC17}" type="slidenum">
              <a:rPr lang="en-US"/>
              <a:pPr/>
              <a:t>8</a:t>
            </a:fld>
            <a:endParaRPr lang="en-US"/>
          </a:p>
        </p:txBody>
      </p:sp>
      <p:sp>
        <p:nvSpPr>
          <p:cNvPr id="6829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8531E-843E-4D36-AD5B-BD90A3B88EDD}" type="slidenum">
              <a:rPr lang="en-US"/>
              <a:pPr/>
              <a:t>9</a:t>
            </a:fld>
            <a:endParaRPr lang="en-US"/>
          </a:p>
        </p:txBody>
      </p:sp>
      <p:sp>
        <p:nvSpPr>
          <p:cNvPr id="6831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2AF05-4CA1-46E8-A727-5176504E2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0EADD-4A78-4BC2-9A1A-EAF5D5DEB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D31BD-99CC-4F5D-AD24-E95A9DAEE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2323A-BDE1-4A47-BB13-5331EA270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5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A157D-9361-4D01-8502-53AB1D971A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8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89B5-2BCE-493D-B660-6074B34E6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4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9021-3F41-4B88-9AC2-548B93909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9533D-D72C-4355-B335-E3E44B71E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8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A500D-443C-4432-9745-257768705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68776-80DD-4A61-A869-8E75CE443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3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9E59F-FB95-486A-8C50-EC155B0D43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B8719F0-44E9-49C0-9CE8-B218D0124F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6857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2130" name="Rectangle 2"/>
          <p:cNvSpPr>
            <a:spLocks noChangeArrowheads="1"/>
          </p:cNvSpPr>
          <p:nvPr/>
        </p:nvSpPr>
        <p:spPr bwMode="auto">
          <a:xfrm>
            <a:off x="228600" y="696913"/>
            <a:ext cx="8763000" cy="52466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2131" name="Text Box 3"/>
          <p:cNvSpPr txBox="1">
            <a:spLocks noChangeArrowheads="1"/>
          </p:cNvSpPr>
          <p:nvPr/>
        </p:nvSpPr>
        <p:spPr bwMode="auto">
          <a:xfrm>
            <a:off x="304800" y="822325"/>
            <a:ext cx="8610600" cy="50292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1 Samuel 13:9-14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But now thy kingdom shall not continue: the LORD hath sought him a man after his own heart, and the LORD hath commanded him to be captain over his people, because thou hast not kept that which the LORD commanded thee.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352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4178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458200" cy="23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910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YOU MUST BE SPIRITUAL!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3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3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3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3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4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7858" name="Text Box 1026"/>
          <p:cNvSpPr txBox="1">
            <a:spLocks noChangeArrowheads="1"/>
          </p:cNvSpPr>
          <p:nvPr/>
        </p:nvSpPr>
        <p:spPr bwMode="auto">
          <a:xfrm>
            <a:off x="304800" y="1746250"/>
            <a:ext cx="8458200" cy="27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109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Phony Ain’t Gonna Fly!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7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78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6834" name="Text Box 1026"/>
          <p:cNvSpPr txBox="1">
            <a:spLocks noChangeArrowheads="1"/>
          </p:cNvSpPr>
          <p:nvPr/>
        </p:nvSpPr>
        <p:spPr bwMode="auto">
          <a:xfrm>
            <a:off x="152400" y="7620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00FFFF"/>
              </a:buClr>
              <a:buFont typeface="Wingdings" pitchFamily="2" charset="2"/>
              <a:buChar char="ü"/>
            </a:pPr>
            <a:r>
              <a:rPr lang="en-US" sz="63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 Offering must</a:t>
            </a:r>
            <a:br>
              <a:rPr lang="en-US" sz="63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</a:br>
            <a:r>
              <a:rPr lang="en-US" sz="63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    come from the heart</a:t>
            </a:r>
          </a:p>
          <a:p>
            <a:pPr>
              <a:lnSpc>
                <a:spcPct val="80000"/>
              </a:lnSpc>
              <a:spcAft>
                <a:spcPct val="25000"/>
              </a:spcAft>
              <a:buClr>
                <a:srgbClr val="00FFFF"/>
              </a:buClr>
              <a:buFont typeface="Wingdings" pitchFamily="2" charset="2"/>
              <a:buChar char="ü"/>
            </a:pPr>
            <a:r>
              <a:rPr lang="en-US" sz="63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 Prayer must come</a:t>
            </a:r>
            <a:br>
              <a:rPr lang="en-US" sz="63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</a:br>
            <a:r>
              <a:rPr lang="en-US" sz="63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    from the heart</a:t>
            </a:r>
          </a:p>
          <a:p>
            <a:pPr>
              <a:lnSpc>
                <a:spcPct val="80000"/>
              </a:lnSpc>
              <a:spcAft>
                <a:spcPct val="25000"/>
              </a:spcAft>
              <a:buClr>
                <a:srgbClr val="00FFFF"/>
              </a:buClr>
              <a:buFont typeface="Wingdings" pitchFamily="2" charset="2"/>
              <a:buChar char="ü"/>
            </a:pPr>
            <a:r>
              <a:rPr lang="en-US" sz="63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 Works must come</a:t>
            </a:r>
            <a:br>
              <a:rPr lang="en-US" sz="63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</a:br>
            <a:r>
              <a:rPr lang="en-US" sz="63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    from the heart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5810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5811" name="Text Box 3"/>
          <p:cNvSpPr txBox="1">
            <a:spLocks noChangeArrowheads="1"/>
          </p:cNvSpPr>
          <p:nvPr/>
        </p:nvSpPr>
        <p:spPr bwMode="auto">
          <a:xfrm>
            <a:off x="304800" y="354013"/>
            <a:ext cx="8610600" cy="61341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Luke 11:37-42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37 </a:t>
            </a:r>
            <a:r>
              <a:rPr lang="en-US" sz="3600" b="1" dirty="0">
                <a:solidFill>
                  <a:schemeClr val="bg1"/>
                </a:solidFill>
              </a:rPr>
              <a:t>And as he </a:t>
            </a:r>
            <a:r>
              <a:rPr lang="en-US" sz="3600" b="1" dirty="0" err="1">
                <a:solidFill>
                  <a:schemeClr val="bg1"/>
                </a:solidFill>
              </a:rPr>
              <a:t>spake</a:t>
            </a:r>
            <a:r>
              <a:rPr lang="en-US" sz="3600" b="1" dirty="0">
                <a:solidFill>
                  <a:schemeClr val="bg1"/>
                </a:solidFill>
              </a:rPr>
              <a:t>, a certain Pharisee besought him to dine with him: and he went in, and sat down to meat.</a:t>
            </a:r>
            <a:r>
              <a:rPr lang="en-US" sz="3600" b="1" dirty="0">
                <a:solidFill>
                  <a:schemeClr val="folHlink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38 </a:t>
            </a:r>
            <a:r>
              <a:rPr lang="en-US" sz="3600" b="1" dirty="0">
                <a:solidFill>
                  <a:schemeClr val="bg1"/>
                </a:solidFill>
              </a:rPr>
              <a:t>And when the Pharisee saw it, he </a:t>
            </a:r>
            <a:r>
              <a:rPr lang="en-US" sz="3600" b="1" dirty="0" err="1">
                <a:solidFill>
                  <a:schemeClr val="bg1"/>
                </a:solidFill>
              </a:rPr>
              <a:t>marvelled</a:t>
            </a:r>
            <a:r>
              <a:rPr lang="en-US" sz="3600" b="1" dirty="0">
                <a:solidFill>
                  <a:schemeClr val="bg1"/>
                </a:solidFill>
              </a:rPr>
              <a:t> that he had not first washed before dinner.</a:t>
            </a:r>
            <a:r>
              <a:rPr lang="en-US" sz="3600" b="1" dirty="0">
                <a:solidFill>
                  <a:schemeClr val="folHlink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39</a:t>
            </a:r>
            <a:r>
              <a:rPr lang="en-US" sz="3600" b="1" dirty="0">
                <a:solidFill>
                  <a:schemeClr val="folHlink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And the Lord said unto him, Now do ye Pharisees make clean the outside of the cup and the platter; but your inward part is full of ravening and wickedness. </a:t>
            </a:r>
            <a:endParaRPr 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5810" grpId="0" animBg="1"/>
      <p:bldP spid="67758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8274" name="Rectangle 2"/>
          <p:cNvSpPr>
            <a:spLocks noChangeArrowheads="1"/>
          </p:cNvSpPr>
          <p:nvPr/>
        </p:nvSpPr>
        <p:spPr bwMode="auto">
          <a:xfrm>
            <a:off x="228600" y="381000"/>
            <a:ext cx="8763000" cy="6096000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6838275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610600" cy="59594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Luke 11:37-42</a:t>
            </a:r>
            <a:br>
              <a:rPr lang="en-US" sz="3500" b="1" dirty="0">
                <a:solidFill>
                  <a:srgbClr val="FFFF00"/>
                </a:solidFill>
              </a:rPr>
            </a:br>
            <a:r>
              <a:rPr lang="en-US" sz="3500" b="1" dirty="0">
                <a:solidFill>
                  <a:srgbClr val="FFFF00"/>
                </a:solidFill>
              </a:rPr>
              <a:t>40 </a:t>
            </a:r>
            <a:r>
              <a:rPr lang="en-US" sz="3500" b="1" dirty="0">
                <a:solidFill>
                  <a:schemeClr val="bg1"/>
                </a:solidFill>
              </a:rPr>
              <a:t>Ye fools, did not he that made that which is without make that which is within also? </a:t>
            </a:r>
          </a:p>
          <a:p>
            <a:r>
              <a:rPr lang="en-US" sz="3500" b="1" dirty="0">
                <a:solidFill>
                  <a:srgbClr val="FFFF00"/>
                </a:solidFill>
              </a:rPr>
              <a:t>41 </a:t>
            </a:r>
            <a:r>
              <a:rPr lang="en-US" sz="3500" b="1" dirty="0">
                <a:solidFill>
                  <a:schemeClr val="bg1"/>
                </a:solidFill>
              </a:rPr>
              <a:t>But rather give alms of such things as ye have; and, behold, all things are clean unto you.</a:t>
            </a:r>
            <a:r>
              <a:rPr lang="en-US" sz="3500" b="1" dirty="0">
                <a:solidFill>
                  <a:schemeClr val="folHlink"/>
                </a:solidFill>
              </a:rPr>
              <a:t> </a:t>
            </a:r>
          </a:p>
          <a:p>
            <a:r>
              <a:rPr lang="en-US" sz="3500" b="1" dirty="0">
                <a:solidFill>
                  <a:srgbClr val="FFFF00"/>
                </a:solidFill>
              </a:rPr>
              <a:t>42</a:t>
            </a:r>
            <a:r>
              <a:rPr lang="en-US" sz="3500" b="1" dirty="0">
                <a:solidFill>
                  <a:schemeClr val="folHlink"/>
                </a:solidFill>
              </a:rPr>
              <a:t> </a:t>
            </a:r>
            <a:r>
              <a:rPr lang="en-US" sz="3500" b="1" dirty="0">
                <a:solidFill>
                  <a:schemeClr val="bg1"/>
                </a:solidFill>
              </a:rPr>
              <a:t>But woe unto you, Pharisees! for ye tithe mint and rue and all manner of herbs, and pass over judgment and the love of God: these ought ye to have done, and not to leave the other undone.</a:t>
            </a:r>
            <a:r>
              <a:rPr lang="en-US" sz="3500" dirty="0">
                <a:solidFill>
                  <a:schemeClr val="folHlink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3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22" name="Text Box 2"/>
          <p:cNvSpPr txBox="1">
            <a:spLocks noChangeArrowheads="1"/>
          </p:cNvSpPr>
          <p:nvPr/>
        </p:nvSpPr>
        <p:spPr bwMode="auto">
          <a:xfrm>
            <a:off x="304800" y="1360488"/>
            <a:ext cx="8458200" cy="387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1020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A Nobody, That Nobody Noticed…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2370" name="Rectangle 2"/>
          <p:cNvSpPr>
            <a:spLocks noChangeArrowheads="1"/>
          </p:cNvSpPr>
          <p:nvPr/>
        </p:nvSpPr>
        <p:spPr bwMode="auto">
          <a:xfrm>
            <a:off x="228600" y="696913"/>
            <a:ext cx="8763000" cy="53228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2371" name="Text Box 3"/>
          <p:cNvSpPr txBox="1">
            <a:spLocks noChangeArrowheads="1"/>
          </p:cNvSpPr>
          <p:nvPr/>
        </p:nvSpPr>
        <p:spPr bwMode="auto">
          <a:xfrm>
            <a:off x="304800" y="822325"/>
            <a:ext cx="8610600" cy="49688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 Samuel 16:1-10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And the LORD said unto Samuel, How long wilt thou mourn for Saul, seeing I have rejected him from reigning over Israel? fill </a:t>
            </a:r>
            <a:r>
              <a:rPr lang="en-US" b="1" dirty="0" err="1">
                <a:solidFill>
                  <a:schemeClr val="bg1"/>
                </a:solidFill>
              </a:rPr>
              <a:t>thine</a:t>
            </a:r>
            <a:r>
              <a:rPr lang="en-US" b="1" dirty="0">
                <a:solidFill>
                  <a:schemeClr val="bg1"/>
                </a:solidFill>
              </a:rPr>
              <a:t> horn with oil, and go, I will send thee to Jesse the </a:t>
            </a:r>
            <a:r>
              <a:rPr lang="en-US" b="1" dirty="0" err="1">
                <a:solidFill>
                  <a:schemeClr val="bg1"/>
                </a:solidFill>
              </a:rPr>
              <a:t>Bethlehemite</a:t>
            </a:r>
            <a:r>
              <a:rPr lang="en-US" b="1" dirty="0">
                <a:solidFill>
                  <a:schemeClr val="bg1"/>
                </a:solidFill>
              </a:rPr>
              <a:t>: for I have provided me a king among his sons.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2370" grpId="0" animBg="1"/>
      <p:bldP spid="68423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4418" name="Rectangle 2"/>
          <p:cNvSpPr>
            <a:spLocks noChangeArrowheads="1"/>
          </p:cNvSpPr>
          <p:nvPr/>
        </p:nvSpPr>
        <p:spPr bwMode="auto">
          <a:xfrm>
            <a:off x="228600" y="163513"/>
            <a:ext cx="8763000" cy="64658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4419" name="Text Box 3"/>
          <p:cNvSpPr txBox="1">
            <a:spLocks noChangeArrowheads="1"/>
          </p:cNvSpPr>
          <p:nvPr/>
        </p:nvSpPr>
        <p:spPr bwMode="auto">
          <a:xfrm>
            <a:off x="304800" y="288925"/>
            <a:ext cx="8610600" cy="61880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 Samuel 16:1-10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2 </a:t>
            </a:r>
            <a:r>
              <a:rPr lang="en-US" b="1" dirty="0">
                <a:solidFill>
                  <a:schemeClr val="bg1"/>
                </a:solidFill>
              </a:rPr>
              <a:t>And Samuel said, How can I go? if Saul hear it, he will kill me. And the LORD said, Take an heifer with thee, and say, I am come to sacrifice to the LORD.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</a:p>
          <a:p>
            <a:r>
              <a:rPr lang="en-US" b="1" dirty="0">
                <a:solidFill>
                  <a:srgbClr val="FFFF00"/>
                </a:solidFill>
              </a:rPr>
              <a:t>3 </a:t>
            </a:r>
            <a:r>
              <a:rPr lang="en-US" b="1" dirty="0">
                <a:solidFill>
                  <a:schemeClr val="bg1"/>
                </a:solidFill>
              </a:rPr>
              <a:t>And call Jesse to the sacrifice, and I will </a:t>
            </a:r>
            <a:r>
              <a:rPr lang="en-US" b="1" dirty="0" err="1">
                <a:solidFill>
                  <a:schemeClr val="bg1"/>
                </a:solidFill>
              </a:rPr>
              <a:t>shew</a:t>
            </a:r>
            <a:r>
              <a:rPr lang="en-US" b="1" dirty="0">
                <a:solidFill>
                  <a:schemeClr val="bg1"/>
                </a:solidFill>
              </a:rPr>
              <a:t> thee what thou shalt do: and thou shalt anoint unto me him whom I name unto thee.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6466" name="Rectangle 2"/>
          <p:cNvSpPr>
            <a:spLocks noChangeArrowheads="1"/>
          </p:cNvSpPr>
          <p:nvPr/>
        </p:nvSpPr>
        <p:spPr bwMode="auto">
          <a:xfrm>
            <a:off x="228600" y="392113"/>
            <a:ext cx="8763000" cy="60086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6467" name="Text Box 3"/>
          <p:cNvSpPr txBox="1">
            <a:spLocks noChangeArrowheads="1"/>
          </p:cNvSpPr>
          <p:nvPr/>
        </p:nvSpPr>
        <p:spPr bwMode="auto">
          <a:xfrm>
            <a:off x="304800" y="517525"/>
            <a:ext cx="8610600" cy="5786199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700" b="1" dirty="0">
                <a:solidFill>
                  <a:srgbClr val="FFFF00"/>
                </a:solidFill>
              </a:rPr>
              <a:t>1 Samuel 16:1-10</a:t>
            </a:r>
            <a:br>
              <a:rPr lang="en-US" sz="3700" b="1" dirty="0">
                <a:solidFill>
                  <a:srgbClr val="FFFF00"/>
                </a:solidFill>
              </a:rPr>
            </a:br>
            <a:r>
              <a:rPr lang="en-US" sz="3700" b="1" dirty="0">
                <a:solidFill>
                  <a:srgbClr val="FFFF00"/>
                </a:solidFill>
              </a:rPr>
              <a:t>4 </a:t>
            </a:r>
            <a:r>
              <a:rPr lang="en-US" sz="3700" b="1" dirty="0">
                <a:solidFill>
                  <a:schemeClr val="bg1"/>
                </a:solidFill>
              </a:rPr>
              <a:t>And Samuel did that which the LORD </a:t>
            </a:r>
            <a:r>
              <a:rPr lang="en-US" sz="3700" b="1" dirty="0" err="1">
                <a:solidFill>
                  <a:schemeClr val="bg1"/>
                </a:solidFill>
              </a:rPr>
              <a:t>spake</a:t>
            </a:r>
            <a:r>
              <a:rPr lang="en-US" sz="3700" b="1" dirty="0">
                <a:solidFill>
                  <a:schemeClr val="bg1"/>
                </a:solidFill>
              </a:rPr>
              <a:t>, and came to Bethlehem. And the elders of the town trembled at his coming, and said, </a:t>
            </a:r>
            <a:r>
              <a:rPr lang="en-US" sz="3700" b="1" dirty="0" err="1">
                <a:solidFill>
                  <a:schemeClr val="bg1"/>
                </a:solidFill>
              </a:rPr>
              <a:t>Comest</a:t>
            </a:r>
            <a:r>
              <a:rPr lang="en-US" sz="3700" b="1" dirty="0">
                <a:solidFill>
                  <a:schemeClr val="bg1"/>
                </a:solidFill>
              </a:rPr>
              <a:t> thou peaceably? </a:t>
            </a:r>
          </a:p>
          <a:p>
            <a:r>
              <a:rPr lang="en-US" sz="3700" b="1" dirty="0">
                <a:solidFill>
                  <a:srgbClr val="FFFF00"/>
                </a:solidFill>
              </a:rPr>
              <a:t>5 </a:t>
            </a:r>
            <a:r>
              <a:rPr lang="en-US" sz="3700" b="1" dirty="0">
                <a:solidFill>
                  <a:schemeClr val="bg1"/>
                </a:solidFill>
              </a:rPr>
              <a:t>And he said, Peaceably: I am come to sacrifice unto the LORD: sanctify yourselves, and come with me to the sacrifice. And he sanctified Jesse and his sons, and called them to the sacrifice.</a:t>
            </a:r>
            <a:r>
              <a:rPr lang="en-US" sz="3700" b="1" dirty="0">
                <a:solidFill>
                  <a:schemeClr val="folHlink"/>
                </a:solidFill>
              </a:rPr>
              <a:t> </a:t>
            </a: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8514" name="Rectangle 2"/>
          <p:cNvSpPr>
            <a:spLocks noChangeArrowheads="1"/>
          </p:cNvSpPr>
          <p:nvPr/>
        </p:nvSpPr>
        <p:spPr bwMode="auto">
          <a:xfrm>
            <a:off x="228600" y="457200"/>
            <a:ext cx="8763000" cy="5932488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8515" name="Text Box 3"/>
          <p:cNvSpPr txBox="1">
            <a:spLocks noChangeArrowheads="1"/>
          </p:cNvSpPr>
          <p:nvPr/>
        </p:nvSpPr>
        <p:spPr bwMode="auto">
          <a:xfrm>
            <a:off x="304800" y="582613"/>
            <a:ext cx="8610600" cy="5786199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700" b="1" dirty="0">
                <a:solidFill>
                  <a:srgbClr val="FFFF00"/>
                </a:solidFill>
              </a:rPr>
              <a:t>1 Samuel 16:1-10</a:t>
            </a:r>
            <a:br>
              <a:rPr lang="en-US" sz="3700" b="1" dirty="0">
                <a:solidFill>
                  <a:srgbClr val="FFFF00"/>
                </a:solidFill>
              </a:rPr>
            </a:br>
            <a:r>
              <a:rPr lang="en-US" sz="3700" b="1" dirty="0">
                <a:solidFill>
                  <a:srgbClr val="FFFF00"/>
                </a:solidFill>
              </a:rPr>
              <a:t>6 </a:t>
            </a:r>
            <a:r>
              <a:rPr lang="en-US" sz="3700" b="1" dirty="0">
                <a:solidFill>
                  <a:schemeClr val="bg1"/>
                </a:solidFill>
              </a:rPr>
              <a:t>And it came to pass, when they were come, that he looked on </a:t>
            </a:r>
            <a:r>
              <a:rPr lang="en-US" sz="3700" b="1" dirty="0" err="1">
                <a:solidFill>
                  <a:schemeClr val="bg1"/>
                </a:solidFill>
              </a:rPr>
              <a:t>Eliab</a:t>
            </a:r>
            <a:r>
              <a:rPr lang="en-US" sz="3700" b="1" dirty="0">
                <a:solidFill>
                  <a:schemeClr val="bg1"/>
                </a:solidFill>
              </a:rPr>
              <a:t>, and said, Surely the LORD's anointed is before him.</a:t>
            </a:r>
            <a:r>
              <a:rPr lang="en-US" sz="3700" b="1" dirty="0">
                <a:solidFill>
                  <a:schemeClr val="folHlink"/>
                </a:solidFill>
              </a:rPr>
              <a:t> </a:t>
            </a:r>
          </a:p>
          <a:p>
            <a:r>
              <a:rPr lang="en-US" sz="3700" b="1" dirty="0">
                <a:solidFill>
                  <a:srgbClr val="FFFF00"/>
                </a:solidFill>
              </a:rPr>
              <a:t>7 </a:t>
            </a:r>
            <a:r>
              <a:rPr lang="en-US" sz="3700" b="1" dirty="0">
                <a:solidFill>
                  <a:schemeClr val="bg1"/>
                </a:solidFill>
              </a:rPr>
              <a:t>But the LORD said unto Samuel, Look not on his countenance, or on the height of his stature; because I have refused him: for the LORD </a:t>
            </a:r>
            <a:r>
              <a:rPr lang="en-US" sz="3700" b="1" dirty="0" err="1">
                <a:solidFill>
                  <a:schemeClr val="bg1"/>
                </a:solidFill>
              </a:rPr>
              <a:t>seeth</a:t>
            </a:r>
            <a:r>
              <a:rPr lang="en-US" sz="3700" b="1" dirty="0">
                <a:solidFill>
                  <a:schemeClr val="bg1"/>
                </a:solidFill>
              </a:rPr>
              <a:t> not as man </a:t>
            </a:r>
            <a:r>
              <a:rPr lang="en-US" sz="3700" b="1" dirty="0" err="1">
                <a:solidFill>
                  <a:schemeClr val="bg1"/>
                </a:solidFill>
              </a:rPr>
              <a:t>seeth</a:t>
            </a:r>
            <a:r>
              <a:rPr lang="en-US" sz="3700" b="1" dirty="0">
                <a:solidFill>
                  <a:schemeClr val="bg1"/>
                </a:solidFill>
              </a:rPr>
              <a:t>; for man </a:t>
            </a:r>
            <a:r>
              <a:rPr lang="en-US" sz="3700" b="1" dirty="0" err="1">
                <a:solidFill>
                  <a:schemeClr val="bg1"/>
                </a:solidFill>
              </a:rPr>
              <a:t>looketh</a:t>
            </a:r>
            <a:r>
              <a:rPr lang="en-US" sz="3700" b="1" dirty="0">
                <a:solidFill>
                  <a:schemeClr val="bg1"/>
                </a:solidFill>
              </a:rPr>
              <a:t> on the outward appearance, but the LORD </a:t>
            </a:r>
            <a:r>
              <a:rPr lang="en-US" sz="3700" b="1" dirty="0" err="1">
                <a:solidFill>
                  <a:schemeClr val="bg1"/>
                </a:solidFill>
              </a:rPr>
              <a:t>looketh</a:t>
            </a:r>
            <a:r>
              <a:rPr lang="en-US" sz="3700" b="1" dirty="0">
                <a:solidFill>
                  <a:schemeClr val="bg1"/>
                </a:solidFill>
              </a:rPr>
              <a:t> on the heart.</a:t>
            </a:r>
            <a:r>
              <a:rPr lang="en-US" sz="3700" b="1" dirty="0">
                <a:solidFill>
                  <a:schemeClr val="folHlink"/>
                </a:solidFill>
              </a:rPr>
              <a:t> </a:t>
            </a: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62" name="Rectangle 2"/>
          <p:cNvSpPr>
            <a:spLocks noChangeArrowheads="1"/>
          </p:cNvSpPr>
          <p:nvPr/>
        </p:nvSpPr>
        <p:spPr bwMode="auto">
          <a:xfrm>
            <a:off x="228600" y="468313"/>
            <a:ext cx="8763000" cy="60086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50563" name="Text Box 3"/>
          <p:cNvSpPr txBox="1">
            <a:spLocks noChangeArrowheads="1"/>
          </p:cNvSpPr>
          <p:nvPr/>
        </p:nvSpPr>
        <p:spPr bwMode="auto">
          <a:xfrm>
            <a:off x="304800" y="593725"/>
            <a:ext cx="8610600" cy="5786199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700" b="1" dirty="0">
                <a:solidFill>
                  <a:srgbClr val="FFFF00"/>
                </a:solidFill>
              </a:rPr>
              <a:t>1 Samuel 16:1-10</a:t>
            </a:r>
            <a:br>
              <a:rPr lang="en-US" sz="3700" b="1" dirty="0">
                <a:solidFill>
                  <a:srgbClr val="FFFF00"/>
                </a:solidFill>
              </a:rPr>
            </a:br>
            <a:r>
              <a:rPr lang="en-US" sz="3700" b="1" dirty="0">
                <a:solidFill>
                  <a:srgbClr val="FFFF00"/>
                </a:solidFill>
              </a:rPr>
              <a:t>8 </a:t>
            </a:r>
            <a:r>
              <a:rPr lang="en-US" sz="3700" b="1" dirty="0">
                <a:solidFill>
                  <a:schemeClr val="bg1"/>
                </a:solidFill>
              </a:rPr>
              <a:t>Then Jesse called </a:t>
            </a:r>
            <a:r>
              <a:rPr lang="en-US" sz="3700" b="1" dirty="0" err="1">
                <a:solidFill>
                  <a:schemeClr val="bg1"/>
                </a:solidFill>
              </a:rPr>
              <a:t>Abinadab</a:t>
            </a:r>
            <a:r>
              <a:rPr lang="en-US" sz="3700" b="1" dirty="0">
                <a:solidFill>
                  <a:schemeClr val="bg1"/>
                </a:solidFill>
              </a:rPr>
              <a:t>, and made him pass before Samuel. And he said, Neither hath the LORD chosen this. </a:t>
            </a:r>
          </a:p>
          <a:p>
            <a:r>
              <a:rPr lang="en-US" sz="3700" b="1" dirty="0">
                <a:solidFill>
                  <a:srgbClr val="FFFF00"/>
                </a:solidFill>
              </a:rPr>
              <a:t>9</a:t>
            </a:r>
            <a:r>
              <a:rPr lang="en-US" sz="3700" b="1" dirty="0">
                <a:solidFill>
                  <a:schemeClr val="folHlink"/>
                </a:solidFill>
              </a:rPr>
              <a:t> </a:t>
            </a:r>
            <a:r>
              <a:rPr lang="en-US" sz="3700" b="1" dirty="0">
                <a:solidFill>
                  <a:schemeClr val="bg1"/>
                </a:solidFill>
              </a:rPr>
              <a:t>Then Jesse made </a:t>
            </a:r>
            <a:r>
              <a:rPr lang="en-US" sz="3700" b="1" dirty="0" err="1">
                <a:solidFill>
                  <a:schemeClr val="bg1"/>
                </a:solidFill>
              </a:rPr>
              <a:t>Shammah</a:t>
            </a:r>
            <a:r>
              <a:rPr lang="en-US" sz="3700" b="1" dirty="0">
                <a:solidFill>
                  <a:schemeClr val="bg1"/>
                </a:solidFill>
              </a:rPr>
              <a:t> to pass by. And he said, Neither hath the LORD chosen this.</a:t>
            </a:r>
            <a:r>
              <a:rPr lang="en-US" sz="3700" b="1" dirty="0">
                <a:solidFill>
                  <a:schemeClr val="folHlink"/>
                </a:solidFill>
              </a:rPr>
              <a:t> </a:t>
            </a:r>
          </a:p>
          <a:p>
            <a:r>
              <a:rPr lang="en-US" sz="3700" b="1" dirty="0">
                <a:solidFill>
                  <a:srgbClr val="FFFF00"/>
                </a:solidFill>
              </a:rPr>
              <a:t>10</a:t>
            </a:r>
            <a:r>
              <a:rPr lang="en-US" sz="3700" b="1" dirty="0">
                <a:solidFill>
                  <a:schemeClr val="folHlink"/>
                </a:solidFill>
              </a:rPr>
              <a:t> </a:t>
            </a:r>
            <a:r>
              <a:rPr lang="en-US" sz="3700" b="1" dirty="0">
                <a:solidFill>
                  <a:schemeClr val="bg1"/>
                </a:solidFill>
              </a:rPr>
              <a:t>Again, Jesse made seven of his sons to pass before Samuel. And Samuel said unto Jesse, The LORD hath not chosen these.</a:t>
            </a:r>
            <a:r>
              <a:rPr lang="en-US" sz="37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2610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458200" cy="493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9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MAN FORGETS, BUT GOD REMEMBERS!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5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5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5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5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26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4658" name="Rectangle 2"/>
          <p:cNvSpPr>
            <a:spLocks noChangeArrowheads="1"/>
          </p:cNvSpPr>
          <p:nvPr/>
        </p:nvSpPr>
        <p:spPr bwMode="auto">
          <a:xfrm>
            <a:off x="228600" y="381000"/>
            <a:ext cx="8763000" cy="6019800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54659" name="Text Box 3"/>
          <p:cNvSpPr txBox="1">
            <a:spLocks noChangeArrowheads="1"/>
          </p:cNvSpPr>
          <p:nvPr/>
        </p:nvSpPr>
        <p:spPr bwMode="auto">
          <a:xfrm>
            <a:off x="304800" y="506413"/>
            <a:ext cx="8610600" cy="584775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</a:rPr>
              <a:t>1 Samuel 16:11-12</a:t>
            </a:r>
            <a:br>
              <a:rPr lang="en-US" sz="3400" b="1" dirty="0">
                <a:solidFill>
                  <a:srgbClr val="FFFF00"/>
                </a:solidFill>
              </a:rPr>
            </a:br>
            <a:r>
              <a:rPr lang="en-US" sz="3400" b="1" dirty="0">
                <a:solidFill>
                  <a:srgbClr val="FFFF00"/>
                </a:solidFill>
              </a:rPr>
              <a:t>11 </a:t>
            </a:r>
            <a:r>
              <a:rPr lang="en-US" sz="3400" b="1" dirty="0">
                <a:solidFill>
                  <a:schemeClr val="bg1"/>
                </a:solidFill>
              </a:rPr>
              <a:t>And Samuel said unto Jesse, Are here all thy children? And he said, There </a:t>
            </a:r>
            <a:r>
              <a:rPr lang="en-US" sz="3400" b="1" dirty="0" err="1">
                <a:solidFill>
                  <a:schemeClr val="bg1"/>
                </a:solidFill>
              </a:rPr>
              <a:t>remaineth</a:t>
            </a:r>
            <a:r>
              <a:rPr lang="en-US" sz="3400" b="1" dirty="0">
                <a:solidFill>
                  <a:schemeClr val="bg1"/>
                </a:solidFill>
              </a:rPr>
              <a:t> yet the youngest, and, behold, he </a:t>
            </a:r>
            <a:r>
              <a:rPr lang="en-US" sz="3400" b="1" dirty="0" err="1">
                <a:solidFill>
                  <a:schemeClr val="bg1"/>
                </a:solidFill>
              </a:rPr>
              <a:t>keepeth</a:t>
            </a:r>
            <a:r>
              <a:rPr lang="en-US" sz="3400" b="1" dirty="0">
                <a:solidFill>
                  <a:schemeClr val="bg1"/>
                </a:solidFill>
              </a:rPr>
              <a:t> the sheep. And Samuel said unto Jesse, Send and fetch him: for we will not sit down till he come hither.</a:t>
            </a:r>
            <a:r>
              <a:rPr lang="en-US" sz="3400" b="1" dirty="0">
                <a:solidFill>
                  <a:schemeClr val="folHlink"/>
                </a:solidFill>
              </a:rPr>
              <a:t> </a:t>
            </a:r>
          </a:p>
          <a:p>
            <a:r>
              <a:rPr lang="en-US" sz="3400" b="1" dirty="0">
                <a:solidFill>
                  <a:srgbClr val="FFFF00"/>
                </a:solidFill>
              </a:rPr>
              <a:t>12 </a:t>
            </a:r>
            <a:r>
              <a:rPr lang="en-US" sz="3400" b="1" dirty="0">
                <a:solidFill>
                  <a:schemeClr val="bg1"/>
                </a:solidFill>
              </a:rPr>
              <a:t>And he sent, and brought him in. Now he was ruddy, and withal of a beautiful countenance, and goodly to look to. And the LORD said, Arise, anoint him: for this is he.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4658" grpId="0" animBg="1"/>
      <p:bldP spid="68546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6708" name="Text Box 4"/>
          <p:cNvSpPr txBox="1">
            <a:spLocks noChangeArrowheads="1"/>
          </p:cNvSpPr>
          <p:nvPr/>
        </p:nvSpPr>
        <p:spPr bwMode="auto">
          <a:xfrm>
            <a:off x="304800" y="822325"/>
            <a:ext cx="8458200" cy="19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5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Three Words For David’s Life</a:t>
            </a:r>
          </a:p>
        </p:txBody>
      </p:sp>
      <p:sp>
        <p:nvSpPr>
          <p:cNvPr id="6856709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8534400" cy="254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SOLITUDE </a:t>
            </a:r>
            <a:r>
              <a:rPr lang="en-US" sz="55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– Alone</a:t>
            </a:r>
          </a:p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OBSCURITY </a:t>
            </a:r>
            <a:r>
              <a:rPr lang="en-US" sz="55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– Unknown</a:t>
            </a:r>
          </a:p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MONOTONY </a:t>
            </a:r>
            <a:r>
              <a:rPr lang="en-US" sz="55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– So Long!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56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5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5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5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5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85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5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6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56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56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856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56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67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8754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5875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610600" cy="61880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 Samuel 16:13-14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13 </a:t>
            </a:r>
            <a:r>
              <a:rPr lang="en-US" b="1" dirty="0">
                <a:solidFill>
                  <a:schemeClr val="bg1"/>
                </a:solidFill>
              </a:rPr>
              <a:t>Then Samuel took the horn of oil, and anointed him in the midst of his brethren: and the Spirit of the LORD came upon David from that day forward. So Samuel rose up, and went to Ramah.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</a:p>
          <a:p>
            <a:r>
              <a:rPr lang="en-US" b="1" dirty="0">
                <a:solidFill>
                  <a:srgbClr val="FFFF00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But the Spirit of the LORD departed from Saul, and an evil spirit from the LORD troubled him.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8754" grpId="0" animBg="1"/>
      <p:bldP spid="68587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7794" name="Rectangle 2"/>
          <p:cNvSpPr>
            <a:spLocks noChangeArrowheads="1"/>
          </p:cNvSpPr>
          <p:nvPr/>
        </p:nvSpPr>
        <p:spPr bwMode="auto">
          <a:xfrm>
            <a:off x="228600" y="1676400"/>
            <a:ext cx="8763000" cy="3341688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7795" name="Text Box 3"/>
          <p:cNvSpPr txBox="1">
            <a:spLocks noChangeArrowheads="1"/>
          </p:cNvSpPr>
          <p:nvPr/>
        </p:nvSpPr>
        <p:spPr bwMode="auto">
          <a:xfrm>
            <a:off x="304800" y="1801813"/>
            <a:ext cx="8610600" cy="30194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1 Samuel 13:1</a:t>
            </a:r>
            <a:r>
              <a:rPr lang="en-US" sz="4800" b="1" dirty="0">
                <a:solidFill>
                  <a:schemeClr val="folHlink"/>
                </a:solidFill>
              </a:rPr>
              <a:t/>
            </a:r>
            <a:br>
              <a:rPr lang="en-US" sz="4800" b="1" dirty="0">
                <a:solidFill>
                  <a:schemeClr val="folHlink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Saul reigned one year; and when he had reigned two years over Israel,</a:t>
            </a:r>
            <a:r>
              <a:rPr lang="en-US" sz="4800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7794" grpId="0" animBg="1"/>
      <p:bldP spid="68177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26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458200" cy="23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91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YOU MUST BE HUMBLE!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874" name="Rectangle 2"/>
          <p:cNvSpPr>
            <a:spLocks noChangeArrowheads="1"/>
          </p:cNvSpPr>
          <p:nvPr/>
        </p:nvSpPr>
        <p:spPr bwMode="auto">
          <a:xfrm>
            <a:off x="228600" y="2514600"/>
            <a:ext cx="8763000" cy="2819400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63875" name="Text Box 3"/>
          <p:cNvSpPr txBox="1">
            <a:spLocks noChangeArrowheads="1"/>
          </p:cNvSpPr>
          <p:nvPr/>
        </p:nvSpPr>
        <p:spPr bwMode="auto">
          <a:xfrm>
            <a:off x="304800" y="2640013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James 4:6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he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giveth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more grace. Wherefore he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saith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God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resisteth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proud, but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giveth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grace unto the humble.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6863876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170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5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David Was Unaware Of Himself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3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874" grpId="0" animBg="1"/>
      <p:bldP spid="6863875" grpId="0"/>
      <p:bldP spid="68638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5922" name="Rectangle 2"/>
          <p:cNvSpPr>
            <a:spLocks noChangeArrowheads="1"/>
          </p:cNvSpPr>
          <p:nvPr/>
        </p:nvSpPr>
        <p:spPr bwMode="auto">
          <a:xfrm>
            <a:off x="228600" y="2209800"/>
            <a:ext cx="8763000" cy="4038600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65923" name="Text Box 3"/>
          <p:cNvSpPr txBox="1">
            <a:spLocks noChangeArrowheads="1"/>
          </p:cNvSpPr>
          <p:nvPr/>
        </p:nvSpPr>
        <p:spPr bwMode="auto">
          <a:xfrm>
            <a:off x="304800" y="2335213"/>
            <a:ext cx="8610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Peter 5:6-7</a:t>
            </a:r>
            <a:br>
              <a:rPr lang="en-US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Humble yourselves therefore under the mighty hand of God, that he may exalt you in due time: 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Casting all your care upon him; for he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careth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for you. </a:t>
            </a:r>
          </a:p>
        </p:txBody>
      </p:sp>
      <p:sp>
        <p:nvSpPr>
          <p:cNvPr id="6865924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170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5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David Was Unaware Of Himself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922" grpId="0" animBg="1"/>
      <p:bldP spid="68659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8994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458200" cy="521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30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People who are humble are unconcerned about who gets the glory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89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3090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458200" cy="56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50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People who are humble are also unconcerned about what people might say about them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30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5138" name="Text Box 2"/>
          <p:cNvSpPr txBox="1">
            <a:spLocks noChangeArrowheads="1"/>
          </p:cNvSpPr>
          <p:nvPr/>
        </p:nvSpPr>
        <p:spPr bwMode="auto">
          <a:xfrm>
            <a:off x="304800" y="742950"/>
            <a:ext cx="8458200" cy="509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8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The seeds of a servant’s heart are best grown in the soil of humility and they usually need to be sprinkled with solitude, obscurity, monotony and hard knocks!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51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80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7188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8674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77186" name="Text Box 2"/>
          <p:cNvSpPr txBox="1">
            <a:spLocks noChangeArrowheads="1"/>
          </p:cNvSpPr>
          <p:nvPr/>
        </p:nvSpPr>
        <p:spPr bwMode="auto">
          <a:xfrm>
            <a:off x="304800" y="0"/>
            <a:ext cx="8458200" cy="10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500" u="sng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KING DAVID</a:t>
            </a:r>
          </a:p>
        </p:txBody>
      </p:sp>
      <p:sp>
        <p:nvSpPr>
          <p:cNvPr id="6877187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3820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Youngest of seven sons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A shepherd boy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The King’s musician &amp; armor bearer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Killed Goliath the giant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Married King Saul’s daughter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Best friend was Saul’s son, Jonathan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Hunted down like a dog by Saul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Spared Saul’s life on two occasions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Spared Nabal’s life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Israel’s second King </a:t>
            </a:r>
            <a:r>
              <a:rPr lang="en-US" sz="28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(ruled for 40 years)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Seized Jerusalem and made it the capital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Brought back the Ark of the Covenant</a:t>
            </a:r>
          </a:p>
          <a:p>
            <a:pPr>
              <a:lnSpc>
                <a:spcPct val="65000"/>
              </a:lnSpc>
              <a:spcAft>
                <a:spcPct val="25000"/>
              </a:spcAft>
              <a:buClr>
                <a:srgbClr val="FFFF00"/>
              </a:buClr>
              <a:buFontTx/>
              <a:buChar char="•"/>
            </a:pPr>
            <a:r>
              <a:rPr lang="en-US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Wrote hundreds of songs to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7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7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7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8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8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8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8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8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8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68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8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68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68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8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68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87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7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687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87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7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687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87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7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687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7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7188" grpId="0" animBg="1"/>
      <p:bldP spid="68771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9234" name="Rectangle 2"/>
          <p:cNvSpPr>
            <a:spLocks noChangeArrowheads="1"/>
          </p:cNvSpPr>
          <p:nvPr/>
        </p:nvSpPr>
        <p:spPr bwMode="auto">
          <a:xfrm>
            <a:off x="228600" y="457200"/>
            <a:ext cx="8763000" cy="5867400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923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10600" cy="55784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Psalm 78:70-72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70 </a:t>
            </a:r>
            <a:r>
              <a:rPr lang="en-US" b="1" dirty="0">
                <a:solidFill>
                  <a:schemeClr val="bg1"/>
                </a:solidFill>
              </a:rPr>
              <a:t>He chose David also his servant, and took him from the sheepfolds: </a:t>
            </a:r>
          </a:p>
          <a:p>
            <a:r>
              <a:rPr lang="en-US" b="1" dirty="0">
                <a:solidFill>
                  <a:srgbClr val="FFFF00"/>
                </a:solidFill>
              </a:rPr>
              <a:t>71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From following the ewes great with young he brought him to feed Jacob his people, and Israel his inheritance.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</a:p>
          <a:p>
            <a:r>
              <a:rPr lang="en-US" b="1" dirty="0">
                <a:solidFill>
                  <a:srgbClr val="FFFF00"/>
                </a:solidFill>
              </a:rPr>
              <a:t>72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So he fed them according to the integrity of his heart; and guided them by the </a:t>
            </a:r>
            <a:r>
              <a:rPr lang="en-US" b="1" dirty="0" err="1">
                <a:solidFill>
                  <a:schemeClr val="bg1"/>
                </a:solidFill>
              </a:rPr>
              <a:t>skilfulness</a:t>
            </a:r>
            <a:r>
              <a:rPr lang="en-US" b="1" dirty="0">
                <a:solidFill>
                  <a:schemeClr val="bg1"/>
                </a:solidFill>
              </a:rPr>
              <a:t> of his hands.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9234" grpId="0" animBg="1"/>
      <p:bldP spid="68792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42" name="Rectangle 2"/>
          <p:cNvSpPr>
            <a:spLocks noChangeArrowheads="1"/>
          </p:cNvSpPr>
          <p:nvPr/>
        </p:nvSpPr>
        <p:spPr bwMode="auto">
          <a:xfrm>
            <a:off x="228600" y="392113"/>
            <a:ext cx="8763000" cy="58562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9843" name="Text Box 3"/>
          <p:cNvSpPr txBox="1">
            <a:spLocks noChangeArrowheads="1"/>
          </p:cNvSpPr>
          <p:nvPr/>
        </p:nvSpPr>
        <p:spPr bwMode="auto">
          <a:xfrm>
            <a:off x="304800" y="517525"/>
            <a:ext cx="8610600" cy="5638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1 Samuel 13:5-6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And the Philistines gathered themselves together to fight with Israel, thirty thousand chariots, and six thousand horsemen, and people as the sand which is on the sea shore in multitude: and they came up, and pitched in </a:t>
            </a:r>
            <a:r>
              <a:rPr lang="en-US" b="1" dirty="0" err="1">
                <a:solidFill>
                  <a:schemeClr val="bg1"/>
                </a:solidFill>
              </a:rPr>
              <a:t>Michmash</a:t>
            </a:r>
            <a:r>
              <a:rPr lang="en-US" b="1" dirty="0">
                <a:solidFill>
                  <a:schemeClr val="bg1"/>
                </a:solidFill>
              </a:rPr>
              <a:t>, eastward from </a:t>
            </a:r>
            <a:r>
              <a:rPr lang="en-US" b="1" dirty="0" err="1">
                <a:solidFill>
                  <a:schemeClr val="bg1"/>
                </a:solidFill>
              </a:rPr>
              <a:t>Bethaven</a:t>
            </a:r>
            <a:r>
              <a:rPr lang="en-US" b="1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2306" name="Text Box 2"/>
          <p:cNvSpPr txBox="1">
            <a:spLocks noChangeArrowheads="1"/>
          </p:cNvSpPr>
          <p:nvPr/>
        </p:nvSpPr>
        <p:spPr bwMode="auto">
          <a:xfrm>
            <a:off x="304800" y="1989138"/>
            <a:ext cx="8458200" cy="34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910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YOU MUST HAVE INTEGRITY!</a:t>
            </a:r>
          </a:p>
        </p:txBody>
      </p:sp>
      <p:sp>
        <p:nvSpPr>
          <p:cNvPr id="6882307" name="Text Box 3"/>
          <p:cNvSpPr txBox="1">
            <a:spLocks noChangeArrowheads="1"/>
          </p:cNvSpPr>
          <p:nvPr/>
        </p:nvSpPr>
        <p:spPr bwMode="auto">
          <a:xfrm>
            <a:off x="0" y="5695950"/>
            <a:ext cx="9144000" cy="6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440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[Firmness of Character, Honesty]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8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8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8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8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2306" grpId="0"/>
      <p:bldP spid="688230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5378" name="Text Box 2"/>
          <p:cNvSpPr txBox="1">
            <a:spLocks noChangeArrowheads="1"/>
          </p:cNvSpPr>
          <p:nvPr/>
        </p:nvSpPr>
        <p:spPr bwMode="auto">
          <a:xfrm>
            <a:off x="304800" y="1905000"/>
            <a:ext cx="8458200" cy="28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50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Character Trumps Charisma Every Time With God!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53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7426" name="Text Box 2"/>
          <p:cNvSpPr txBox="1">
            <a:spLocks noChangeArrowheads="1"/>
          </p:cNvSpPr>
          <p:nvPr/>
        </p:nvSpPr>
        <p:spPr bwMode="auto">
          <a:xfrm>
            <a:off x="304800" y="2330450"/>
            <a:ext cx="8458200" cy="158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1200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WHY?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74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9475" name="Text Box 3"/>
          <p:cNvSpPr txBox="1">
            <a:spLocks noChangeArrowheads="1"/>
          </p:cNvSpPr>
          <p:nvPr/>
        </p:nvSpPr>
        <p:spPr bwMode="auto">
          <a:xfrm>
            <a:off x="304800" y="352425"/>
            <a:ext cx="8458200" cy="72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10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Because</a:t>
            </a:r>
          </a:p>
        </p:txBody>
      </p:sp>
      <p:sp>
        <p:nvSpPr>
          <p:cNvPr id="6889476" name="Text Box 4"/>
          <p:cNvSpPr txBox="1">
            <a:spLocks noChangeArrowheads="1"/>
          </p:cNvSpPr>
          <p:nvPr/>
        </p:nvSpPr>
        <p:spPr bwMode="auto">
          <a:xfrm>
            <a:off x="304800" y="1190625"/>
            <a:ext cx="8458200" cy="532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120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MAN LOOKS, BUT GOD SEES!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8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8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9475" grpId="0"/>
      <p:bldP spid="688947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1890" name="Rectangle 2"/>
          <p:cNvSpPr>
            <a:spLocks noChangeArrowheads="1"/>
          </p:cNvSpPr>
          <p:nvPr/>
        </p:nvSpPr>
        <p:spPr bwMode="auto">
          <a:xfrm>
            <a:off x="228600" y="1001713"/>
            <a:ext cx="8763000" cy="47132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1891" name="Text Box 3"/>
          <p:cNvSpPr txBox="1">
            <a:spLocks noChangeArrowheads="1"/>
          </p:cNvSpPr>
          <p:nvPr/>
        </p:nvSpPr>
        <p:spPr bwMode="auto">
          <a:xfrm>
            <a:off x="304800" y="1127125"/>
            <a:ext cx="8610600" cy="44196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1 Samuel 13:5-6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6 </a:t>
            </a:r>
            <a:r>
              <a:rPr lang="en-US" b="1" dirty="0">
                <a:solidFill>
                  <a:schemeClr val="bg1"/>
                </a:solidFill>
              </a:rPr>
              <a:t>When the men of Israel saw that they were in a strait, (for the people were distressed,) then the people did hide themselves in caves, and in thickets, and in rocks, and in high places, and in pits.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3938" name="Rectangle 2"/>
          <p:cNvSpPr>
            <a:spLocks noChangeArrowheads="1"/>
          </p:cNvSpPr>
          <p:nvPr/>
        </p:nvSpPr>
        <p:spPr bwMode="auto">
          <a:xfrm>
            <a:off x="228600" y="392113"/>
            <a:ext cx="8763000" cy="58562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3939" name="Text Box 3"/>
          <p:cNvSpPr txBox="1">
            <a:spLocks noChangeArrowheads="1"/>
          </p:cNvSpPr>
          <p:nvPr/>
        </p:nvSpPr>
        <p:spPr bwMode="auto">
          <a:xfrm>
            <a:off x="304800" y="517525"/>
            <a:ext cx="8610600" cy="5638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1 Samuel 13:9-14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9 </a:t>
            </a:r>
            <a:r>
              <a:rPr lang="en-US" b="1" dirty="0">
                <a:solidFill>
                  <a:schemeClr val="bg1"/>
                </a:solidFill>
              </a:rPr>
              <a:t>And Saul said, Bring hither a burnt offering to me, and peace offerings. And he offered the burnt offering.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</a:p>
          <a:p>
            <a:r>
              <a:rPr lang="en-US" b="1" dirty="0">
                <a:solidFill>
                  <a:srgbClr val="FFFF00"/>
                </a:solidFill>
              </a:rPr>
              <a:t>10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And it came to pass, that as soon as he had made an end of offering the burnt offering, behold, Samuel came; and Saul went out to meet him, that he might salute him.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5986" name="Rectangle 2"/>
          <p:cNvSpPr>
            <a:spLocks noChangeArrowheads="1"/>
          </p:cNvSpPr>
          <p:nvPr/>
        </p:nvSpPr>
        <p:spPr bwMode="auto">
          <a:xfrm>
            <a:off x="228600" y="696913"/>
            <a:ext cx="8763000" cy="53228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5987" name="Text Box 3"/>
          <p:cNvSpPr txBox="1">
            <a:spLocks noChangeArrowheads="1"/>
          </p:cNvSpPr>
          <p:nvPr/>
        </p:nvSpPr>
        <p:spPr bwMode="auto">
          <a:xfrm>
            <a:off x="304800" y="822325"/>
            <a:ext cx="8610600" cy="50292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1 Samuel 13:9-14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11 </a:t>
            </a:r>
            <a:r>
              <a:rPr lang="en-US" b="1" dirty="0">
                <a:solidFill>
                  <a:schemeClr val="bg1"/>
                </a:solidFill>
              </a:rPr>
              <a:t>And Samuel said, What hast thou done? And Saul said, Because I saw that the people were scattered from me, and that thou </a:t>
            </a:r>
            <a:r>
              <a:rPr lang="en-US" b="1" dirty="0" err="1">
                <a:solidFill>
                  <a:schemeClr val="bg1"/>
                </a:solidFill>
              </a:rPr>
              <a:t>camest</a:t>
            </a:r>
            <a:r>
              <a:rPr lang="en-US" b="1" dirty="0">
                <a:solidFill>
                  <a:schemeClr val="bg1"/>
                </a:solidFill>
              </a:rPr>
              <a:t> not within the days appointed, and that the Philistines gathered themselves together at </a:t>
            </a:r>
            <a:r>
              <a:rPr lang="en-US" b="1" dirty="0" err="1">
                <a:solidFill>
                  <a:schemeClr val="bg1"/>
                </a:solidFill>
              </a:rPr>
              <a:t>Michmash</a:t>
            </a:r>
            <a:r>
              <a:rPr lang="en-US" b="1" dirty="0">
                <a:solidFill>
                  <a:schemeClr val="bg1"/>
                </a:solidFill>
              </a:rPr>
              <a:t>;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8034" name="Rectangle 2"/>
          <p:cNvSpPr>
            <a:spLocks noChangeArrowheads="1"/>
          </p:cNvSpPr>
          <p:nvPr/>
        </p:nvSpPr>
        <p:spPr bwMode="auto">
          <a:xfrm>
            <a:off x="228600" y="1230313"/>
            <a:ext cx="8763000" cy="41036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8035" name="Text Box 3"/>
          <p:cNvSpPr txBox="1">
            <a:spLocks noChangeArrowheads="1"/>
          </p:cNvSpPr>
          <p:nvPr/>
        </p:nvSpPr>
        <p:spPr bwMode="auto">
          <a:xfrm>
            <a:off x="304800" y="1355725"/>
            <a:ext cx="8610600" cy="3810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1 Samuel 13:9-14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12 </a:t>
            </a:r>
            <a:r>
              <a:rPr lang="en-US" b="1" dirty="0">
                <a:solidFill>
                  <a:schemeClr val="bg1"/>
                </a:solidFill>
              </a:rPr>
              <a:t>Therefore said I, The Philistines will come down now upon me to </a:t>
            </a:r>
            <a:r>
              <a:rPr lang="en-US" b="1" dirty="0" err="1">
                <a:solidFill>
                  <a:schemeClr val="bg1"/>
                </a:solidFill>
              </a:rPr>
              <a:t>Gilgal</a:t>
            </a:r>
            <a:r>
              <a:rPr lang="en-US" b="1" dirty="0">
                <a:solidFill>
                  <a:schemeClr val="bg1"/>
                </a:solidFill>
              </a:rPr>
              <a:t>, and I have not made supplication unto the LORD: I forced myself therefore, and offered a burnt offering.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82" name="Rectangle 2"/>
          <p:cNvSpPr>
            <a:spLocks noChangeArrowheads="1"/>
          </p:cNvSpPr>
          <p:nvPr/>
        </p:nvSpPr>
        <p:spPr bwMode="auto">
          <a:xfrm>
            <a:off x="228600" y="1001713"/>
            <a:ext cx="8763000" cy="4713287"/>
          </a:xfrm>
          <a:prstGeom prst="rect">
            <a:avLst/>
          </a:prstGeom>
          <a:solidFill>
            <a:schemeClr val="tx1">
              <a:alpha val="60001"/>
            </a:schemeClr>
          </a:solidFill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083" name="Text Box 3"/>
          <p:cNvSpPr txBox="1">
            <a:spLocks noChangeArrowheads="1"/>
          </p:cNvSpPr>
          <p:nvPr/>
        </p:nvSpPr>
        <p:spPr bwMode="auto">
          <a:xfrm>
            <a:off x="304800" y="1127125"/>
            <a:ext cx="8610600" cy="44196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1 Samuel 13:9-14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13 </a:t>
            </a:r>
            <a:r>
              <a:rPr lang="en-US" b="1" dirty="0">
                <a:solidFill>
                  <a:schemeClr val="bg1"/>
                </a:solidFill>
              </a:rPr>
              <a:t>And Samuel said to Saul, Thou hast done foolishly: thou hast not kept the commandment of the LORD thy God, which he commanded thee: for now would the LORD have established thy kingdom upon Israel for ever.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18107</TotalTime>
  <Words>332</Words>
  <Application>Microsoft Office PowerPoint</Application>
  <PresentationFormat>On-screen Show (4:3)</PresentationFormat>
  <Paragraphs>129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Tempus Sans ITC</vt:lpstr>
      <vt:lpstr>Eras Demi ITC</vt:lpstr>
      <vt:lpstr>Wingdings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1908</cp:revision>
  <dcterms:created xsi:type="dcterms:W3CDTF">2005-02-19T02:02:57Z</dcterms:created>
  <dcterms:modified xsi:type="dcterms:W3CDTF">2011-06-26T04:46:10Z</dcterms:modified>
</cp:coreProperties>
</file>