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theme/theme3.xml" ContentType="application/vnd.openxmlformats-officedocument.theme+xml"/>
  <Override PartName="/ppt/slideLayouts/slideLayout14.xml" ContentType="application/vnd.openxmlformats-officedocument.presentationml.slideLayout+xml"/>
  <Override PartName="/ppt/theme/theme4.xml" ContentType="application/vnd.openxmlformats-officedocument.theme+xml"/>
  <Override PartName="/ppt/slideLayouts/slideLayout1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</p:sldMasterIdLst>
  <p:notesMasterIdLst>
    <p:notesMasterId r:id="rId52"/>
  </p:notesMasterIdLst>
  <p:sldIdLst>
    <p:sldId id="13497" r:id="rId6"/>
    <p:sldId id="13498" r:id="rId7"/>
    <p:sldId id="13283" r:id="rId8"/>
    <p:sldId id="13425" r:id="rId9"/>
    <p:sldId id="13426" r:id="rId10"/>
    <p:sldId id="13439" r:id="rId11"/>
    <p:sldId id="13433" r:id="rId12"/>
    <p:sldId id="13457" r:id="rId13"/>
    <p:sldId id="13434" r:id="rId14"/>
    <p:sldId id="13435" r:id="rId15"/>
    <p:sldId id="13436" r:id="rId16"/>
    <p:sldId id="13458" r:id="rId17"/>
    <p:sldId id="13437" r:id="rId18"/>
    <p:sldId id="13474" r:id="rId19"/>
    <p:sldId id="13475" r:id="rId20"/>
    <p:sldId id="13476" r:id="rId21"/>
    <p:sldId id="13477" r:id="rId22"/>
    <p:sldId id="13478" r:id="rId23"/>
    <p:sldId id="13479" r:id="rId24"/>
    <p:sldId id="13481" r:id="rId25"/>
    <p:sldId id="13482" r:id="rId26"/>
    <p:sldId id="13483" r:id="rId27"/>
    <p:sldId id="13484" r:id="rId28"/>
    <p:sldId id="13485" r:id="rId29"/>
    <p:sldId id="13486" r:id="rId30"/>
    <p:sldId id="13487" r:id="rId31"/>
    <p:sldId id="13488" r:id="rId32"/>
    <p:sldId id="13489" r:id="rId33"/>
    <p:sldId id="13490" r:id="rId34"/>
    <p:sldId id="13491" r:id="rId35"/>
    <p:sldId id="13480" r:id="rId36"/>
    <p:sldId id="13492" r:id="rId37"/>
    <p:sldId id="13459" r:id="rId38"/>
    <p:sldId id="13494" r:id="rId39"/>
    <p:sldId id="13493" r:id="rId40"/>
    <p:sldId id="13495" r:id="rId41"/>
    <p:sldId id="13460" r:id="rId42"/>
    <p:sldId id="13461" r:id="rId43"/>
    <p:sldId id="13496" r:id="rId44"/>
    <p:sldId id="13462" r:id="rId45"/>
    <p:sldId id="13438" r:id="rId46"/>
    <p:sldId id="13463" r:id="rId47"/>
    <p:sldId id="13502" r:id="rId48"/>
    <p:sldId id="13499" r:id="rId49"/>
    <p:sldId id="13500" r:id="rId50"/>
    <p:sldId id="13501" r:id="rId51"/>
  </p:sldIdLst>
  <p:sldSz cx="9144000" cy="6858000" type="screen4x3"/>
  <p:notesSz cx="6858000" cy="9144000"/>
  <p:embeddedFontLst>
    <p:embeddedFont>
      <p:font typeface="ITC Avant Garde Gothic Demi" pitchFamily="34" charset="0"/>
      <p:bold r:id="rId53"/>
      <p:boldItalic r:id="rId54"/>
    </p:embeddedFont>
    <p:embeddedFont>
      <p:font typeface="I Want My TTR!" pitchFamily="2" charset="0"/>
      <p:regular r:id="rId55"/>
    </p:embeddedFont>
    <p:embeddedFont>
      <p:font typeface="Tempus Sans ITC" pitchFamily="82" charset="0"/>
      <p:regular r:id="rId56"/>
    </p:embeddedFont>
    <p:embeddedFont>
      <p:font typeface="Teen" pitchFamily="2" charset="0"/>
      <p:regular r:id="rId57"/>
      <p:bold r:id="rId58"/>
      <p:italic r:id="rId59"/>
      <p:boldItalic r:id="rId60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5pPr>
    <a:lvl6pPr marL="22860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6pPr>
    <a:lvl7pPr marL="27432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7pPr>
    <a:lvl8pPr marL="32004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8pPr>
    <a:lvl9pPr marL="3657600" algn="l" defTabSz="914400" rtl="0" eaLnBrk="1" latinLnBrk="0" hangingPunct="1">
      <a:defRPr sz="4000" b="1" kern="1200">
        <a:solidFill>
          <a:schemeClr val="tx1"/>
        </a:solidFill>
        <a:latin typeface="Tempus Sans ITC" pitchFamily="82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99FF99"/>
    <a:srgbClr val="66FFFF"/>
    <a:srgbClr val="99CC00"/>
    <a:srgbClr val="00FFFF"/>
    <a:srgbClr val="FFFF99"/>
    <a:srgbClr val="8BFFFF"/>
    <a:srgbClr val="A7FFE2"/>
    <a:srgbClr val="FFDE75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264" autoAdjust="0"/>
    <p:restoredTop sz="94186" autoAdjust="0"/>
  </p:normalViewPr>
  <p:slideViewPr>
    <p:cSldViewPr snapToGrid="0">
      <p:cViewPr varScale="1">
        <p:scale>
          <a:sx n="87" d="100"/>
          <a:sy n="87" d="100"/>
        </p:scale>
        <p:origin x="-133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45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font" Target="fonts/font3.fntdata"/><Relationship Id="rId63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font" Target="fonts/font2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font" Target="fonts/font1.fntdata"/><Relationship Id="rId58" Type="http://schemas.openxmlformats.org/officeDocument/2006/relationships/font" Target="fonts/font6.fntdata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font" Target="fonts/font5.fntdata"/><Relationship Id="rId61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60" Type="http://schemas.openxmlformats.org/officeDocument/2006/relationships/font" Target="fonts/font8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font" Target="fonts/font4.fntdata"/><Relationship Id="rId64" Type="http://schemas.openxmlformats.org/officeDocument/2006/relationships/tableStyles" Target="tableStyles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65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65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65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E0EB3348-DC86-4719-9D28-4EC761E61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3035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C57A5-F88B-4C09-8F03-2C27C4DEB468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1612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12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19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212657-579D-4BBD-B88B-C7C745ED7550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902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902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29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39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40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41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42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43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>
                <a:solidFill>
                  <a:srgbClr val="000000"/>
                </a:solidFill>
              </a:rPr>
              <a:pPr/>
              <a:t>46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5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6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7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8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6668D-DB14-4265-A0ED-4F309E1E7025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16833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3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673A-F5FD-4BD3-8DB5-14812BF4A67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E8013-45C1-497E-BD44-9E592113944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D20B47-F8D5-495C-A854-6539A82AC21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6FD5E0-B52A-41B2-8F68-7FF3B1E66AB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DF4D951-8D69-4FEB-B813-26BAC8B6900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CDBB75-8885-45C0-BD4E-C9BA718307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920C27-276B-4574-87E5-3DCD0763190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A3D20D-9913-43A5-BCB3-620972D33C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8D4EA1-4817-4FC7-BBD5-3146F0E3128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86639A-8853-43F7-9980-B63B5056331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CA3ABBC-BB52-4AE5-8A5A-DCA8EB26F6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B0884DA0-4777-4982-A29C-10499DBB529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9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4.png"/><Relationship Id="rId4" Type="http://schemas.openxmlformats.org/officeDocument/2006/relationships/image" Target="../media/image17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9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jp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9143998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6413" y="1499241"/>
            <a:ext cx="8831174" cy="3859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7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When You Fool Around With Temptation, You Are Gambling!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2330931"/>
            <a:ext cx="8831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So Let’s Go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13" y="3219879"/>
            <a:ext cx="88311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8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Las Vegas…</a:t>
            </a:r>
          </a:p>
        </p:txBody>
      </p:sp>
      <p:pic>
        <p:nvPicPr>
          <p:cNvPr id="5" name="Picture 4" descr="SinCity-0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13" y="-178416"/>
            <a:ext cx="88311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SIN CITY!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428">
            <a:off x="6481942" y="2964293"/>
            <a:ext cx="2360918" cy="3636854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1.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22131" y="1438130"/>
            <a:ext cx="680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ACE OF SPADES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8198" y="3325175"/>
            <a:ext cx="6043032" cy="2897198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4398" y="3373391"/>
            <a:ext cx="5931921" cy="28007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119:11</a:t>
            </a:r>
            <a:r>
              <a:rPr lang="en-US" sz="4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4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400" dirty="0" smtClean="0">
                <a:solidFill>
                  <a:schemeClr val="bg1"/>
                </a:solidFill>
              </a:rPr>
              <a:t>Thy word have I hid in mine heart, that I might not sin against thee.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355" y="2057862"/>
            <a:ext cx="7716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What Does God’s Word Say?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1"/>
      <p:bldP spid="6" grpId="0"/>
      <p:bldP spid="9" grpId="0" animBg="1"/>
      <p:bldP spid="10" grpId="0"/>
      <p:bldP spid="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428">
            <a:off x="6481942" y="2964293"/>
            <a:ext cx="2360917" cy="3636854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2.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641" y="1438130"/>
            <a:ext cx="680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Deuces Are Wild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8198" y="3124456"/>
            <a:ext cx="6043032" cy="3365557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4398" y="3172673"/>
            <a:ext cx="5931921" cy="3247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41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Proverbs 16:25</a:t>
            </a:r>
            <a:r>
              <a:rPr lang="en-US" sz="41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41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4100" dirty="0" smtClean="0">
                <a:solidFill>
                  <a:schemeClr val="bg1"/>
                </a:solidFill>
              </a:rPr>
              <a:t>There is a way that </a:t>
            </a:r>
            <a:r>
              <a:rPr lang="en-US" sz="4100" dirty="0" err="1" smtClean="0">
                <a:solidFill>
                  <a:schemeClr val="bg1"/>
                </a:solidFill>
              </a:rPr>
              <a:t>seemeth</a:t>
            </a:r>
            <a:r>
              <a:rPr lang="en-US" sz="4100" dirty="0" smtClean="0">
                <a:solidFill>
                  <a:schemeClr val="bg1"/>
                </a:solidFill>
              </a:rPr>
              <a:t> right unto a man, but the end thereof are the ways of death.</a:t>
            </a:r>
            <a:endParaRPr lang="en-US" sz="41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355" y="2057862"/>
            <a:ext cx="771664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2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Be Terrified Of It!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428">
            <a:off x="6862536" y="3400409"/>
            <a:ext cx="2062956" cy="317786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3.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641" y="1438130"/>
            <a:ext cx="680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Three of A Kind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8198" y="3537044"/>
            <a:ext cx="6043032" cy="261842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4398" y="3585260"/>
            <a:ext cx="5931921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Psalm 66:18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If I regard iniquity in my heart, the Lord will not hear me: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355" y="2057862"/>
            <a:ext cx="77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Consider God The Father, God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427355" y="2500188"/>
            <a:ext cx="77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The Son &amp; God The Holy Spirit!</a:t>
            </a:r>
          </a:p>
        </p:txBody>
      </p:sp>
      <p:pic>
        <p:nvPicPr>
          <p:cNvPr id="12" name="Picture 11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68528" y="3285181"/>
            <a:ext cx="2062955" cy="317786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13" name="Picture 12" descr="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57147">
            <a:off x="6119126" y="3451518"/>
            <a:ext cx="2062955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14" name="TextBox 13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7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9617">
            <a:off x="6795630" y="2976671"/>
            <a:ext cx="2062955" cy="317786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4.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6805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Two Pair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141" y="3503590"/>
            <a:ext cx="6043032" cy="3008723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6341" y="3551807"/>
            <a:ext cx="5931921" cy="301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8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Proverbs 5:15</a:t>
            </a:r>
            <a:r>
              <a:rPr lang="en-US" sz="3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8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800" dirty="0" smtClean="0">
                <a:solidFill>
                  <a:schemeClr val="bg1"/>
                </a:solidFill>
              </a:rPr>
              <a:t>Drink waters out of </a:t>
            </a:r>
            <a:r>
              <a:rPr lang="en-US" sz="3800" dirty="0" err="1" smtClean="0">
                <a:solidFill>
                  <a:schemeClr val="bg1"/>
                </a:solidFill>
              </a:rPr>
              <a:t>thine</a:t>
            </a:r>
            <a:r>
              <a:rPr lang="en-US" sz="3800" dirty="0" smtClean="0">
                <a:solidFill>
                  <a:schemeClr val="bg1"/>
                </a:solidFill>
              </a:rPr>
              <a:t> own cistern, and running waters out of </a:t>
            </a:r>
            <a:r>
              <a:rPr lang="en-US" sz="3800" dirty="0" err="1" smtClean="0">
                <a:solidFill>
                  <a:schemeClr val="bg1"/>
                </a:solidFill>
              </a:rPr>
              <a:t>thine</a:t>
            </a:r>
            <a:r>
              <a:rPr lang="en-US" sz="3800" dirty="0" smtClean="0">
                <a:solidFill>
                  <a:schemeClr val="bg1"/>
                </a:solidFill>
              </a:rPr>
              <a:t> own well.</a:t>
            </a:r>
            <a:endParaRPr lang="en-US" sz="38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355" y="2057862"/>
            <a:ext cx="77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Consider Your Family!</a:t>
            </a:r>
          </a:p>
        </p:txBody>
      </p:sp>
      <p:pic>
        <p:nvPicPr>
          <p:cNvPr id="12" name="Picture 11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56166">
            <a:off x="6490834" y="3209719"/>
            <a:ext cx="2062955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14" name="Picture 13" descr="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9507">
            <a:off x="5844059" y="3068597"/>
            <a:ext cx="2062955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15" name="Picture 14" descr="A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96738">
            <a:off x="5595018" y="3123228"/>
            <a:ext cx="2062954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9617">
            <a:off x="6795630" y="3467316"/>
            <a:ext cx="2062955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5.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6805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A Straight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141" y="2977376"/>
            <a:ext cx="6043032" cy="3802564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6342" y="3005408"/>
            <a:ext cx="5520780" cy="38625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5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6:13</a:t>
            </a:r>
            <a:r>
              <a:rPr lang="en-US" sz="35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5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500" dirty="0" smtClean="0">
                <a:solidFill>
                  <a:schemeClr val="bg1"/>
                </a:solidFill>
              </a:rPr>
              <a:t>And lead us not into temptation, but deliver us from evil: For </a:t>
            </a:r>
            <a:r>
              <a:rPr lang="en-US" sz="3500" dirty="0" err="1" smtClean="0">
                <a:solidFill>
                  <a:schemeClr val="bg1"/>
                </a:solidFill>
              </a:rPr>
              <a:t>thine</a:t>
            </a:r>
            <a:r>
              <a:rPr lang="en-US" sz="3500" dirty="0" smtClean="0">
                <a:solidFill>
                  <a:schemeClr val="bg1"/>
                </a:solidFill>
              </a:rPr>
              <a:t> is the kingdom, and the power, and the glory, for ever. Amen.</a:t>
            </a:r>
            <a:endParaRPr lang="en-US" sz="35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355" y="2080164"/>
            <a:ext cx="7716645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3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Pray That You Stay Straight!</a:t>
            </a:r>
          </a:p>
        </p:txBody>
      </p:sp>
      <p:pic>
        <p:nvPicPr>
          <p:cNvPr id="12" name="Picture 11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56166">
            <a:off x="6490834" y="3354682"/>
            <a:ext cx="2062954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14" name="Picture 13" descr="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78230" y="3090899"/>
            <a:ext cx="2062954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15" name="Picture 14" descr="A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91323">
            <a:off x="5717679" y="3011718"/>
            <a:ext cx="2062954" cy="3177859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13" name="Picture 12" descr="AC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461">
            <a:off x="5312516" y="3443615"/>
            <a:ext cx="2062953" cy="3177859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16" name="TextBox 15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400" decel="100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400" decel="100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400" decel="100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6.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680566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0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House Of Cards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141" y="3233853"/>
            <a:ext cx="5496620" cy="2932771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28117" y="2475035"/>
            <a:ext cx="4275432" cy="285287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080164"/>
            <a:ext cx="77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Know Your Testimony Will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427355" y="2489037"/>
            <a:ext cx="77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Be Shot!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6343" y="3239579"/>
            <a:ext cx="5509628" cy="2939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7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2 Samuel 12:12</a:t>
            </a:r>
            <a:r>
              <a:rPr lang="en-US" sz="37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7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700" dirty="0" smtClean="0">
                <a:solidFill>
                  <a:schemeClr val="bg1"/>
                </a:solidFill>
              </a:rPr>
              <a:t>For thou didst it</a:t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en-US" sz="3700" dirty="0" smtClean="0">
                <a:solidFill>
                  <a:schemeClr val="bg1"/>
                </a:solidFill>
              </a:rPr>
              <a:t>secretly: but I will do</a:t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en-US" sz="3700" dirty="0" smtClean="0">
                <a:solidFill>
                  <a:schemeClr val="bg1"/>
                </a:solidFill>
              </a:rPr>
              <a:t>this thing before all</a:t>
            </a:r>
            <a:br>
              <a:rPr lang="en-US" sz="3700" dirty="0" smtClean="0">
                <a:solidFill>
                  <a:schemeClr val="bg1"/>
                </a:solidFill>
              </a:rPr>
            </a:br>
            <a:r>
              <a:rPr lang="en-US" sz="3700" dirty="0" smtClean="0">
                <a:solidFill>
                  <a:schemeClr val="bg1"/>
                </a:solidFill>
              </a:rPr>
              <a:t>Israel, and before the sun.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219246"/>
            <a:ext cx="9143999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3700" dirty="0" smtClean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Number Six, Pick Up Your Sticks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7" grpId="0"/>
      <p:bldP spid="16" grpId="0"/>
      <p:bldP spid="10" grpId="0"/>
      <p:bldP spid="1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60" cy="3767217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7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1"/>
            <a:ext cx="9143997" cy="6857999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60" cy="376721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9" cy="376721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9" cy="3767215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8" cy="3767215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60" cy="376721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9" cy="376721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9" cy="3767215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8" cy="3767214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60" cy="376721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9" cy="376721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13" y="974718"/>
            <a:ext cx="88311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u="sng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TEMPTATION</a:t>
            </a:r>
            <a:endParaRPr lang="en-US" sz="7500" u="sng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TC Avant Garde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413" y="2731848"/>
            <a:ext cx="8831174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Being drawn to something or someone with a desire to do something (evil) because we think there will be pleasure in obtaining it, or doing it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59" cy="3767215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7.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122849" y="1438130"/>
            <a:ext cx="802115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52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Lucky Sevens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(the slots)</a:t>
            </a:r>
            <a:endParaRPr lang="en-US" sz="5200" dirty="0" smtClean="0">
              <a:ln w="3175">
                <a:solidFill>
                  <a:schemeClr val="tx1"/>
                </a:solidFill>
              </a:ln>
              <a:solidFill>
                <a:srgbClr val="66FFFF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 Want My TTR!" pitchFamily="2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90141" y="3233854"/>
            <a:ext cx="5496620" cy="2497874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96468" y="2921074"/>
            <a:ext cx="3757960" cy="376721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1427355" y="2102466"/>
            <a:ext cx="77166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4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Don’t Feel Lucky!</a:t>
            </a: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166343" y="3239579"/>
            <a:ext cx="5052428" cy="2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9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1 Corinthians 10:12</a:t>
            </a:r>
            <a: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sz="390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sz="3900" dirty="0" smtClean="0">
                <a:solidFill>
                  <a:schemeClr val="bg1"/>
                </a:solidFill>
              </a:rPr>
              <a:t>Wherefore let him that </a:t>
            </a:r>
            <a:r>
              <a:rPr lang="en-US" sz="3900" dirty="0" err="1" smtClean="0">
                <a:solidFill>
                  <a:schemeClr val="bg1"/>
                </a:solidFill>
              </a:rPr>
              <a:t>thinketh</a:t>
            </a:r>
            <a:r>
              <a:rPr lang="en-US" sz="3900" dirty="0" smtClean="0">
                <a:solidFill>
                  <a:schemeClr val="bg1"/>
                </a:solidFill>
              </a:rPr>
              <a:t> he </a:t>
            </a:r>
            <a:r>
              <a:rPr lang="en-US" sz="3900" dirty="0" err="1" smtClean="0">
                <a:solidFill>
                  <a:schemeClr val="bg1"/>
                </a:solidFill>
              </a:rPr>
              <a:t>standeth</a:t>
            </a:r>
            <a:r>
              <a:rPr lang="en-US" sz="3900" dirty="0" smtClean="0">
                <a:solidFill>
                  <a:schemeClr val="bg1"/>
                </a:solidFill>
              </a:rPr>
              <a:t> take heed lest he fall.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428">
            <a:off x="6795630" y="3400409"/>
            <a:ext cx="2062955" cy="3177862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0" y="1218933"/>
            <a:ext cx="1583473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8.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033641" y="1438130"/>
            <a:ext cx="6805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66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Crazy Eights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68198" y="3035248"/>
            <a:ext cx="6043032" cy="3187132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sz="3200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10" name="Text Box 5"/>
          <p:cNvSpPr txBox="1">
            <a:spLocks noChangeArrowheads="1"/>
          </p:cNvSpPr>
          <p:nvPr/>
        </p:nvSpPr>
        <p:spPr bwMode="auto">
          <a:xfrm>
            <a:off x="244398" y="3083465"/>
            <a:ext cx="5931921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>Matthew 26:41</a:t>
            </a:r>
            <a: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  <a:t/>
            </a:r>
            <a:br>
              <a:rPr lang="en-US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</a:rPr>
            </a:br>
            <a:r>
              <a:rPr lang="en-US" dirty="0" smtClean="0">
                <a:solidFill>
                  <a:schemeClr val="bg1"/>
                </a:solidFill>
              </a:rPr>
              <a:t>Watch and pray, that ye enter not into temptation: the spirit indeed is willing, but the flesh is weak.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427355" y="2057862"/>
            <a:ext cx="77166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Know You Are Crazy! </a:t>
            </a:r>
            <a:r>
              <a:rPr lang="en-US" sz="28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(weak)</a:t>
            </a:r>
            <a:endParaRPr lang="en-US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TC Avant Garde Gothic Demi" pitchFamily="34" charset="0"/>
            </a:endParaRPr>
          </a:p>
        </p:txBody>
      </p:sp>
      <p:pic>
        <p:nvPicPr>
          <p:cNvPr id="12" name="Picture 11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830">
            <a:off x="6145144" y="3017553"/>
            <a:ext cx="2062955" cy="317786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56413" y="-161265"/>
            <a:ext cx="8831174" cy="10926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EIGHT SECRETS TO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56413" y="527443"/>
            <a:ext cx="8831174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6300" spc="-150" dirty="0" smtClean="0">
                <a:ln w="3175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AVOIDING TEMPTATION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4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mph" presetSubtype="0" autoRev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3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0" presetID="8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9" grpId="0" animBg="1"/>
      <p:bldP spid="10" grpId="0"/>
      <p:bldP spid="7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400305">
            <a:off x="2807006" y="710131"/>
            <a:ext cx="3529988" cy="543773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83682">
            <a:off x="2588361" y="824985"/>
            <a:ext cx="3562066" cy="5487155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428">
            <a:off x="3309754" y="931531"/>
            <a:ext cx="3264628" cy="5028965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5" name="Picture 4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4619" y="838205"/>
            <a:ext cx="3264626" cy="5028966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6" name="Picture 5" descr="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257147">
            <a:off x="2371432" y="1111645"/>
            <a:ext cx="3264626" cy="5028964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9617">
            <a:off x="3759742" y="987327"/>
            <a:ext cx="3181425" cy="490080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8" name="Picture 7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56166">
            <a:off x="3275102" y="987328"/>
            <a:ext cx="3181425" cy="490079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9" name="Picture 8" descr="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29507">
            <a:off x="2389866" y="987328"/>
            <a:ext cx="3181425" cy="490079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10" name="Picture 9" descr="A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296738">
            <a:off x="1840007" y="987328"/>
            <a:ext cx="3181423" cy="490079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39617">
            <a:off x="4200791" y="620210"/>
            <a:ext cx="3425694" cy="5277079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3" name="Picture 2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556166">
            <a:off x="3666964" y="1112975"/>
            <a:ext cx="3425693" cy="527708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210260">
            <a:off x="2734286" y="556250"/>
            <a:ext cx="3425693" cy="5277080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5" name="Picture 4" descr="A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21391323">
            <a:off x="2115374" y="378825"/>
            <a:ext cx="3425693" cy="527707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6" name="Picture 5" descr="AC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 rot="162461">
            <a:off x="1267806" y="1063009"/>
            <a:ext cx="3425691" cy="527707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4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4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9940" y="1078827"/>
            <a:ext cx="7044120" cy="4700347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2674" y="642828"/>
            <a:ext cx="5558653" cy="5572345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3" name="Picture 2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92674" y="642828"/>
            <a:ext cx="5558653" cy="5572344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4" name="Picture 3" descr="ACE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674" y="642828"/>
            <a:ext cx="5558652" cy="5572344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5" name="Picture 4" descr="AC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92674" y="642828"/>
            <a:ext cx="5558652" cy="5572343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6" name="Picture 5" descr="ACE.pn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792674" y="642829"/>
            <a:ext cx="5558651" cy="5572343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6413" y="1970139"/>
            <a:ext cx="8831174" cy="29177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7200" dirty="0" smtClean="0">
                <a:ln w="3175">
                  <a:solidFill>
                    <a:schemeClr val="tx1"/>
                  </a:solidFill>
                </a:ln>
                <a:solidFill>
                  <a:srgbClr val="00FFFF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Temptation And Lust Usually Go Hand In Hand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CE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59428">
            <a:off x="3795234" y="978900"/>
            <a:ext cx="3458515" cy="5327641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  <p:pic>
        <p:nvPicPr>
          <p:cNvPr id="3" name="Picture 2" descr="ACE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1188830">
            <a:off x="2022984" y="803901"/>
            <a:ext cx="3458515" cy="5327638"/>
          </a:xfrm>
          <a:prstGeom prst="rect">
            <a:avLst/>
          </a:prstGeom>
          <a:ln>
            <a:noFill/>
          </a:ln>
          <a:effectLst>
            <a:outerShdw blurRad="127000" dist="127000" dir="2700000" algn="tl" rotWithShape="0">
              <a:schemeClr val="tx1">
                <a:alpha val="50000"/>
              </a:scheme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4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" accel="10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8" presetClass="emph" presetSubtype="0" autoRev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8" presetClass="emph" presetSubtype="0" autoRev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2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172" y="818441"/>
            <a:ext cx="8795656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3800" dirty="0" smtClean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AVOID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2" y="2105561"/>
            <a:ext cx="8795656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66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SIN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74172" y="3801501"/>
            <a:ext cx="879565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4000" dirty="0" smtClean="0">
                <a:ln w="3175">
                  <a:solidFill>
                    <a:schemeClr val="tx1"/>
                  </a:solidFill>
                </a:ln>
                <a:solidFill>
                  <a:srgbClr val="FFFF66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 Want My TTR!" pitchFamily="2" charset="0"/>
              </a:rPr>
              <a:t>CITY!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3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56413" y="1473080"/>
            <a:ext cx="8831174" cy="39118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73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Teen" pitchFamily="2" charset="0"/>
              </a:rPr>
              <a:t>…Because,</a:t>
            </a:r>
            <a:br>
              <a:rPr lang="en-US" sz="73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Teen" pitchFamily="2" charset="0"/>
              </a:rPr>
            </a:br>
            <a:r>
              <a:rPr lang="en-US" sz="7300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Teen" pitchFamily="2" charset="0"/>
              </a:rPr>
              <a:t>What Happens In Vegas, Doesn’t Stay In Vegas!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00094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3996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2374537"/>
            <a:ext cx="8763000" cy="2108926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2382560"/>
            <a:ext cx="8601878" cy="2092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James 1:14</a:t>
            </a:r>
            <a: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chemeClr val="folHlink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But every man is tempted, when he is drawn away of his own lust, and enticed.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6413" y="1627878"/>
            <a:ext cx="8831174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11500" u="sng" dirty="0" smtClean="0">
                <a:ln w="3175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LUST</a:t>
            </a:r>
            <a:endParaRPr lang="en-US" sz="7500" u="sng" dirty="0" smtClean="0">
              <a:ln w="3175">
                <a:solidFill>
                  <a:schemeClr val="tx1"/>
                </a:solidFill>
              </a:ln>
              <a:solidFill>
                <a:schemeClr val="bg1"/>
              </a:solidFill>
              <a:effectLst>
                <a:outerShdw blurRad="101600" dist="63500" dir="2700000" algn="tl" rotWithShape="0">
                  <a:schemeClr val="tx1">
                    <a:alpha val="70000"/>
                  </a:schemeClr>
                </a:outerShdw>
              </a:effectLst>
              <a:latin typeface="ITC Avant Garde Gothic Demi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6413" y="3385008"/>
            <a:ext cx="8831174" cy="1348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  <a:spcAft>
                <a:spcPts val="1200"/>
              </a:spcAft>
            </a:pPr>
            <a:r>
              <a:rPr lang="en-US" sz="4800" dirty="0" smtClean="0">
                <a:ln w="3175">
                  <a:solidFill>
                    <a:schemeClr val="tx1"/>
                  </a:solidFill>
                </a:ln>
                <a:solidFill>
                  <a:srgbClr val="FFFF99"/>
                </a:solidFill>
                <a:effectLst>
                  <a:outerShdw blurRad="101600" dist="63500" dir="2700000" algn="tl" rotWithShape="0">
                    <a:schemeClr val="tx1">
                      <a:alpha val="70000"/>
                    </a:schemeClr>
                  </a:outerShdw>
                </a:effectLst>
                <a:latin typeface="ITC Avant Garde Gothic Demi" pitchFamily="34" charset="0"/>
              </a:rPr>
              <a:t>To eagerly desire and long for any worldly thing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1142543"/>
            <a:ext cx="8763000" cy="4572915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1153345"/>
            <a:ext cx="8601878" cy="4551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 Corinthians 10:13</a:t>
            </a:r>
            <a:r>
              <a:rPr lang="en-US" b="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There hath no temptation taken you but such as is common to man: but God is faithful, who will not suffer you to be tempted above that ye are able; but will with the temptation also make a way to escape, that ye may be able to bear it.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190500" y="2592612"/>
            <a:ext cx="8763000" cy="1672776"/>
          </a:xfrm>
          <a:prstGeom prst="rect">
            <a:avLst/>
          </a:prstGeom>
          <a:solidFill>
            <a:schemeClr val="tx1">
              <a:alpha val="65000"/>
            </a:schemeClr>
          </a:solidFill>
          <a:ln w="9525" cap="rnd">
            <a:noFill/>
            <a:prstDash val="sysDot"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66700" y="2628781"/>
            <a:ext cx="8601878" cy="16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</a:pPr>
            <a:r>
              <a:rPr lang="en-US" b="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>1 Corinthians 16:13</a:t>
            </a:r>
            <a:r>
              <a:rPr lang="en-US" b="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  <a:t/>
            </a:r>
            <a:br>
              <a:rPr lang="en-US" b="0" dirty="0" smtClean="0">
                <a:solidFill>
                  <a:srgbClr val="99CC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een" pitchFamily="2" charset="0"/>
              </a:rPr>
            </a:br>
            <a:r>
              <a:rPr lang="en-US" b="0" dirty="0" smtClean="0">
                <a:solidFill>
                  <a:schemeClr val="bg1"/>
                </a:solidFill>
                <a:latin typeface="Teen" pitchFamily="2" charset="0"/>
              </a:rPr>
              <a:t>Watch ye, stand fast in the faith, quit you like men, be strong.</a:t>
            </a:r>
            <a:endParaRPr lang="en-US" b="0" dirty="0">
              <a:solidFill>
                <a:schemeClr val="bg1"/>
              </a:solidFill>
              <a:latin typeface="Teen" pitchFamily="2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7" cy="68580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empus Sans ITC" pitchFamily="82" charset="0"/>
            <a:cs typeface="Arial" charset="0"/>
          </a:defRPr>
        </a:defPPr>
      </a:lstStyle>
    </a:lnDef>
    <a:txDef>
      <a:spPr bwMode="auto">
        <a:noFill/>
        <a:ln w="9525">
          <a:noFill/>
          <a:miter lim="800000"/>
          <a:headEnd/>
          <a:tailEnd/>
        </a:ln>
        <a:effectLst/>
      </a:spPr>
      <a:bodyPr>
        <a:spAutoFit/>
      </a:bodyPr>
      <a:lstStyle>
        <a:defPPr>
          <a:defRPr dirty="0" smtClean="0">
            <a:solidFill>
              <a:srgbClr val="99CC00"/>
            </a:solidFill>
            <a:effectLst>
              <a:outerShdw blurRad="50800" dist="63500" dir="2700000" algn="tl" rotWithShape="0">
                <a:prstClr val="black">
                  <a:alpha val="95000"/>
                </a:prstClr>
              </a:outerShdw>
              <a:reflection blurRad="6350" stA="55000" endA="300" endPos="45500" dir="5400000" sy="-100000" algn="bl" rotWithShape="0"/>
            </a:effectLst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62384</TotalTime>
  <Words>494</Words>
  <Application>Microsoft Office PowerPoint</Application>
  <PresentationFormat>On-screen Show (4:3)</PresentationFormat>
  <Paragraphs>173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46</vt:i4>
      </vt:variant>
    </vt:vector>
  </HeadingPairs>
  <TitlesOfParts>
    <vt:vector size="56" baseType="lpstr">
      <vt:lpstr>Arial</vt:lpstr>
      <vt:lpstr>ITC Avant Garde Gothic Demi</vt:lpstr>
      <vt:lpstr>I Want My TTR!</vt:lpstr>
      <vt:lpstr>Tempus Sans ITC</vt:lpstr>
      <vt:lpstr>Teen</vt:lpstr>
      <vt:lpstr>Default Design</vt:lpstr>
      <vt:lpstr>1_Default Design</vt:lpstr>
      <vt:lpstr>2_Default Design</vt:lpstr>
      <vt:lpstr>3_Default Design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RDJ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RDJ</dc:creator>
  <cp:lastModifiedBy>Roger J</cp:lastModifiedBy>
  <cp:revision>3695</cp:revision>
  <dcterms:created xsi:type="dcterms:W3CDTF">2005-02-19T02:02:57Z</dcterms:created>
  <dcterms:modified xsi:type="dcterms:W3CDTF">2011-06-12T11:21:21Z</dcterms:modified>
</cp:coreProperties>
</file>