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77"/>
  </p:notesMasterIdLst>
  <p:sldIdLst>
    <p:sldId id="13290" r:id="rId3"/>
    <p:sldId id="13280" r:id="rId4"/>
    <p:sldId id="13170" r:id="rId5"/>
    <p:sldId id="13192" r:id="rId6"/>
    <p:sldId id="13193" r:id="rId7"/>
    <p:sldId id="13194" r:id="rId8"/>
    <p:sldId id="13195" r:id="rId9"/>
    <p:sldId id="13197" r:id="rId10"/>
    <p:sldId id="13198" r:id="rId11"/>
    <p:sldId id="13199" r:id="rId12"/>
    <p:sldId id="13171" r:id="rId13"/>
    <p:sldId id="13200" r:id="rId14"/>
    <p:sldId id="13201" r:id="rId15"/>
    <p:sldId id="13202" r:id="rId16"/>
    <p:sldId id="13203" r:id="rId17"/>
    <p:sldId id="13204" r:id="rId18"/>
    <p:sldId id="13282" r:id="rId19"/>
    <p:sldId id="13206" r:id="rId20"/>
    <p:sldId id="13207" r:id="rId21"/>
    <p:sldId id="13209" r:id="rId22"/>
    <p:sldId id="13210" r:id="rId23"/>
    <p:sldId id="13211" r:id="rId24"/>
    <p:sldId id="13212" r:id="rId25"/>
    <p:sldId id="13213" r:id="rId26"/>
    <p:sldId id="13283" r:id="rId27"/>
    <p:sldId id="13215" r:id="rId28"/>
    <p:sldId id="13216" r:id="rId29"/>
    <p:sldId id="13217" r:id="rId30"/>
    <p:sldId id="13218" r:id="rId31"/>
    <p:sldId id="13219" r:id="rId32"/>
    <p:sldId id="13220" r:id="rId33"/>
    <p:sldId id="13221" r:id="rId34"/>
    <p:sldId id="13284" r:id="rId35"/>
    <p:sldId id="13246" r:id="rId36"/>
    <p:sldId id="13248" r:id="rId37"/>
    <p:sldId id="13249" r:id="rId38"/>
    <p:sldId id="13250" r:id="rId39"/>
    <p:sldId id="13251" r:id="rId40"/>
    <p:sldId id="13285" r:id="rId41"/>
    <p:sldId id="13253" r:id="rId42"/>
    <p:sldId id="13254" r:id="rId43"/>
    <p:sldId id="13255" r:id="rId44"/>
    <p:sldId id="13256" r:id="rId45"/>
    <p:sldId id="13257" r:id="rId46"/>
    <p:sldId id="13258" r:id="rId47"/>
    <p:sldId id="13259" r:id="rId48"/>
    <p:sldId id="13286" r:id="rId49"/>
    <p:sldId id="13261" r:id="rId50"/>
    <p:sldId id="13262" r:id="rId51"/>
    <p:sldId id="13263" r:id="rId52"/>
    <p:sldId id="13264" r:id="rId53"/>
    <p:sldId id="13265" r:id="rId54"/>
    <p:sldId id="13287" r:id="rId55"/>
    <p:sldId id="13267" r:id="rId56"/>
    <p:sldId id="13268" r:id="rId57"/>
    <p:sldId id="13269" r:id="rId58"/>
    <p:sldId id="13270" r:id="rId59"/>
    <p:sldId id="13271" r:id="rId60"/>
    <p:sldId id="13272" r:id="rId61"/>
    <p:sldId id="13273" r:id="rId62"/>
    <p:sldId id="13274" r:id="rId63"/>
    <p:sldId id="13288" r:id="rId64"/>
    <p:sldId id="13173" r:id="rId65"/>
    <p:sldId id="13222" r:id="rId66"/>
    <p:sldId id="13223" r:id="rId67"/>
    <p:sldId id="13224" r:id="rId68"/>
    <p:sldId id="13275" r:id="rId69"/>
    <p:sldId id="13277" r:id="rId70"/>
    <p:sldId id="13278" r:id="rId71"/>
    <p:sldId id="13279" r:id="rId72"/>
    <p:sldId id="13175" r:id="rId73"/>
    <p:sldId id="13086" r:id="rId74"/>
    <p:sldId id="13289" r:id="rId75"/>
    <p:sldId id="12903" r:id="rId76"/>
  </p:sldIdLst>
  <p:sldSz cx="9144000" cy="6858000" type="screen4x3"/>
  <p:notesSz cx="6858000" cy="9144000"/>
  <p:embeddedFontLst>
    <p:embeddedFont>
      <p:font typeface="Tempus Sans ITC" pitchFamily="82" charset="0"/>
      <p:regular r:id="rId78"/>
    </p:embeddedFont>
    <p:embeddedFont>
      <p:font typeface="Jenkins v2.0" pitchFamily="2" charset="0"/>
      <p:regular r:id="rId79"/>
    </p:embeddedFont>
    <p:embeddedFont>
      <p:font typeface="CG Omega" pitchFamily="34" charset="0"/>
      <p:italic r:id="rId8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66FF33"/>
    <a:srgbClr val="A7FFE2"/>
    <a:srgbClr val="FFFF99"/>
    <a:srgbClr val="66FFFF"/>
    <a:srgbClr val="99FF99"/>
    <a:srgbClr val="8BFFFF"/>
    <a:srgbClr val="FFFF66"/>
    <a:srgbClr val="FFDE75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01" autoAdjust="0"/>
    <p:restoredTop sz="94157" autoAdjust="0"/>
  </p:normalViewPr>
  <p:slideViewPr>
    <p:cSldViewPr snapToGrid="0">
      <p:cViewPr varScale="1">
        <p:scale>
          <a:sx n="86" d="100"/>
          <a:sy n="86" d="100"/>
        </p:scale>
        <p:origin x="-7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font" Target="fonts/font2.fntdata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font" Target="fonts/font1.fntdata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font" Target="fonts/font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E0EB3348-DC86-4719-9D28-4EC761E610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27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C57A5-F88B-4C09-8F03-2C27C4DEB468}" type="slidenum">
              <a:rPr lang="en-US"/>
              <a:pPr/>
              <a:t>1</a:t>
            </a:fld>
            <a:endParaRPr lang="en-US"/>
          </a:p>
        </p:txBody>
      </p:sp>
      <p:sp>
        <p:nvSpPr>
          <p:cNvPr id="1161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70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71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72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73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74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D673A-F5FD-4BD3-8DB5-14812BF4A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E8013-45C1-497E-BD44-9E5921139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20B47-F8D5-495C-A854-6539A82AC2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FD5E0-B52A-41B2-8F68-7FF3B1E66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4D951-8D69-4FEB-B813-26BAC8B69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DBB75-8885-45C0-BD4E-C9BA71830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20C27-276B-4574-87E5-3DCD07631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3D20D-9913-43A5-BCB3-620972D33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6639A-8853-43F7-9980-B63B50563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3ABBC-BB52-4AE5-8A5A-DCA8EB26F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8" cy="68579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5:3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poor in spirit: for theirs is the kingdom of heaven.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156416"/>
            <a:ext cx="1313092" cy="1467853"/>
          </a:xfrm>
          <a:prstGeom prst="rect">
            <a:avLst/>
          </a:prstGeom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0500" y="4097957"/>
            <a:ext cx="8763000" cy="276004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66700" y="4184235"/>
            <a:ext cx="86106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Ephesians 2:4-7</a:t>
            </a:r>
            <a:br>
              <a:rPr lang="en-US" sz="3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800" dirty="0" smtClean="0">
                <a:solidFill>
                  <a:srgbClr val="FFFF00"/>
                </a:solidFill>
              </a:rPr>
              <a:t>7 </a:t>
            </a:r>
            <a:r>
              <a:rPr lang="en-US" sz="3800" dirty="0" smtClean="0">
                <a:solidFill>
                  <a:schemeClr val="bg1"/>
                </a:solidFill>
              </a:rPr>
              <a:t>That in the ages to come he might </a:t>
            </a:r>
            <a:r>
              <a:rPr lang="en-US" sz="3800" dirty="0" err="1" smtClean="0">
                <a:solidFill>
                  <a:schemeClr val="bg1"/>
                </a:solidFill>
              </a:rPr>
              <a:t>shew</a:t>
            </a:r>
            <a:r>
              <a:rPr lang="en-US" sz="3800" dirty="0" smtClean="0">
                <a:solidFill>
                  <a:schemeClr val="bg1"/>
                </a:solidFill>
              </a:rPr>
              <a:t> the exceeding riches of his grace in his kindness toward us through Christ Jesus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413" y="2961031"/>
            <a:ext cx="8831174" cy="163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This World Is Not My Home, And </a:t>
            </a:r>
            <a:r>
              <a:rPr lang="en-US" sz="4400" dirty="0" err="1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satan</a:t>
            </a: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, The god Of This World, </a:t>
            </a:r>
            <a:r>
              <a:rPr lang="en-US" sz="4400" dirty="0" err="1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Ain’t</a:t>
            </a: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 My Daddy!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" y="1429296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5:4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they that mourn: for they shall be comforted.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452226"/>
            <a:ext cx="9143999" cy="285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Blessed Are</a:t>
            </a:r>
            <a:b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</a:br>
            <a: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They That Mourn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167268"/>
            <a:ext cx="1313092" cy="13492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5:4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they that mourn: for they shall be comforted.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167268"/>
            <a:ext cx="1313092" cy="13492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327808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Attitude…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2795058"/>
            <a:ext cx="8831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Recognize My Needs, Hurts</a:t>
            </a:r>
            <a:br>
              <a:rPr lang="en-US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And Struggles, And Will Present Them To The One Who Truly Cares For Me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4343279"/>
            <a:ext cx="8763000" cy="2102121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4429557"/>
            <a:ext cx="861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 Peter 5:7</a:t>
            </a:r>
            <a:r>
              <a:rPr lang="en-US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chemeClr val="bg1"/>
                </a:solidFill>
              </a:rPr>
              <a:t>Casting all your care upon him; for he </a:t>
            </a:r>
            <a:r>
              <a:rPr lang="en-US" dirty="0" err="1" smtClean="0">
                <a:solidFill>
                  <a:schemeClr val="bg1"/>
                </a:solidFill>
              </a:rPr>
              <a:t>careth</a:t>
            </a:r>
            <a:r>
              <a:rPr lang="en-US" dirty="0" smtClean="0">
                <a:solidFill>
                  <a:schemeClr val="bg1"/>
                </a:solidFill>
              </a:rPr>
              <a:t> for you.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5:4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they that mourn: for they shall be comforted.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167268"/>
            <a:ext cx="1313092" cy="13492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847037"/>
            <a:ext cx="9143999" cy="285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For They Shall</a:t>
            </a:r>
            <a:b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</a:br>
            <a: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Be Comforted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5:4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they that mourn: for they shall be comforted.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167268"/>
            <a:ext cx="1313092" cy="13492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522060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3000787"/>
            <a:ext cx="8831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60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God Will Comfort Me!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4097957"/>
            <a:ext cx="8763000" cy="276004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4184235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2 Corinthians 1:3-4</a:t>
            </a:r>
            <a:b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FF00"/>
                </a:solidFill>
              </a:rPr>
              <a:t>3 </a:t>
            </a:r>
            <a:r>
              <a:rPr lang="en-US" dirty="0" smtClean="0">
                <a:solidFill>
                  <a:schemeClr val="bg1"/>
                </a:solidFill>
              </a:rPr>
              <a:t>Blessed be God, even the Father of our Lord Jesus Christ, the Father of mercies, and the God of all comfort;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5:4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they that mourn: for they shall be comforted.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167268"/>
            <a:ext cx="1313092" cy="1349297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3897239"/>
            <a:ext cx="8763000" cy="2949602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3983517"/>
            <a:ext cx="865427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2 Corinthians 1:3-4</a:t>
            </a:r>
            <a:b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500" dirty="0" smtClean="0">
                <a:solidFill>
                  <a:srgbClr val="FFFF00"/>
                </a:solidFill>
              </a:rPr>
              <a:t>4 </a:t>
            </a:r>
            <a:r>
              <a:rPr lang="en-US" sz="3500" dirty="0" smtClean="0">
                <a:solidFill>
                  <a:schemeClr val="bg1"/>
                </a:solidFill>
              </a:rPr>
              <a:t>Who </a:t>
            </a:r>
            <a:r>
              <a:rPr lang="en-US" sz="3500" dirty="0" err="1" smtClean="0">
                <a:solidFill>
                  <a:schemeClr val="bg1"/>
                </a:solidFill>
              </a:rPr>
              <a:t>comforteth</a:t>
            </a:r>
            <a:r>
              <a:rPr lang="en-US" sz="3500" dirty="0" smtClean="0">
                <a:solidFill>
                  <a:schemeClr val="bg1"/>
                </a:solidFill>
              </a:rPr>
              <a:t> us in all our tribulation, that we may be able to comfort them which are in any trouble, by the comfort wherewith we ourselves are comforted of God.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" y="1522060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413" y="3000787"/>
            <a:ext cx="8831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60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God Will Comfort Me!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5:5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meek: for they shall inherit the earth.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834157"/>
            <a:ext cx="9143999" cy="341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Blessed Are</a:t>
            </a:r>
            <a:b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</a:br>
            <a: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The Meek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06829"/>
            <a:ext cx="1313092" cy="13933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5:5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meek: for they shall inherit the earth.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06829"/>
            <a:ext cx="1313092" cy="13933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327808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Attitude…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2843218"/>
            <a:ext cx="8831174" cy="180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9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Be Humble, Gentle And</a:t>
            </a:r>
            <a:br>
              <a:rPr lang="en-US" sz="49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9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Have A Proper Appreciation Of</a:t>
            </a:r>
            <a:br>
              <a:rPr lang="en-US" sz="49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9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Who I Am And Who God 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4892806"/>
            <a:ext cx="9143999" cy="248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GOD IS GOD</a:t>
            </a:r>
            <a:b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</a:br>
            <a: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AND I AM NOT!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5:5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meek: for they shall inherit the earth.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473998"/>
            <a:ext cx="9143999" cy="4243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For They</a:t>
            </a:r>
            <a:b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</a:br>
            <a: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Shall Inherit The Earth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06829"/>
            <a:ext cx="1313092" cy="13933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5:5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meek: for they shall inherit the earth.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06829"/>
            <a:ext cx="1313092" cy="13933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773848"/>
            <a:ext cx="914399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4097957"/>
            <a:ext cx="8763000" cy="276004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4184235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Galatians 4:4-7</a:t>
            </a:r>
            <a:b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FF00"/>
                </a:solidFill>
              </a:rPr>
              <a:t>4 </a:t>
            </a:r>
            <a:r>
              <a:rPr lang="en-US" dirty="0" smtClean="0">
                <a:solidFill>
                  <a:schemeClr val="bg1"/>
                </a:solidFill>
              </a:rPr>
              <a:t>But when the </a:t>
            </a:r>
            <a:r>
              <a:rPr lang="en-US" dirty="0" err="1" smtClean="0">
                <a:solidFill>
                  <a:schemeClr val="bg1"/>
                </a:solidFill>
              </a:rPr>
              <a:t>fulness</a:t>
            </a:r>
            <a:r>
              <a:rPr lang="en-US" dirty="0" smtClean="0">
                <a:solidFill>
                  <a:schemeClr val="bg1"/>
                </a:solidFill>
              </a:rPr>
              <a:t> of the time was come, God sent forth his Son, made of a woman, made under the law,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2629085"/>
            <a:ext cx="8831174" cy="156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Am An Heir Of God Through</a:t>
            </a:r>
            <a:b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Jesus Christ And I Have A Future</a:t>
            </a:r>
            <a:b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Destiny That Is Out Of This World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5:5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meek: for they shall inherit the earth.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06829"/>
            <a:ext cx="1313092" cy="1393371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4097957"/>
            <a:ext cx="8763000" cy="276004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4184235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Galatians 4:4-7</a:t>
            </a:r>
            <a:b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FF00"/>
                </a:solidFill>
              </a:rPr>
              <a:t>5 </a:t>
            </a:r>
            <a:r>
              <a:rPr lang="en-US" dirty="0" smtClean="0">
                <a:solidFill>
                  <a:schemeClr val="bg1"/>
                </a:solidFill>
              </a:rPr>
              <a:t>To redeem them that were under the law, that we might receive the adoption of sons.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773848"/>
            <a:ext cx="914399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413" y="2629085"/>
            <a:ext cx="8831174" cy="156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Am An Heir Of God Through</a:t>
            </a:r>
            <a:b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Jesus Christ And I Have A Future</a:t>
            </a:r>
            <a:b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Destiny That Is Out Of This World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5:5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meek: for they shall inherit the earth.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06829"/>
            <a:ext cx="1313092" cy="1393371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4097957"/>
            <a:ext cx="8763000" cy="276004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4184235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Galatians 4:4-7</a:t>
            </a:r>
            <a:b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FF00"/>
                </a:solidFill>
              </a:rPr>
              <a:t>6 </a:t>
            </a:r>
            <a:r>
              <a:rPr lang="en-US" dirty="0" smtClean="0">
                <a:solidFill>
                  <a:schemeClr val="bg1"/>
                </a:solidFill>
              </a:rPr>
              <a:t>And because ye are sons, God hath sent forth the Spirit of his Son into your hearts, crying, Abba, Father.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773848"/>
            <a:ext cx="914399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413" y="2629085"/>
            <a:ext cx="8831174" cy="156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Am An Heir Of God Through</a:t>
            </a:r>
            <a:b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Jesus Christ And I Have A Future</a:t>
            </a:r>
            <a:b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Destiny That Is Out Of This World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5:5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meek: for they shall inherit the earth.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06829"/>
            <a:ext cx="1313092" cy="1393371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4097957"/>
            <a:ext cx="8763000" cy="276004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4184235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Galatians 4:4-7</a:t>
            </a:r>
            <a:b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FF00"/>
                </a:solidFill>
              </a:rPr>
              <a:t>7 </a:t>
            </a:r>
            <a:r>
              <a:rPr lang="en-US" dirty="0" smtClean="0">
                <a:solidFill>
                  <a:schemeClr val="bg1"/>
                </a:solidFill>
              </a:rPr>
              <a:t>Wherefore thou art no more a servant, but a son; and if a son, then an heir of God through Christ.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773848"/>
            <a:ext cx="914399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413" y="2629085"/>
            <a:ext cx="8831174" cy="156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Am An Heir Of God Through</a:t>
            </a:r>
            <a:b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Jesus Christ And I Have A Future</a:t>
            </a:r>
            <a:b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Destiny That Is Out Of This World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5:6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400" dirty="0" smtClean="0">
                <a:solidFill>
                  <a:schemeClr val="bg1"/>
                </a:solidFill>
              </a:rPr>
              <a:t>Blessed are they which do hunger and thirst after righteousness: for they shall be filled.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415666"/>
            <a:ext cx="9143999" cy="4179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25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Blessed Are They Which Do Hunger</a:t>
            </a:r>
            <a:br>
              <a:rPr lang="en-US" sz="125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</a:br>
            <a:r>
              <a:rPr lang="en-US" sz="125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And Thirst After Righteousness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28601"/>
            <a:ext cx="1313092" cy="13171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5:6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400" dirty="0" smtClean="0">
                <a:solidFill>
                  <a:schemeClr val="bg1"/>
                </a:solidFill>
              </a:rPr>
              <a:t>Blessed are they which do hunger and thirst after righteousness: for they shall be filled.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28601"/>
            <a:ext cx="1313092" cy="13171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394068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Attitude…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4343279"/>
            <a:ext cx="8763000" cy="2102121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4429557"/>
            <a:ext cx="861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Psalm 139:23-24</a:t>
            </a:r>
            <a:b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FF00"/>
                </a:solidFill>
              </a:rPr>
              <a:t>23 </a:t>
            </a:r>
            <a:r>
              <a:rPr lang="en-US" dirty="0" smtClean="0">
                <a:solidFill>
                  <a:schemeClr val="bg1"/>
                </a:solidFill>
              </a:rPr>
              <a:t>Search me, O God, and know my heart: try me, and know my thoughts: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2945032"/>
            <a:ext cx="8831174" cy="170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Have A Spiritual Appetite</a:t>
            </a:r>
            <a:b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And Desire For Things That</a:t>
            </a:r>
            <a:b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God Says Are Right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5:6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400" dirty="0" smtClean="0">
                <a:solidFill>
                  <a:schemeClr val="bg1"/>
                </a:solidFill>
              </a:rPr>
              <a:t>Blessed are they which do hunger and thirst after righteousness: for they shall be filled.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28601"/>
            <a:ext cx="1313092" cy="1317171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4410185"/>
            <a:ext cx="8763000" cy="2102121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4496463"/>
            <a:ext cx="86106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Psalm 139:23-24</a:t>
            </a:r>
            <a:br>
              <a:rPr lang="en-US" sz="3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800" dirty="0" smtClean="0">
                <a:solidFill>
                  <a:srgbClr val="FFFF00"/>
                </a:solidFill>
              </a:rPr>
              <a:t>24 </a:t>
            </a:r>
            <a:r>
              <a:rPr lang="en-US" sz="3800" dirty="0" smtClean="0">
                <a:solidFill>
                  <a:schemeClr val="bg1"/>
                </a:solidFill>
              </a:rPr>
              <a:t>And see if there be any wicked way in me, and lead me in the way everlasting.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394068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Attitude…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413" y="2945032"/>
            <a:ext cx="8831174" cy="170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Have A Spiritual Appetite</a:t>
            </a:r>
            <a:b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And Desire For Things That</a:t>
            </a:r>
            <a:b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God Says Are Right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5:6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400" dirty="0" smtClean="0">
                <a:solidFill>
                  <a:schemeClr val="bg1"/>
                </a:solidFill>
              </a:rPr>
              <a:t>Blessed are they which do hunger and thirst after righteousness: for they shall be filled.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28601"/>
            <a:ext cx="1313092" cy="1317171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4164863"/>
            <a:ext cx="8763000" cy="2514717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4251141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9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Psalm 119:10-11</a:t>
            </a:r>
            <a:br>
              <a:rPr lang="en-US" sz="39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900" dirty="0" smtClean="0">
                <a:solidFill>
                  <a:srgbClr val="FFFF00"/>
                </a:solidFill>
              </a:rPr>
              <a:t>10 </a:t>
            </a:r>
            <a:r>
              <a:rPr lang="en-US" sz="3900" dirty="0" smtClean="0">
                <a:solidFill>
                  <a:schemeClr val="bg1"/>
                </a:solidFill>
              </a:rPr>
              <a:t>With my whole heart have I sought thee: O let me not wander from thy commandments.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394068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Attitude…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413" y="2945032"/>
            <a:ext cx="8831174" cy="170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Have A Spiritual Appetite</a:t>
            </a:r>
            <a:b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And Desire For Things That</a:t>
            </a:r>
            <a:b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God Says Are Right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5:3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poor in spirit: for theirs is the kingdom of heaven.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724376"/>
            <a:ext cx="9143999" cy="285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Blessed Are The Poor In Spirit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156416"/>
            <a:ext cx="1313092" cy="146785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5:6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400" dirty="0" smtClean="0">
                <a:solidFill>
                  <a:schemeClr val="bg1"/>
                </a:solidFill>
              </a:rPr>
              <a:t>Blessed are they which do hunger and thirst after righteousness: for they shall be filled.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28601"/>
            <a:ext cx="1313092" cy="1317171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4343279"/>
            <a:ext cx="8763000" cy="2102121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4429557"/>
            <a:ext cx="861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Psalm 119:10-11</a:t>
            </a:r>
            <a:b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FF00"/>
                </a:solidFill>
              </a:rPr>
              <a:t>11 </a:t>
            </a:r>
            <a:r>
              <a:rPr lang="en-US" dirty="0" smtClean="0">
                <a:solidFill>
                  <a:schemeClr val="bg1"/>
                </a:solidFill>
              </a:rPr>
              <a:t>Thy word have I hid in mine heart, that I might not sin against thee.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394068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Attitude…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413" y="2945032"/>
            <a:ext cx="8831174" cy="170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Have A Spiritual Appetite</a:t>
            </a:r>
            <a:b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And Desire For Things That</a:t>
            </a:r>
            <a:b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God Says Are Right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5:6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400" dirty="0" smtClean="0">
                <a:solidFill>
                  <a:schemeClr val="bg1"/>
                </a:solidFill>
              </a:rPr>
              <a:t>Blessed are they which do hunger and thirst after righteousness: for they shall be filled.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938954"/>
            <a:ext cx="9143999" cy="341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For They Shall Be Filled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28601"/>
            <a:ext cx="1313092" cy="13171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5:6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400" dirty="0" smtClean="0">
                <a:solidFill>
                  <a:schemeClr val="bg1"/>
                </a:solidFill>
              </a:rPr>
              <a:t>Blessed are they which do hunger and thirst after righteousness: for they shall be filled.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28601"/>
            <a:ext cx="1313092" cy="13171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773848"/>
            <a:ext cx="914399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2866812"/>
            <a:ext cx="8831174" cy="1497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60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God Will Help Me</a:t>
            </a:r>
            <a:br>
              <a:rPr lang="en-US" sz="60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60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Be Satisfied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4320978"/>
            <a:ext cx="8763000" cy="2124422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4407255"/>
            <a:ext cx="861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 Timothy 6:6</a:t>
            </a:r>
            <a:r>
              <a:rPr lang="en-US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chemeClr val="bg1"/>
                </a:solidFill>
              </a:rPr>
              <a:t>But godliness with contentment is great gain.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5:7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merciful: for they shall obtain mercy.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955222"/>
            <a:ext cx="9143999" cy="3035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7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Blessed Are</a:t>
            </a:r>
            <a:br>
              <a:rPr lang="en-US" sz="17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</a:br>
            <a:r>
              <a:rPr lang="en-US" sz="17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The Merciful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28603"/>
            <a:ext cx="1313092" cy="130337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5:7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merciful: for they shall obtain mercy.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28603"/>
            <a:ext cx="1313092" cy="13033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327808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Attitude…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4209467"/>
            <a:ext cx="8763000" cy="2514721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4295745"/>
            <a:ext cx="86106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Luke 23:34</a:t>
            </a:r>
            <a:r>
              <a:rPr lang="en-US" sz="3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800" dirty="0" smtClean="0">
                <a:solidFill>
                  <a:schemeClr val="bg1"/>
                </a:solidFill>
              </a:rPr>
              <a:t>Then said Jesus, Father, forgive them; for they know not what they do. And they parted his raiment, and cast lots.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637489"/>
            <a:ext cx="8987587" cy="2045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200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Extend Mercy To Others,</a:t>
            </a:r>
            <a:br>
              <a:rPr lang="en-US" sz="4200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200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And Hopefully Through Me, They</a:t>
            </a:r>
            <a:br>
              <a:rPr lang="en-US" sz="4200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200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Will See That God’s Mercy Has Been Extended To Them As Well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5:7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merciful: for they shall obtain mercy.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28603"/>
            <a:ext cx="1313092" cy="1303374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4408248"/>
            <a:ext cx="8763000" cy="2350360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4481273"/>
            <a:ext cx="8610600" cy="232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2 Corinthians 8:9</a:t>
            </a:r>
            <a:r>
              <a:rPr lang="en-US" sz="32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2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200" dirty="0" smtClean="0">
                <a:solidFill>
                  <a:schemeClr val="bg1"/>
                </a:solidFill>
              </a:rPr>
              <a:t>For ye know the grace of our Lord Jesus Christ, that, though he was rich, yet for your sakes he became poor, that ye through his poverty might be rich.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327808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Attitude…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637489"/>
            <a:ext cx="8987587" cy="2045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200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Extend Mercy To Others,</a:t>
            </a:r>
            <a:br>
              <a:rPr lang="en-US" sz="4200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200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And Hopefully Through Me, They</a:t>
            </a:r>
            <a:br>
              <a:rPr lang="en-US" sz="4200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200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Will See That God’s Mercy Has Been Extended To Them As Well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5:7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merciful: for they shall obtain mercy.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663678"/>
            <a:ext cx="9143999" cy="341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6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For They Shall Obtain Mercy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28603"/>
            <a:ext cx="1313092" cy="130337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5:7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merciful: for they shall obtain mercy.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28603"/>
            <a:ext cx="1313092" cy="13033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773848"/>
            <a:ext cx="914399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2959576"/>
            <a:ext cx="8831174" cy="13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55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God Has And Will Continue To Show Mercy To Me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4320978"/>
            <a:ext cx="8763000" cy="2124422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4407255"/>
            <a:ext cx="861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Ephesians 2:4</a:t>
            </a:r>
            <a:r>
              <a:rPr lang="en-US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chemeClr val="bg1"/>
                </a:solidFill>
              </a:rPr>
              <a:t>But God, who is rich in mercy, for his great love wherewith he loved us,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5:3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poor in spirit: for theirs is the kingdom of heaven.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156416"/>
            <a:ext cx="1313092" cy="1467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394068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Attitude…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0500" y="4097957"/>
            <a:ext cx="8763000" cy="276004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66700" y="4184235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James 1:17</a:t>
            </a:r>
            <a:r>
              <a:rPr lang="en-US" sz="32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2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200" dirty="0" smtClean="0">
                <a:solidFill>
                  <a:schemeClr val="bg1"/>
                </a:solidFill>
              </a:rPr>
              <a:t>Every good gift and every perfect gift is from above, and cometh down from the Father of lights, with whom is no variableness, neither shadow of turning.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3139610"/>
            <a:ext cx="8831174" cy="1357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54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Depend On God</a:t>
            </a:r>
            <a:br>
              <a:rPr lang="en-US" sz="54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54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And Not Myself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5:8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pure in heart: for they shall see God.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564736"/>
            <a:ext cx="9143999" cy="4243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Blessed Are</a:t>
            </a:r>
            <a:b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</a:br>
            <a: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The Pure</a:t>
            </a:r>
            <a:b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</a:br>
            <a: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In Heart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39488"/>
            <a:ext cx="1313092" cy="13498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5:8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pure in heart: for they shall see God.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39488"/>
            <a:ext cx="1313092" cy="1349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327808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Attitude…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0" y="4097957"/>
            <a:ext cx="8763000" cy="264853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6700" y="4184235"/>
            <a:ext cx="86106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 John 1:7-9</a:t>
            </a:r>
            <a:br>
              <a:rPr lang="en-US" sz="3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400" dirty="0" smtClean="0">
                <a:solidFill>
                  <a:srgbClr val="FFFF00"/>
                </a:solidFill>
              </a:rPr>
              <a:t>7 </a:t>
            </a:r>
            <a:r>
              <a:rPr lang="en-US" sz="3400" dirty="0" smtClean="0">
                <a:solidFill>
                  <a:schemeClr val="bg1"/>
                </a:solidFill>
              </a:rPr>
              <a:t>But if we walk in the light, as he is in the light, we have fellowship one with another, and the blood of Jesus Christ his Son </a:t>
            </a:r>
            <a:r>
              <a:rPr lang="en-US" sz="3400" dirty="0" err="1" smtClean="0">
                <a:solidFill>
                  <a:schemeClr val="bg1"/>
                </a:solidFill>
              </a:rPr>
              <a:t>cleanseth</a:t>
            </a:r>
            <a:r>
              <a:rPr lang="en-US" sz="3400" dirty="0" smtClean="0">
                <a:solidFill>
                  <a:schemeClr val="bg1"/>
                </a:solidFill>
              </a:rPr>
              <a:t> us from all sin.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637489"/>
            <a:ext cx="8987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Continually Acknowledge</a:t>
            </a:r>
            <a:br>
              <a:rPr lang="en-US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That I Am Made Inwardly Clean Through The Shed Blood Of Jesus Christ, My Lord And Savior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5:8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pure in heart: for they shall see God.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39488"/>
            <a:ext cx="1313092" cy="134982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0" y="4198316"/>
            <a:ext cx="8763000" cy="264853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6700" y="4284594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5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 John 1:7-9</a:t>
            </a:r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FF00"/>
                </a:solidFill>
              </a:rPr>
              <a:t>8 </a:t>
            </a:r>
            <a:r>
              <a:rPr lang="en-US" dirty="0" smtClean="0">
                <a:solidFill>
                  <a:schemeClr val="bg1"/>
                </a:solidFill>
              </a:rPr>
              <a:t>If we say that we have no sin, we deceive ourselves, and the truth is not in us.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327808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Attitude…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637489"/>
            <a:ext cx="8987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Continually Acknowledge</a:t>
            </a:r>
            <a:br>
              <a:rPr lang="en-US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That I Am Made Inwardly Clean Through The Shed Blood Of Jesus Christ, My Lord And Savior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5:8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pure in heart: for they shall see God.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39488"/>
            <a:ext cx="1313092" cy="134982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0" y="4198316"/>
            <a:ext cx="8763000" cy="264853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6700" y="4284594"/>
            <a:ext cx="861060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5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 John 1:7-9</a:t>
            </a:r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FF00"/>
                </a:solidFill>
              </a:rPr>
              <a:t>9 </a:t>
            </a:r>
            <a:r>
              <a:rPr lang="en-US" dirty="0" smtClean="0">
                <a:solidFill>
                  <a:schemeClr val="bg1"/>
                </a:solidFill>
              </a:rPr>
              <a:t>If we confess our sins, he is faithful and just to forgive us our sins, and to cleanse us from all unrighteousness.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327808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Attitude…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637489"/>
            <a:ext cx="8987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Continually Acknowledge</a:t>
            </a:r>
            <a:br>
              <a:rPr lang="en-US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That I Am Made Inwardly Clean Through The Shed Blood Of Jesus Christ, My Lord And Savior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5:8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pure in heart: for they shall see God.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39488"/>
            <a:ext cx="1313092" cy="13498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849206"/>
            <a:ext cx="9143999" cy="296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For They</a:t>
            </a:r>
            <a:b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</a:br>
            <a: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Shall See God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5:8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pure in heart: for they shall see God.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39488"/>
            <a:ext cx="1313092" cy="1349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773848"/>
            <a:ext cx="914399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3774579"/>
            <a:ext cx="8763000" cy="3087824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3860856"/>
            <a:ext cx="8610600" cy="299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100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 </a:t>
            </a:r>
            <a:r>
              <a:rPr lang="en-US" sz="31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Timothy 3:16</a:t>
            </a:r>
            <a:r>
              <a:rPr lang="en-US" sz="31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1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100" dirty="0" smtClean="0">
                <a:solidFill>
                  <a:schemeClr val="bg1"/>
                </a:solidFill>
              </a:rPr>
              <a:t>And without controversy great is the mystery of godliness: God was manifest in the flesh, justified in the Spirit, seen of angels, preached unto the Gentiles, believed on in the world, received up into glory.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2709243"/>
            <a:ext cx="8831174" cy="1216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Literally See Jesus One Day – IT’S GONNA HAPPEN!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5:8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pure in heart: for they shall see God.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39488"/>
            <a:ext cx="1313092" cy="1349828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3774579"/>
            <a:ext cx="8763000" cy="3087824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3860856"/>
            <a:ext cx="8610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 John 3:2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Beloved, now are we the sons of God, and it doth not yet appear what we shall be: but we know that, when he shall appear, we shall be like him; for we shall see him as he is.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" y="1773848"/>
            <a:ext cx="914399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6413" y="2709243"/>
            <a:ext cx="8831174" cy="1216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Literally See Jesus One Day – IT’S GONNA HAPPEN!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5:9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peacemakers: for they shall be called the children of God.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650589"/>
            <a:ext cx="9143999" cy="4243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Blessed</a:t>
            </a:r>
            <a:b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</a:br>
            <a: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Are The Peacemakers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50376"/>
            <a:ext cx="1313092" cy="13523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5:9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peacemakers: for they shall be called the children of God.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50376"/>
            <a:ext cx="1313092" cy="1352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327808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Attitude…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0" y="4097957"/>
            <a:ext cx="8763000" cy="264853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6700" y="4184235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Ephesians 2:13-14</a:t>
            </a:r>
            <a:b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13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But now in Christ Jesus ye who sometimes were far off are made nigh by the blood of Christ.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790210"/>
            <a:ext cx="8987587" cy="149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Endeavor To Show Others How</a:t>
            </a:r>
            <a:br>
              <a:rPr lang="en-US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To Have Inward Peace With God Through Jesus Christ My Lord And Savior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5:3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poor in spirit: for theirs is the kingdom of heaven.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389846"/>
            <a:ext cx="9143999" cy="412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For Theirs Is The Kingdom</a:t>
            </a:r>
            <a:b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</a:br>
            <a: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Of Heaven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156416"/>
            <a:ext cx="1313092" cy="146785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5:9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peacemakers: for they shall be called the children of God.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50376"/>
            <a:ext cx="1313092" cy="135236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0" y="4097957"/>
            <a:ext cx="8763000" cy="264853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6700" y="4184235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Ephesians 2:13-14</a:t>
            </a:r>
            <a:b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14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For he is our peace, who hath made both one, and hath broken down the middle wall of partition between us;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327808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Attitude…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90210"/>
            <a:ext cx="8987587" cy="149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Endeavor To Show Others How</a:t>
            </a:r>
            <a:br>
              <a:rPr lang="en-US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To Have Inward Peace With God Through Jesus Christ My Lord And Savior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5:9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peacemakers: for they shall be called the children of God.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50376"/>
            <a:ext cx="1313092" cy="13523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716849"/>
            <a:ext cx="9143999" cy="3718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45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For They Shall</a:t>
            </a:r>
            <a:br>
              <a:rPr lang="en-US" sz="145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</a:br>
            <a:r>
              <a:rPr lang="en-US" sz="145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Be Called The Children Of God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5:9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peacemakers: for they shall be called the children of God.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50376"/>
            <a:ext cx="1313092" cy="1352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773848"/>
            <a:ext cx="914399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0" y="4276374"/>
            <a:ext cx="8763000" cy="245895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6700" y="4362651"/>
            <a:ext cx="8610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5:16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Let your light so shine before men, that they may see your good works, and glorify your Father which is in heaven.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6413" y="2815259"/>
            <a:ext cx="8831174" cy="163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400" spc="-15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Others Will Know That I Belong To Him Because Of The Peace He Has Given To Me Through Jesus Christ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6850530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5:10-12</a:t>
            </a:r>
            <a:br>
              <a:rPr lang="en-US" sz="3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rgbClr val="FFFF00"/>
                </a:solidFill>
              </a:rPr>
              <a:t>10 </a:t>
            </a:r>
            <a:r>
              <a:rPr lang="en-US" sz="3600" dirty="0" smtClean="0">
                <a:solidFill>
                  <a:schemeClr val="bg1"/>
                </a:solidFill>
              </a:rPr>
              <a:t>Blessed are they which are persecuted for righteousness' sake: for theirs is the kingdom of heaven. 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11 </a:t>
            </a:r>
            <a:r>
              <a:rPr lang="en-US" sz="3600" dirty="0" smtClean="0">
                <a:solidFill>
                  <a:schemeClr val="bg1"/>
                </a:solidFill>
              </a:rPr>
              <a:t>Blessed are ye, when men shall revile you, and persecute you, and shall say all manner of evil against you falsely, for my sake. 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12</a:t>
            </a:r>
            <a:r>
              <a:rPr lang="en-US" sz="3600" dirty="0" smtClean="0">
                <a:solidFill>
                  <a:schemeClr val="bg1"/>
                </a:solidFill>
              </a:rPr>
              <a:t> Rejoice, and be exceeding glad: for great is your reward in heaven: for so persecuted they the prophets which were before you.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61260"/>
            <a:ext cx="1313092" cy="13498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806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5:10</a:t>
            </a:r>
            <a:r>
              <a:rPr lang="en-US" sz="2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</a:rPr>
              <a:t>Blessed are they which are persecuted for righteousness' sake: for theirs is the kingdom of heaven.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504980"/>
            <a:ext cx="914399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2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Blessed Are</a:t>
            </a:r>
            <a:br>
              <a:rPr lang="en-US" sz="12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</a:br>
            <a:r>
              <a:rPr lang="en-US" sz="12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They Which Are Persecuted For Righteousness Sake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61260"/>
            <a:ext cx="1313092" cy="13498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806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5:10</a:t>
            </a:r>
            <a:r>
              <a:rPr lang="en-US" sz="2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</a:rPr>
              <a:t>Blessed are they which are persecuted for righteousness' sake: for theirs is the kingdom of heaven. 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61260"/>
            <a:ext cx="1313092" cy="1349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327808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Attitude…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0" y="4097957"/>
            <a:ext cx="8763000" cy="264853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6700" y="4184235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Luke 14:27</a:t>
            </a:r>
            <a:r>
              <a:rPr lang="en-US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chemeClr val="bg1"/>
                </a:solidFill>
              </a:rPr>
              <a:t>And whosoever doth not bear his cross, and come after me, cannot be my disciple.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776958"/>
            <a:ext cx="8987587" cy="156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200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As A Follower Of Jesus Christ, I</a:t>
            </a:r>
            <a:br>
              <a:rPr lang="en-US" sz="4200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200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Know I Will Be Misunderstood And</a:t>
            </a:r>
            <a:br>
              <a:rPr lang="en-US" sz="4200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200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Even Mistreated – </a:t>
            </a:r>
            <a:r>
              <a:rPr lang="en-US" sz="4200" i="1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BUT SO BE IT!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806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5:10</a:t>
            </a:r>
            <a:r>
              <a:rPr lang="en-US" sz="2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</a:rPr>
              <a:t>Blessed are they which are persecuted for righteousness' sake: for theirs is the kingdom of heaven.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703597"/>
            <a:ext cx="9143999" cy="3843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5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For Theirs</a:t>
            </a:r>
            <a:br>
              <a:rPr lang="en-US" sz="15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</a:br>
            <a:r>
              <a:rPr lang="en-US" sz="15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Is The Kingdom Of Heaven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61260"/>
            <a:ext cx="1313092" cy="13498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806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5:10</a:t>
            </a:r>
            <a:r>
              <a:rPr lang="en-US" sz="2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</a:rPr>
              <a:t>Blessed are they which are persecuted for righteousness' sake: for theirs is the kingdom of heaven. 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61260"/>
            <a:ext cx="1313092" cy="1349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773848"/>
            <a:ext cx="914399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0" y="4120260"/>
            <a:ext cx="8763000" cy="2737740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6700" y="4206537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Colossians 3:23-24</a:t>
            </a:r>
            <a:b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FF00"/>
                </a:solidFill>
              </a:rPr>
              <a:t>23 </a:t>
            </a:r>
            <a:r>
              <a:rPr lang="en-US" dirty="0" smtClean="0">
                <a:solidFill>
                  <a:schemeClr val="bg1"/>
                </a:solidFill>
              </a:rPr>
              <a:t>And whatsoever ye do, do it heartily, as to the Lord, and not unto men;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6413" y="2934527"/>
            <a:ext cx="8831174" cy="1216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800" spc="-15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There Is A Great Reward Awaiting Me In Heaven – </a:t>
            </a:r>
            <a:r>
              <a:rPr lang="en-US" sz="4800" i="1" spc="-15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BELIEVE IT!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806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5:10</a:t>
            </a:r>
            <a:r>
              <a:rPr lang="en-US" sz="2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</a:rPr>
              <a:t>Blessed are they which are persecuted for righteousness' sake: for theirs is the kingdom of heaven. 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61260"/>
            <a:ext cx="1313092" cy="134982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0" y="4120260"/>
            <a:ext cx="8763000" cy="2737740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6700" y="4206537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Colossians 3:23-24</a:t>
            </a:r>
            <a:b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FF00"/>
                </a:solidFill>
              </a:rPr>
              <a:t>24 </a:t>
            </a:r>
            <a:r>
              <a:rPr lang="en-US" dirty="0" smtClean="0">
                <a:solidFill>
                  <a:schemeClr val="bg1"/>
                </a:solidFill>
              </a:rPr>
              <a:t>Knowing that of the Lord ye shall receive the reward of the inheritance: for ye serve the Lord Christ.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773848"/>
            <a:ext cx="914399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413" y="2934527"/>
            <a:ext cx="8831174" cy="1216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800" spc="-15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There Is A Great Reward Awaiting Me In Heaven – </a:t>
            </a:r>
            <a:r>
              <a:rPr lang="en-US" sz="4800" i="1" spc="-15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BELIEVE IT!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5:3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poor in spirit: for theirs is the kingdom of heaven.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156416"/>
            <a:ext cx="1313092" cy="1467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429296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0500" y="4097957"/>
            <a:ext cx="8763000" cy="276004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66700" y="4184235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Ephesians 2:2</a:t>
            </a:r>
            <a:r>
              <a:rPr lang="en-US" sz="32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2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200" dirty="0" smtClean="0">
                <a:solidFill>
                  <a:schemeClr val="bg1"/>
                </a:solidFill>
              </a:rPr>
              <a:t>Wherein in time past ye walked according to the course of this world, according to the prince of the power of the air, the spirit that now </a:t>
            </a:r>
            <a:r>
              <a:rPr lang="en-US" sz="3200" dirty="0" err="1" smtClean="0">
                <a:solidFill>
                  <a:schemeClr val="bg1"/>
                </a:solidFill>
              </a:rPr>
              <a:t>worketh</a:t>
            </a:r>
            <a:r>
              <a:rPr lang="en-US" sz="3200" dirty="0" smtClean="0">
                <a:solidFill>
                  <a:schemeClr val="bg1"/>
                </a:solidFill>
              </a:rPr>
              <a:t> in the children of disobedience: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2961031"/>
            <a:ext cx="8831174" cy="163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This World Is Not My Home, And </a:t>
            </a:r>
            <a:r>
              <a:rPr lang="en-US" sz="4400" dirty="0" err="1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satan</a:t>
            </a: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, The god Of This World, </a:t>
            </a:r>
            <a:r>
              <a:rPr lang="en-US" sz="4400" dirty="0" err="1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Ain’t</a:t>
            </a: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 My Daddy!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806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5:10</a:t>
            </a:r>
            <a:r>
              <a:rPr lang="en-US" sz="2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</a:rPr>
              <a:t>Blessed are they which are persecuted for righteousness' sake: for theirs is the kingdom of heaven. 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61260"/>
            <a:ext cx="1313092" cy="134982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0" y="4120260"/>
            <a:ext cx="8763000" cy="2737740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6700" y="4206537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25:21</a:t>
            </a:r>
            <a:r>
              <a:rPr lang="en-US" sz="32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2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200" dirty="0" smtClean="0">
                <a:solidFill>
                  <a:schemeClr val="bg1"/>
                </a:solidFill>
              </a:rPr>
              <a:t>His lord said unto him, Well done, thou good and faithful servant: thou hast been faithful over a few things, I will make thee ruler over many things: enter thou into the joy of thy lord.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773848"/>
            <a:ext cx="914399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413" y="2934527"/>
            <a:ext cx="8831174" cy="1216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800" spc="-15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There Is A Great Reward Awaiting Me In Heaven – </a:t>
            </a:r>
            <a:r>
              <a:rPr lang="en-US" sz="4800" i="1" spc="-15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BELIEVE IT!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806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5:10</a:t>
            </a:r>
            <a:r>
              <a:rPr lang="en-US" sz="2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</a:rPr>
              <a:t>Blessed are they which are persecuted for righteousness' sake: for theirs is the kingdom of heaven. 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61260"/>
            <a:ext cx="1313092" cy="134982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0" y="4120260"/>
            <a:ext cx="8763000" cy="2737740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6700" y="4206537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Revelation 22:12</a:t>
            </a:r>
            <a:r>
              <a:rPr lang="en-US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chemeClr val="bg1"/>
                </a:solidFill>
              </a:rPr>
              <a:t>And, behold, I come quickly; and my reward is with me, to give every man according as his work shall be.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773848"/>
            <a:ext cx="914399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413" y="2934527"/>
            <a:ext cx="8831174" cy="1216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800" spc="-15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There Is A Great Reward Awaiting Me In Heaven – </a:t>
            </a:r>
            <a:r>
              <a:rPr lang="en-US" sz="4800" i="1" spc="-15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BELIEVE IT!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5016" y="4543447"/>
            <a:ext cx="2653968" cy="2298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24829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I WANT THIS TO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413" y="2689696"/>
            <a:ext cx="8831174" cy="1497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6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DEPEND ON GOD AND NOT MYSELF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1371190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BE MY ATTITUDE!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5016" y="4543447"/>
            <a:ext cx="2653968" cy="2298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413" y="2689696"/>
            <a:ext cx="8831174" cy="2878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RECOGNIZE MY</a:t>
            </a:r>
            <a:b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NEEDS, AND HURTS, AND STRUGGLES, AND WILL PRESENT THEM TO THE ONE WHO TRULY CARES FOR ME!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4829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I WANT THIS 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371190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BE MY ATTITUDE!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5016" y="4543447"/>
            <a:ext cx="2653968" cy="2298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413" y="2689696"/>
            <a:ext cx="8831174" cy="2324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BE HUMBLE AND GENTLE AND HAVE A PROPER APPRECIATION OF WHO I AM AND WHO GOD 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4829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I WANT THIS 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371190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BE MY ATTITUDE!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5016" y="4543447"/>
            <a:ext cx="2653968" cy="2298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413" y="2689696"/>
            <a:ext cx="8831174" cy="2417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5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HAVE A SPIRITUAL APPETITE AND DESIRE FOR THE THINGS THAT GOD SAYS ARE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4829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I WANT THIS 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371190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BE MY ATTITUDE!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5016" y="4543447"/>
            <a:ext cx="2653968" cy="2298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413" y="2689696"/>
            <a:ext cx="8831174" cy="357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5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EXTEND MERCY TO OTHERS, AND HOPEFULLY THROUGH ME, THEY WILL SEE THAT GOD’S MERCY</a:t>
            </a:r>
            <a:br>
              <a:rPr lang="en-US" sz="5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5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HAS BEEN EXTENDED TO THEM AS WELL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4829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I WANT THIS 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371190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BE MY ATTITUDE!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5016" y="4543447"/>
            <a:ext cx="2653968" cy="2298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413" y="2689696"/>
            <a:ext cx="8831174" cy="357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5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CONTINUALLY ACKNOWLEDGE THAT I AM MADE INWARDLY CLEAN THROUGH THE SHED BLOOD OF JESUS CHRIST, MY LORD AND SAVIOR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4829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I WANT THIS 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371190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BE MY ATTITUDE!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5016" y="4543447"/>
            <a:ext cx="2653968" cy="2298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89696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5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Endeavor To Show Others How To Have Inward Peace With God Through Christ Jesus, My Lord And Savior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4829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I WANT THIS 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371190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BE MY ATTITUDE!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5:3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poor in spirit: for theirs is the kingdom of heaven.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156416"/>
            <a:ext cx="1313092" cy="1467853"/>
          </a:xfrm>
          <a:prstGeom prst="rect">
            <a:avLst/>
          </a:prstGeom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0500" y="4332130"/>
            <a:ext cx="8763000" cy="2079818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66700" y="4418406"/>
            <a:ext cx="861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Ephesians 2:4-7</a:t>
            </a:r>
            <a:b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FF00"/>
                </a:solidFill>
              </a:rPr>
              <a:t>4 </a:t>
            </a:r>
            <a:r>
              <a:rPr lang="en-US" dirty="0" smtClean="0">
                <a:solidFill>
                  <a:schemeClr val="bg1"/>
                </a:solidFill>
              </a:rPr>
              <a:t>But God, who is rich in mercy, for his great love wherewith he loved us,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413" y="2961031"/>
            <a:ext cx="8831174" cy="163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This World Is Not My Home, And </a:t>
            </a:r>
            <a:r>
              <a:rPr lang="en-US" sz="4400" dirty="0" err="1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satan</a:t>
            </a: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, The god Of This World, </a:t>
            </a:r>
            <a:r>
              <a:rPr lang="en-US" sz="4400" dirty="0" err="1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Ain’t</a:t>
            </a: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 My Daddy!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" y="1429296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5016" y="4543447"/>
            <a:ext cx="2653968" cy="2298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413" y="2689696"/>
            <a:ext cx="8831174" cy="299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5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AS A FOLLOWER OF JESUS CHRIST, I KNOW I WILL</a:t>
            </a:r>
            <a:br>
              <a:rPr lang="en-US" sz="5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5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BE MISUNDERSTOOD</a:t>
            </a:r>
            <a:br>
              <a:rPr lang="en-US" sz="5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5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AND EVEN MISTREATED,</a:t>
            </a:r>
            <a:br>
              <a:rPr lang="en-US" sz="5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5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BUT SO BE IT!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4829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I WANT THIS 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371190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BE MY ATTITUDE!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5:3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poor in spirit: for theirs is the kingdom of heaven.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156416"/>
            <a:ext cx="1313092" cy="1467853"/>
          </a:xfrm>
          <a:prstGeom prst="rect">
            <a:avLst/>
          </a:prstGeom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0500" y="4097957"/>
            <a:ext cx="8763000" cy="276004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66700" y="4184235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Ephesians 2:4-7</a:t>
            </a:r>
            <a:b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FF00"/>
                </a:solidFill>
              </a:rPr>
              <a:t>5 </a:t>
            </a:r>
            <a:r>
              <a:rPr lang="en-US" dirty="0" smtClean="0">
                <a:solidFill>
                  <a:schemeClr val="bg1"/>
                </a:solidFill>
              </a:rPr>
              <a:t>Even when we were dead in sins, hath quickened us together with Christ, (by grace ye are saved;)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413" y="2961031"/>
            <a:ext cx="8831174" cy="163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This World Is Not My Home, And </a:t>
            </a:r>
            <a:r>
              <a:rPr lang="en-US" sz="4400" dirty="0" err="1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satan</a:t>
            </a: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, The god Of This World, </a:t>
            </a:r>
            <a:r>
              <a:rPr lang="en-US" sz="4400" dirty="0" err="1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Ain’t</a:t>
            </a: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 My Daddy!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" y="1429296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5:3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poor in spirit: for theirs is the kingdom of heaven.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156416"/>
            <a:ext cx="1313092" cy="1467853"/>
          </a:xfrm>
          <a:prstGeom prst="rect">
            <a:avLst/>
          </a:prstGeom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0500" y="4097957"/>
            <a:ext cx="8763000" cy="276004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66700" y="4184235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Ephesians 2:4-7</a:t>
            </a:r>
            <a:b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FF00"/>
                </a:solidFill>
              </a:rPr>
              <a:t>6 </a:t>
            </a:r>
            <a:r>
              <a:rPr lang="en-US" dirty="0" smtClean="0">
                <a:solidFill>
                  <a:schemeClr val="bg1"/>
                </a:solidFill>
              </a:rPr>
              <a:t>And hath raised us up together, and made us sit together in heavenly places in Christ Jesus: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413" y="2961031"/>
            <a:ext cx="8831174" cy="163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This World Is Not My Home, And </a:t>
            </a:r>
            <a:r>
              <a:rPr lang="en-US" sz="4400" dirty="0" err="1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satan</a:t>
            </a: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, The god Of This World, </a:t>
            </a:r>
            <a:r>
              <a:rPr lang="en-US" sz="4400" dirty="0" err="1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Ain’t</a:t>
            </a: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 My Daddy!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" y="1429296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60988</TotalTime>
  <Words>975</Words>
  <Application>Microsoft Office PowerPoint</Application>
  <PresentationFormat>On-screen Show (4:3)</PresentationFormat>
  <Paragraphs>273</Paragraphs>
  <Slides>74</Slides>
  <Notes>74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Arial</vt:lpstr>
      <vt:lpstr>Tempus Sans ITC</vt:lpstr>
      <vt:lpstr>Jenkins v2.0</vt:lpstr>
      <vt:lpstr>CG Omega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RDJ</dc:creator>
  <cp:lastModifiedBy>Roger J</cp:lastModifiedBy>
  <cp:revision>3624</cp:revision>
  <dcterms:created xsi:type="dcterms:W3CDTF">2005-02-19T02:02:57Z</dcterms:created>
  <dcterms:modified xsi:type="dcterms:W3CDTF">2011-06-04T20:26:53Z</dcterms:modified>
</cp:coreProperties>
</file>