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2"/>
  </p:notesMasterIdLst>
  <p:sldIdLst>
    <p:sldId id="6960" r:id="rId2"/>
    <p:sldId id="6680" r:id="rId3"/>
    <p:sldId id="7122" r:id="rId4"/>
    <p:sldId id="7123" r:id="rId5"/>
    <p:sldId id="7035" r:id="rId6"/>
    <p:sldId id="7036" r:id="rId7"/>
    <p:sldId id="7037" r:id="rId8"/>
    <p:sldId id="7038" r:id="rId9"/>
    <p:sldId id="7039" r:id="rId10"/>
    <p:sldId id="7040" r:id="rId11"/>
    <p:sldId id="7041" r:id="rId12"/>
    <p:sldId id="7042" r:id="rId13"/>
    <p:sldId id="7043" r:id="rId14"/>
    <p:sldId id="7044" r:id="rId15"/>
    <p:sldId id="7045" r:id="rId16"/>
    <p:sldId id="7046" r:id="rId17"/>
    <p:sldId id="7133" r:id="rId18"/>
    <p:sldId id="7049" r:id="rId19"/>
    <p:sldId id="7050" r:id="rId20"/>
    <p:sldId id="7051" r:id="rId21"/>
    <p:sldId id="7052" r:id="rId22"/>
    <p:sldId id="7053" r:id="rId23"/>
    <p:sldId id="7054" r:id="rId24"/>
    <p:sldId id="7055" r:id="rId25"/>
    <p:sldId id="7127" r:id="rId26"/>
    <p:sldId id="7059" r:id="rId27"/>
    <p:sldId id="7060" r:id="rId28"/>
    <p:sldId id="7062" r:id="rId29"/>
    <p:sldId id="7061" r:id="rId30"/>
    <p:sldId id="7063" r:id="rId31"/>
    <p:sldId id="7064" r:id="rId32"/>
    <p:sldId id="7065" r:id="rId33"/>
    <p:sldId id="7066" r:id="rId34"/>
    <p:sldId id="7128" r:id="rId35"/>
    <p:sldId id="7070" r:id="rId36"/>
    <p:sldId id="7071" r:id="rId37"/>
    <p:sldId id="7072" r:id="rId38"/>
    <p:sldId id="7073" r:id="rId39"/>
    <p:sldId id="7074" r:id="rId40"/>
    <p:sldId id="7075" r:id="rId41"/>
    <p:sldId id="7076" r:id="rId42"/>
    <p:sldId id="7077" r:id="rId43"/>
    <p:sldId id="7078" r:id="rId44"/>
    <p:sldId id="7079" r:id="rId45"/>
    <p:sldId id="7080" r:id="rId46"/>
    <p:sldId id="7081" r:id="rId47"/>
    <p:sldId id="7082" r:id="rId48"/>
    <p:sldId id="7083" r:id="rId49"/>
    <p:sldId id="7084" r:id="rId50"/>
    <p:sldId id="7085" r:id="rId51"/>
    <p:sldId id="7129" r:id="rId52"/>
    <p:sldId id="7089" r:id="rId53"/>
    <p:sldId id="7090" r:id="rId54"/>
    <p:sldId id="7091" r:id="rId55"/>
    <p:sldId id="7092" r:id="rId56"/>
    <p:sldId id="7093" r:id="rId57"/>
    <p:sldId id="7094" r:id="rId58"/>
    <p:sldId id="7095" r:id="rId59"/>
    <p:sldId id="7130" r:id="rId60"/>
    <p:sldId id="7099" r:id="rId61"/>
    <p:sldId id="7112" r:id="rId62"/>
    <p:sldId id="7100" r:id="rId63"/>
    <p:sldId id="7101" r:id="rId64"/>
    <p:sldId id="7102" r:id="rId65"/>
    <p:sldId id="7103" r:id="rId66"/>
    <p:sldId id="7104" r:id="rId67"/>
    <p:sldId id="7105" r:id="rId68"/>
    <p:sldId id="7106" r:id="rId69"/>
    <p:sldId id="7131" r:id="rId70"/>
    <p:sldId id="7110" r:id="rId71"/>
    <p:sldId id="7111" r:id="rId72"/>
    <p:sldId id="7113" r:id="rId73"/>
    <p:sldId id="7114" r:id="rId74"/>
    <p:sldId id="7115" r:id="rId75"/>
    <p:sldId id="7116" r:id="rId76"/>
    <p:sldId id="7117" r:id="rId77"/>
    <p:sldId id="7118" r:id="rId78"/>
    <p:sldId id="7119" r:id="rId79"/>
    <p:sldId id="7132" r:id="rId80"/>
    <p:sldId id="6955" r:id="rId81"/>
  </p:sldIdLst>
  <p:sldSz cx="9144000" cy="6858000" type="screen4x3"/>
  <p:notesSz cx="6858000" cy="9144000"/>
  <p:embeddedFontLst>
    <p:embeddedFont>
      <p:font typeface="Tempus Sans ITC" pitchFamily="82" charset="0"/>
      <p:regular r:id="rId83"/>
    </p:embeddedFont>
    <p:embeddedFont>
      <p:font typeface="Teen" pitchFamily="2" charset="0"/>
      <p:regular r:id="rId84"/>
      <p:bold r:id="rId85"/>
      <p:italic r:id="rId86"/>
      <p:boldItalic r:id="rId8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414141"/>
    <a:srgbClr val="585858"/>
    <a:srgbClr val="333333"/>
    <a:srgbClr val="66FF33"/>
    <a:srgbClr val="FFFF00"/>
    <a:srgbClr val="FF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04" autoAdjust="0"/>
    <p:restoredTop sz="94472" autoAdjust="0"/>
  </p:normalViewPr>
  <p:slideViewPr>
    <p:cSldViewPr snapToGrid="0">
      <p:cViewPr varScale="1">
        <p:scale>
          <a:sx n="87" d="100"/>
          <a:sy n="87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2.fntdata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font" Target="fonts/font5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35E14DF-ABCC-45DE-9B2D-B8AAC0EDD1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15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C57A5-F88B-4C09-8F03-2C27C4DEB468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EC416-9301-43EE-A0F9-B095C41BA0B3}" type="slidenum">
              <a:rPr lang="en-US"/>
              <a:pPr/>
              <a:t>10</a:t>
            </a:fld>
            <a:endParaRPr lang="en-US"/>
          </a:p>
        </p:txBody>
      </p:sp>
      <p:sp>
        <p:nvSpPr>
          <p:cNvPr id="1178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A71F43-5133-40AE-9A41-894D9891F53E}" type="slidenum">
              <a:rPr lang="en-US"/>
              <a:pPr/>
              <a:t>11</a:t>
            </a:fld>
            <a:endParaRPr lang="en-US"/>
          </a:p>
        </p:txBody>
      </p:sp>
      <p:sp>
        <p:nvSpPr>
          <p:cNvPr id="1179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FD1C2E-1F16-460B-AC37-44565A583368}" type="slidenum">
              <a:rPr lang="en-US"/>
              <a:pPr/>
              <a:t>12</a:t>
            </a:fld>
            <a:endParaRPr lang="en-US"/>
          </a:p>
        </p:txBody>
      </p:sp>
      <p:sp>
        <p:nvSpPr>
          <p:cNvPr id="1179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55351-0356-4A8D-B2B2-7928CC504D7C}" type="slidenum">
              <a:rPr lang="en-US"/>
              <a:pPr/>
              <a:t>13</a:t>
            </a:fld>
            <a:endParaRPr lang="en-US"/>
          </a:p>
        </p:txBody>
      </p:sp>
      <p:sp>
        <p:nvSpPr>
          <p:cNvPr id="1179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83E10-BD07-48CE-8C22-3EC88FCB7C50}" type="slidenum">
              <a:rPr lang="en-US"/>
              <a:pPr/>
              <a:t>14</a:t>
            </a:fld>
            <a:endParaRPr lang="en-US"/>
          </a:p>
        </p:txBody>
      </p:sp>
      <p:sp>
        <p:nvSpPr>
          <p:cNvPr id="1179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1AD61-159C-4ED7-9B4B-60D83CC0BA5F}" type="slidenum">
              <a:rPr lang="en-US"/>
              <a:pPr/>
              <a:t>15</a:t>
            </a:fld>
            <a:endParaRPr lang="en-US"/>
          </a:p>
        </p:txBody>
      </p:sp>
      <p:sp>
        <p:nvSpPr>
          <p:cNvPr id="1179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A2DE11-65F7-4805-8768-C8E6B2345046}" type="slidenum">
              <a:rPr lang="en-US"/>
              <a:pPr/>
              <a:t>16</a:t>
            </a:fld>
            <a:endParaRPr lang="en-US"/>
          </a:p>
        </p:txBody>
      </p:sp>
      <p:sp>
        <p:nvSpPr>
          <p:cNvPr id="1180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1AEF2-517E-4D94-B60D-AB6619FDFFB1}" type="slidenum">
              <a:rPr lang="en-US"/>
              <a:pPr/>
              <a:t>17</a:t>
            </a:fld>
            <a:endParaRPr lang="en-US"/>
          </a:p>
        </p:txBody>
      </p:sp>
      <p:sp>
        <p:nvSpPr>
          <p:cNvPr id="1197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BA410-1A16-44C7-823B-D5A6CB018D26}" type="slidenum">
              <a:rPr lang="en-US"/>
              <a:pPr/>
              <a:t>18</a:t>
            </a:fld>
            <a:endParaRPr lang="en-US"/>
          </a:p>
        </p:txBody>
      </p:sp>
      <p:sp>
        <p:nvSpPr>
          <p:cNvPr id="1180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91FAB-FD34-439E-B814-E86C79F55706}" type="slidenum">
              <a:rPr lang="en-US"/>
              <a:pPr/>
              <a:t>19</a:t>
            </a:fld>
            <a:endParaRPr lang="en-US"/>
          </a:p>
        </p:txBody>
      </p:sp>
      <p:sp>
        <p:nvSpPr>
          <p:cNvPr id="1181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83B1F-7399-45BC-AE38-A420958EDA83}" type="slidenum">
              <a:rPr lang="en-US"/>
              <a:pPr/>
              <a:t>2</a:t>
            </a:fld>
            <a:endParaRPr lang="en-US"/>
          </a:p>
        </p:txBody>
      </p:sp>
      <p:sp>
        <p:nvSpPr>
          <p:cNvPr id="1102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86FD8-6E8E-4D19-80D6-8C3883F1970B}" type="slidenum">
              <a:rPr lang="en-US"/>
              <a:pPr/>
              <a:t>20</a:t>
            </a:fld>
            <a:endParaRPr lang="en-US"/>
          </a:p>
        </p:txBody>
      </p:sp>
      <p:sp>
        <p:nvSpPr>
          <p:cNvPr id="1181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C32F3-0306-493D-B285-F8D1FC2DED2E}" type="slidenum">
              <a:rPr lang="en-US"/>
              <a:pPr/>
              <a:t>21</a:t>
            </a:fld>
            <a:endParaRPr lang="en-US"/>
          </a:p>
        </p:txBody>
      </p:sp>
      <p:sp>
        <p:nvSpPr>
          <p:cNvPr id="1181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6F77B-6C4C-4B24-BD29-14339929D5B7}" type="slidenum">
              <a:rPr lang="en-US"/>
              <a:pPr/>
              <a:t>22</a:t>
            </a:fld>
            <a:endParaRPr lang="en-US"/>
          </a:p>
        </p:txBody>
      </p:sp>
      <p:sp>
        <p:nvSpPr>
          <p:cNvPr id="1181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CDB27-1D3C-405D-8801-87A30C45D107}" type="slidenum">
              <a:rPr lang="en-US"/>
              <a:pPr/>
              <a:t>23</a:t>
            </a:fld>
            <a:endParaRPr lang="en-US"/>
          </a:p>
        </p:txBody>
      </p:sp>
      <p:sp>
        <p:nvSpPr>
          <p:cNvPr id="1181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6BAC01-AADC-4C56-AE2C-52C0136E1956}" type="slidenum">
              <a:rPr lang="en-US"/>
              <a:pPr/>
              <a:t>24</a:t>
            </a:fld>
            <a:endParaRPr lang="en-US"/>
          </a:p>
        </p:txBody>
      </p:sp>
      <p:sp>
        <p:nvSpPr>
          <p:cNvPr id="1182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1AEF2-517E-4D94-B60D-AB6619FDFFB1}" type="slidenum">
              <a:rPr lang="en-US"/>
              <a:pPr/>
              <a:t>25</a:t>
            </a:fld>
            <a:endParaRPr lang="en-US"/>
          </a:p>
        </p:txBody>
      </p:sp>
      <p:sp>
        <p:nvSpPr>
          <p:cNvPr id="1197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F30DF2-DF87-496B-80FC-E697205426B3}" type="slidenum">
              <a:rPr lang="en-US"/>
              <a:pPr/>
              <a:t>26</a:t>
            </a:fld>
            <a:endParaRPr lang="en-US"/>
          </a:p>
        </p:txBody>
      </p:sp>
      <p:sp>
        <p:nvSpPr>
          <p:cNvPr id="1182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49D93-9D7D-4E03-BA8D-7B14D4877A2C}" type="slidenum">
              <a:rPr lang="en-US"/>
              <a:pPr/>
              <a:t>27</a:t>
            </a:fld>
            <a:endParaRPr lang="en-US"/>
          </a:p>
        </p:txBody>
      </p:sp>
      <p:sp>
        <p:nvSpPr>
          <p:cNvPr id="1182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AA8D9-91CD-4AC7-85F6-7C50C2049F27}" type="slidenum">
              <a:rPr lang="en-US"/>
              <a:pPr/>
              <a:t>28</a:t>
            </a:fld>
            <a:endParaRPr lang="en-US"/>
          </a:p>
        </p:txBody>
      </p:sp>
      <p:sp>
        <p:nvSpPr>
          <p:cNvPr id="1183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AE5C4-6A94-4629-92D8-F657993EDA61}" type="slidenum">
              <a:rPr lang="en-US"/>
              <a:pPr/>
              <a:t>29</a:t>
            </a:fld>
            <a:endParaRPr lang="en-US"/>
          </a:p>
        </p:txBody>
      </p:sp>
      <p:sp>
        <p:nvSpPr>
          <p:cNvPr id="1183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1AEF2-517E-4D94-B60D-AB6619FDFFB1}" type="slidenum">
              <a:rPr lang="en-US"/>
              <a:pPr/>
              <a:t>3</a:t>
            </a:fld>
            <a:endParaRPr lang="en-US"/>
          </a:p>
        </p:txBody>
      </p:sp>
      <p:sp>
        <p:nvSpPr>
          <p:cNvPr id="1197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71D87-DA88-4954-95D5-1E04017321FD}" type="slidenum">
              <a:rPr lang="en-US"/>
              <a:pPr/>
              <a:t>30</a:t>
            </a:fld>
            <a:endParaRPr lang="en-US"/>
          </a:p>
        </p:txBody>
      </p:sp>
      <p:sp>
        <p:nvSpPr>
          <p:cNvPr id="1183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1223F-547A-4688-8405-E76DBFA26269}" type="slidenum">
              <a:rPr lang="en-US"/>
              <a:pPr/>
              <a:t>31</a:t>
            </a:fld>
            <a:endParaRPr lang="en-US"/>
          </a:p>
        </p:txBody>
      </p:sp>
      <p:sp>
        <p:nvSpPr>
          <p:cNvPr id="1183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ECB560-458B-4378-8415-6837E8262A45}" type="slidenum">
              <a:rPr lang="en-US"/>
              <a:pPr/>
              <a:t>32</a:t>
            </a:fld>
            <a:endParaRPr lang="en-US"/>
          </a:p>
        </p:txBody>
      </p:sp>
      <p:sp>
        <p:nvSpPr>
          <p:cNvPr id="1184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D7893-07B7-46EC-A09F-F8904760BD25}" type="slidenum">
              <a:rPr lang="en-US"/>
              <a:pPr/>
              <a:t>33</a:t>
            </a:fld>
            <a:endParaRPr lang="en-US"/>
          </a:p>
        </p:txBody>
      </p:sp>
      <p:sp>
        <p:nvSpPr>
          <p:cNvPr id="1184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1AEF2-517E-4D94-B60D-AB6619FDFFB1}" type="slidenum">
              <a:rPr lang="en-US"/>
              <a:pPr/>
              <a:t>34</a:t>
            </a:fld>
            <a:endParaRPr lang="en-US"/>
          </a:p>
        </p:txBody>
      </p:sp>
      <p:sp>
        <p:nvSpPr>
          <p:cNvPr id="1197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5CBDC-FEF1-46B6-B53F-15655F725E4B}" type="slidenum">
              <a:rPr lang="en-US"/>
              <a:pPr/>
              <a:t>35</a:t>
            </a:fld>
            <a:endParaRPr lang="en-US"/>
          </a:p>
        </p:txBody>
      </p:sp>
      <p:sp>
        <p:nvSpPr>
          <p:cNvPr id="1184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E542A-109D-488B-A992-CB4657CD4FAD}" type="slidenum">
              <a:rPr lang="en-US"/>
              <a:pPr/>
              <a:t>36</a:t>
            </a:fld>
            <a:endParaRPr lang="en-US"/>
          </a:p>
        </p:txBody>
      </p:sp>
      <p:sp>
        <p:nvSpPr>
          <p:cNvPr id="1185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69E73-E972-4253-A992-127C14822512}" type="slidenum">
              <a:rPr lang="en-US"/>
              <a:pPr/>
              <a:t>37</a:t>
            </a:fld>
            <a:endParaRPr lang="en-US"/>
          </a:p>
        </p:txBody>
      </p:sp>
      <p:sp>
        <p:nvSpPr>
          <p:cNvPr id="1185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380D4-EABF-4D29-B2AB-7A710B22AC47}" type="slidenum">
              <a:rPr lang="en-US"/>
              <a:pPr/>
              <a:t>38</a:t>
            </a:fld>
            <a:endParaRPr lang="en-US"/>
          </a:p>
        </p:txBody>
      </p:sp>
      <p:sp>
        <p:nvSpPr>
          <p:cNvPr id="1185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54B1E-C9A3-44E8-A118-99AAF08EEC1F}" type="slidenum">
              <a:rPr lang="en-US"/>
              <a:pPr/>
              <a:t>39</a:t>
            </a:fld>
            <a:endParaRPr lang="en-US"/>
          </a:p>
        </p:txBody>
      </p:sp>
      <p:sp>
        <p:nvSpPr>
          <p:cNvPr id="1185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57FBAE-5F86-40BB-9580-5E89C211771D}" type="slidenum">
              <a:rPr lang="en-US"/>
              <a:pPr/>
              <a:t>4</a:t>
            </a:fld>
            <a:endParaRPr lang="en-US"/>
          </a:p>
        </p:txBody>
      </p:sp>
      <p:sp>
        <p:nvSpPr>
          <p:cNvPr id="1197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C9FCC-75D2-4235-97E6-849B7A7A676C}" type="slidenum">
              <a:rPr lang="en-US"/>
              <a:pPr/>
              <a:t>40</a:t>
            </a:fld>
            <a:endParaRPr lang="en-US"/>
          </a:p>
        </p:txBody>
      </p:sp>
      <p:sp>
        <p:nvSpPr>
          <p:cNvPr id="1186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9973B-E423-422D-AA82-7A69E7B0B85A}" type="slidenum">
              <a:rPr lang="en-US"/>
              <a:pPr/>
              <a:t>41</a:t>
            </a:fld>
            <a:endParaRPr lang="en-US"/>
          </a:p>
        </p:txBody>
      </p:sp>
      <p:sp>
        <p:nvSpPr>
          <p:cNvPr id="1186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518ED6-091A-4821-8113-FAAB5639FDC1}" type="slidenum">
              <a:rPr lang="en-US"/>
              <a:pPr/>
              <a:t>42</a:t>
            </a:fld>
            <a:endParaRPr lang="en-US"/>
          </a:p>
        </p:txBody>
      </p:sp>
      <p:sp>
        <p:nvSpPr>
          <p:cNvPr id="1186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AD2E06-0D64-4E4A-99A9-270403FAC907}" type="slidenum">
              <a:rPr lang="en-US"/>
              <a:pPr/>
              <a:t>43</a:t>
            </a:fld>
            <a:endParaRPr lang="en-US"/>
          </a:p>
        </p:txBody>
      </p:sp>
      <p:sp>
        <p:nvSpPr>
          <p:cNvPr id="1186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3F2E2-93D1-465D-8D5B-CE29DB722BB4}" type="slidenum">
              <a:rPr lang="en-US"/>
              <a:pPr/>
              <a:t>44</a:t>
            </a:fld>
            <a:endParaRPr lang="en-US"/>
          </a:p>
        </p:txBody>
      </p:sp>
      <p:sp>
        <p:nvSpPr>
          <p:cNvPr id="1187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7935AE-7DC0-40F1-8155-F2D30EE33283}" type="slidenum">
              <a:rPr lang="en-US"/>
              <a:pPr/>
              <a:t>45</a:t>
            </a:fld>
            <a:endParaRPr lang="en-US"/>
          </a:p>
        </p:txBody>
      </p:sp>
      <p:sp>
        <p:nvSpPr>
          <p:cNvPr id="1187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C77ED-A5B4-4813-92C1-0B289DAE8591}" type="slidenum">
              <a:rPr lang="en-US"/>
              <a:pPr/>
              <a:t>46</a:t>
            </a:fld>
            <a:endParaRPr lang="en-US"/>
          </a:p>
        </p:txBody>
      </p:sp>
      <p:sp>
        <p:nvSpPr>
          <p:cNvPr id="1187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6A6EB-54CD-44DE-BB78-C7DA28A3E119}" type="slidenum">
              <a:rPr lang="en-US"/>
              <a:pPr/>
              <a:t>47</a:t>
            </a:fld>
            <a:endParaRPr lang="en-US"/>
          </a:p>
        </p:txBody>
      </p:sp>
      <p:sp>
        <p:nvSpPr>
          <p:cNvPr id="1187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E79DBB-4FF7-469E-95BF-C38398B3607A}" type="slidenum">
              <a:rPr lang="en-US"/>
              <a:pPr/>
              <a:t>48</a:t>
            </a:fld>
            <a:endParaRPr lang="en-US"/>
          </a:p>
        </p:txBody>
      </p:sp>
      <p:sp>
        <p:nvSpPr>
          <p:cNvPr id="1187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7DB93-332C-4975-A462-C20D1DBA4C73}" type="slidenum">
              <a:rPr lang="en-US"/>
              <a:pPr/>
              <a:t>49</a:t>
            </a:fld>
            <a:endParaRPr lang="en-US"/>
          </a:p>
        </p:txBody>
      </p:sp>
      <p:sp>
        <p:nvSpPr>
          <p:cNvPr id="1188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6482D-719D-49C0-9905-E64D9C4AA985}" type="slidenum">
              <a:rPr lang="en-US"/>
              <a:pPr/>
              <a:t>5</a:t>
            </a:fld>
            <a:endParaRPr lang="en-US"/>
          </a:p>
        </p:txBody>
      </p:sp>
      <p:sp>
        <p:nvSpPr>
          <p:cNvPr id="1177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3FB4FD-855D-4B13-AA40-DE38C3142D41}" type="slidenum">
              <a:rPr lang="en-US"/>
              <a:pPr/>
              <a:t>50</a:t>
            </a:fld>
            <a:endParaRPr lang="en-US"/>
          </a:p>
        </p:txBody>
      </p:sp>
      <p:sp>
        <p:nvSpPr>
          <p:cNvPr id="1188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1AEF2-517E-4D94-B60D-AB6619FDFFB1}" type="slidenum">
              <a:rPr lang="en-US"/>
              <a:pPr/>
              <a:t>51</a:t>
            </a:fld>
            <a:endParaRPr lang="en-US"/>
          </a:p>
        </p:txBody>
      </p:sp>
      <p:sp>
        <p:nvSpPr>
          <p:cNvPr id="1197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2D494-8D9E-4369-A1D3-75526586A460}" type="slidenum">
              <a:rPr lang="en-US"/>
              <a:pPr/>
              <a:t>52</a:t>
            </a:fld>
            <a:endParaRPr lang="en-US"/>
          </a:p>
        </p:txBody>
      </p:sp>
      <p:sp>
        <p:nvSpPr>
          <p:cNvPr id="1188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97EB6-11B2-416B-9647-8016919C346C}" type="slidenum">
              <a:rPr lang="en-US"/>
              <a:pPr/>
              <a:t>53</a:t>
            </a:fld>
            <a:endParaRPr lang="en-US"/>
          </a:p>
        </p:txBody>
      </p:sp>
      <p:sp>
        <p:nvSpPr>
          <p:cNvPr id="1188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27DA0-7EE9-47CA-90D5-27EDE3543BD7}" type="slidenum">
              <a:rPr lang="en-US"/>
              <a:pPr/>
              <a:t>54</a:t>
            </a:fld>
            <a:endParaRPr lang="en-US"/>
          </a:p>
        </p:txBody>
      </p:sp>
      <p:sp>
        <p:nvSpPr>
          <p:cNvPr id="1189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2A75A-45FC-4C49-BF93-E79C51CFD280}" type="slidenum">
              <a:rPr lang="en-US"/>
              <a:pPr/>
              <a:t>55</a:t>
            </a:fld>
            <a:endParaRPr lang="en-US"/>
          </a:p>
        </p:txBody>
      </p:sp>
      <p:sp>
        <p:nvSpPr>
          <p:cNvPr id="1189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98D5D-2D49-4721-A5D5-FDEE965630DA}" type="slidenum">
              <a:rPr lang="en-US"/>
              <a:pPr/>
              <a:t>56</a:t>
            </a:fld>
            <a:endParaRPr lang="en-US"/>
          </a:p>
        </p:txBody>
      </p:sp>
      <p:sp>
        <p:nvSpPr>
          <p:cNvPr id="1189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43D72-6002-48D4-B314-D650992BFC5A}" type="slidenum">
              <a:rPr lang="en-US"/>
              <a:pPr/>
              <a:t>57</a:t>
            </a:fld>
            <a:endParaRPr lang="en-US"/>
          </a:p>
        </p:txBody>
      </p:sp>
      <p:sp>
        <p:nvSpPr>
          <p:cNvPr id="1190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C433D-F643-4638-B0B0-B21D8862F66E}" type="slidenum">
              <a:rPr lang="en-US"/>
              <a:pPr/>
              <a:t>58</a:t>
            </a:fld>
            <a:endParaRPr lang="en-US"/>
          </a:p>
        </p:txBody>
      </p:sp>
      <p:sp>
        <p:nvSpPr>
          <p:cNvPr id="1190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1AEF2-517E-4D94-B60D-AB6619FDFFB1}" type="slidenum">
              <a:rPr lang="en-US"/>
              <a:pPr/>
              <a:t>59</a:t>
            </a:fld>
            <a:endParaRPr lang="en-US"/>
          </a:p>
        </p:txBody>
      </p:sp>
      <p:sp>
        <p:nvSpPr>
          <p:cNvPr id="1197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A487F-18CB-4C9A-99F3-13AD41D9AC7A}" type="slidenum">
              <a:rPr lang="en-US"/>
              <a:pPr/>
              <a:t>6</a:t>
            </a:fld>
            <a:endParaRPr lang="en-US"/>
          </a:p>
        </p:txBody>
      </p:sp>
      <p:sp>
        <p:nvSpPr>
          <p:cNvPr id="1178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3836C-9682-4FFF-81A8-E6CCB17D21C3}" type="slidenum">
              <a:rPr lang="en-US"/>
              <a:pPr/>
              <a:t>60</a:t>
            </a:fld>
            <a:endParaRPr lang="en-US"/>
          </a:p>
        </p:txBody>
      </p:sp>
      <p:sp>
        <p:nvSpPr>
          <p:cNvPr id="1190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0A1CC-C05F-46F8-AAB1-B92782B31493}" type="slidenum">
              <a:rPr lang="en-US"/>
              <a:pPr/>
              <a:t>61</a:t>
            </a:fld>
            <a:endParaRPr lang="en-US"/>
          </a:p>
        </p:txBody>
      </p:sp>
      <p:sp>
        <p:nvSpPr>
          <p:cNvPr id="1193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04CBD-A4FB-4D8F-9A8B-06810298F084}" type="slidenum">
              <a:rPr lang="en-US"/>
              <a:pPr/>
              <a:t>62</a:t>
            </a:fld>
            <a:endParaRPr lang="en-US"/>
          </a:p>
        </p:txBody>
      </p:sp>
      <p:sp>
        <p:nvSpPr>
          <p:cNvPr id="1191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A8E54-D8C2-469A-9392-78CF411252D2}" type="slidenum">
              <a:rPr lang="en-US"/>
              <a:pPr/>
              <a:t>63</a:t>
            </a:fld>
            <a:endParaRPr lang="en-US"/>
          </a:p>
        </p:txBody>
      </p:sp>
      <p:sp>
        <p:nvSpPr>
          <p:cNvPr id="1191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31612B-EB32-422A-B3B5-D7C9AB85AB19}" type="slidenum">
              <a:rPr lang="en-US"/>
              <a:pPr/>
              <a:t>64</a:t>
            </a:fld>
            <a:endParaRPr lang="en-US"/>
          </a:p>
        </p:txBody>
      </p:sp>
      <p:sp>
        <p:nvSpPr>
          <p:cNvPr id="1191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968A0-D52C-4205-9387-26DF6F0F695A}" type="slidenum">
              <a:rPr lang="en-US"/>
              <a:pPr/>
              <a:t>65</a:t>
            </a:fld>
            <a:endParaRPr lang="en-US"/>
          </a:p>
        </p:txBody>
      </p:sp>
      <p:sp>
        <p:nvSpPr>
          <p:cNvPr id="1191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F6A8A-24E8-448C-AC35-2EECAE67FF7F}" type="slidenum">
              <a:rPr lang="en-US"/>
              <a:pPr/>
              <a:t>66</a:t>
            </a:fld>
            <a:endParaRPr lang="en-US"/>
          </a:p>
        </p:txBody>
      </p:sp>
      <p:sp>
        <p:nvSpPr>
          <p:cNvPr id="1192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835507-99ED-4988-8A98-4EDDB867E183}" type="slidenum">
              <a:rPr lang="en-US"/>
              <a:pPr/>
              <a:t>67</a:t>
            </a:fld>
            <a:endParaRPr lang="en-US"/>
          </a:p>
        </p:txBody>
      </p:sp>
      <p:sp>
        <p:nvSpPr>
          <p:cNvPr id="1192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0D579-4371-4DB2-8A75-4148B83A7BCD}" type="slidenum">
              <a:rPr lang="en-US"/>
              <a:pPr/>
              <a:t>68</a:t>
            </a:fld>
            <a:endParaRPr lang="en-US"/>
          </a:p>
        </p:txBody>
      </p:sp>
      <p:sp>
        <p:nvSpPr>
          <p:cNvPr id="1192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1AEF2-517E-4D94-B60D-AB6619FDFFB1}" type="slidenum">
              <a:rPr lang="en-US"/>
              <a:pPr/>
              <a:t>69</a:t>
            </a:fld>
            <a:endParaRPr lang="en-US"/>
          </a:p>
        </p:txBody>
      </p:sp>
      <p:sp>
        <p:nvSpPr>
          <p:cNvPr id="1197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F07CF-07A3-44E1-A766-B45D9AD2F913}" type="slidenum">
              <a:rPr lang="en-US"/>
              <a:pPr/>
              <a:t>7</a:t>
            </a:fld>
            <a:endParaRPr lang="en-US"/>
          </a:p>
        </p:txBody>
      </p:sp>
      <p:sp>
        <p:nvSpPr>
          <p:cNvPr id="1178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47765-57B4-474B-8185-309F6271376D}" type="slidenum">
              <a:rPr lang="en-US"/>
              <a:pPr/>
              <a:t>70</a:t>
            </a:fld>
            <a:endParaRPr lang="en-US"/>
          </a:p>
        </p:txBody>
      </p:sp>
      <p:sp>
        <p:nvSpPr>
          <p:cNvPr id="1193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9906B-9903-4210-9D34-07C76A1FB25A}" type="slidenum">
              <a:rPr lang="en-US"/>
              <a:pPr/>
              <a:t>71</a:t>
            </a:fld>
            <a:endParaRPr lang="en-US"/>
          </a:p>
        </p:txBody>
      </p:sp>
      <p:sp>
        <p:nvSpPr>
          <p:cNvPr id="1193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E96D4-8611-4CF5-ACF0-F9BE4DB52AB2}" type="slidenum">
              <a:rPr lang="en-US"/>
              <a:pPr/>
              <a:t>72</a:t>
            </a:fld>
            <a:endParaRPr lang="en-US"/>
          </a:p>
        </p:txBody>
      </p:sp>
      <p:sp>
        <p:nvSpPr>
          <p:cNvPr id="1195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F6912-CD9B-4DBC-B392-12E2C13F426F}" type="slidenum">
              <a:rPr lang="en-US"/>
              <a:pPr/>
              <a:t>73</a:t>
            </a:fld>
            <a:endParaRPr lang="en-US"/>
          </a:p>
        </p:txBody>
      </p:sp>
      <p:sp>
        <p:nvSpPr>
          <p:cNvPr id="1195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01C07-06E0-4F6F-8A9D-A1D861BCFD97}" type="slidenum">
              <a:rPr lang="en-US"/>
              <a:pPr/>
              <a:t>74</a:t>
            </a:fld>
            <a:endParaRPr lang="en-US"/>
          </a:p>
        </p:txBody>
      </p:sp>
      <p:sp>
        <p:nvSpPr>
          <p:cNvPr id="1196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90812-0617-476C-9ADB-41B4CACD19C3}" type="slidenum">
              <a:rPr lang="en-US"/>
              <a:pPr/>
              <a:t>75</a:t>
            </a:fld>
            <a:endParaRPr lang="en-US"/>
          </a:p>
        </p:txBody>
      </p:sp>
      <p:sp>
        <p:nvSpPr>
          <p:cNvPr id="1196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05DBC-6ED4-4DBF-91CE-2BE2FE346250}" type="slidenum">
              <a:rPr lang="en-US"/>
              <a:pPr/>
              <a:t>76</a:t>
            </a:fld>
            <a:endParaRPr lang="en-US"/>
          </a:p>
        </p:txBody>
      </p:sp>
      <p:sp>
        <p:nvSpPr>
          <p:cNvPr id="1196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881D13-0AD2-4DA1-84C1-6347156E1BDA}" type="slidenum">
              <a:rPr lang="en-US"/>
              <a:pPr/>
              <a:t>77</a:t>
            </a:fld>
            <a:endParaRPr lang="en-US"/>
          </a:p>
        </p:txBody>
      </p:sp>
      <p:sp>
        <p:nvSpPr>
          <p:cNvPr id="1196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3BBB9-C64B-4913-B35D-21227B1ED2A7}" type="slidenum">
              <a:rPr lang="en-US"/>
              <a:pPr/>
              <a:t>78</a:t>
            </a:fld>
            <a:endParaRPr lang="en-US"/>
          </a:p>
        </p:txBody>
      </p:sp>
      <p:sp>
        <p:nvSpPr>
          <p:cNvPr id="1196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1AEF2-517E-4D94-B60D-AB6619FDFFB1}" type="slidenum">
              <a:rPr lang="en-US"/>
              <a:pPr/>
              <a:t>79</a:t>
            </a:fld>
            <a:endParaRPr lang="en-US"/>
          </a:p>
        </p:txBody>
      </p:sp>
      <p:sp>
        <p:nvSpPr>
          <p:cNvPr id="1197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11CD3-3073-4868-BB9A-403D1EC39495}" type="slidenum">
              <a:rPr lang="en-US"/>
              <a:pPr/>
              <a:t>8</a:t>
            </a:fld>
            <a:endParaRPr lang="en-US"/>
          </a:p>
        </p:txBody>
      </p:sp>
      <p:sp>
        <p:nvSpPr>
          <p:cNvPr id="1178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5DE95-825C-46E0-98F4-C584835CC1E6}" type="slidenum">
              <a:rPr lang="en-US"/>
              <a:pPr/>
              <a:t>80</a:t>
            </a:fld>
            <a:endParaRPr lang="en-US"/>
          </a:p>
        </p:txBody>
      </p:sp>
      <p:sp>
        <p:nvSpPr>
          <p:cNvPr id="1160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0185E-4ACC-4ED2-B3A7-A64B7199DAA5}" type="slidenum">
              <a:rPr lang="en-US"/>
              <a:pPr/>
              <a:t>9</a:t>
            </a:fld>
            <a:endParaRPr lang="en-US"/>
          </a:p>
        </p:txBody>
      </p:sp>
      <p:sp>
        <p:nvSpPr>
          <p:cNvPr id="1178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0F3AE-21E5-4482-98C4-5BA678A97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9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2CCA9-64CC-41EB-AC12-1D4A5CB62B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5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4579B-A676-4396-95D4-58BD9E992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FD4F0-37F1-48D2-885E-BB8FDF963E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3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9E345-1E1E-4B45-BE10-0D87DD4F41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3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162BE-30C9-46D0-BAAB-C9CA817E2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9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1FF8A-7746-4791-B5B3-FDB296B0A7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1F21E-F69B-4B43-A6B0-C29DBD5D72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2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65A9D-5398-4C26-8B9A-F073401383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72A7A-3949-4775-B666-ED267E3D5E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1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CC10B-78F8-4C02-A164-DD7D5AE005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1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C16A2EF-01CE-4BA9-AB27-A1AA5A6CD1F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7268" name="Rectangle 4"/>
          <p:cNvSpPr>
            <a:spLocks noChangeArrowheads="1"/>
          </p:cNvSpPr>
          <p:nvPr/>
        </p:nvSpPr>
        <p:spPr bwMode="auto">
          <a:xfrm>
            <a:off x="190500" y="4354286"/>
            <a:ext cx="8763000" cy="2283052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7269" name="Text Box 5"/>
          <p:cNvSpPr txBox="1">
            <a:spLocks noChangeArrowheads="1"/>
          </p:cNvSpPr>
          <p:nvPr/>
        </p:nvSpPr>
        <p:spPr bwMode="auto">
          <a:xfrm>
            <a:off x="266700" y="4475854"/>
            <a:ext cx="8610600" cy="20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28:25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He that is of a proud heart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stirreth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up strife: but he that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putteth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his trust in the LORD shall be made fat. </a:t>
            </a:r>
          </a:p>
        </p:txBody>
      </p:sp>
      <p:sp>
        <p:nvSpPr>
          <p:cNvPr id="11787270" name="Text Box 6"/>
          <p:cNvSpPr txBox="1">
            <a:spLocks noChangeArrowheads="1"/>
          </p:cNvSpPr>
          <p:nvPr/>
        </p:nvSpPr>
        <p:spPr bwMode="auto">
          <a:xfrm>
            <a:off x="0" y="3225800"/>
            <a:ext cx="9144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46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Pride Causes Strife &amp; Contention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87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87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87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8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8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7268" grpId="0" animBg="1"/>
      <p:bldP spid="1178726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9316" name="Rectangle 4"/>
          <p:cNvSpPr>
            <a:spLocks noChangeArrowheads="1"/>
          </p:cNvSpPr>
          <p:nvPr/>
        </p:nvSpPr>
        <p:spPr bwMode="auto">
          <a:xfrm>
            <a:off x="190500" y="4844142"/>
            <a:ext cx="8763000" cy="1793195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9317" name="Text Box 5"/>
          <p:cNvSpPr txBox="1">
            <a:spLocks noChangeArrowheads="1"/>
          </p:cNvSpPr>
          <p:nvPr/>
        </p:nvSpPr>
        <p:spPr bwMode="auto">
          <a:xfrm>
            <a:off x="266700" y="4974780"/>
            <a:ext cx="8610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13:10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Only by pride cometh contention: but with the well advised is wisdom.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3225800"/>
            <a:ext cx="91440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46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Pride Causes Strife &amp; Contention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1364" name="Rectangle 4"/>
          <p:cNvSpPr>
            <a:spLocks noChangeArrowheads="1"/>
          </p:cNvSpPr>
          <p:nvPr/>
        </p:nvSpPr>
        <p:spPr bwMode="auto">
          <a:xfrm>
            <a:off x="190500" y="4865914"/>
            <a:ext cx="8763000" cy="1771424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1365" name="Text Box 5"/>
          <p:cNvSpPr txBox="1">
            <a:spLocks noChangeArrowheads="1"/>
          </p:cNvSpPr>
          <p:nvPr/>
        </p:nvSpPr>
        <p:spPr bwMode="auto">
          <a:xfrm>
            <a:off x="266700" y="4985666"/>
            <a:ext cx="8610600" cy="159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16:18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Pride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goeth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before destruction, and an haughty spirit before a fall.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  <p:sp>
        <p:nvSpPr>
          <p:cNvPr id="11791366" name="Text Box 6"/>
          <p:cNvSpPr txBox="1">
            <a:spLocks noChangeArrowheads="1"/>
          </p:cNvSpPr>
          <p:nvPr/>
        </p:nvSpPr>
        <p:spPr bwMode="auto">
          <a:xfrm>
            <a:off x="0" y="2692400"/>
            <a:ext cx="9144000" cy="13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Pride Leads To</a:t>
            </a:r>
            <a:b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Destruction &amp; Failure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9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91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9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9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1364" grpId="0" animBg="1"/>
      <p:bldP spid="1179136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3412" name="Rectangle 4"/>
          <p:cNvSpPr>
            <a:spLocks noChangeArrowheads="1"/>
          </p:cNvSpPr>
          <p:nvPr/>
        </p:nvSpPr>
        <p:spPr bwMode="auto">
          <a:xfrm>
            <a:off x="190500" y="4343400"/>
            <a:ext cx="8763000" cy="22939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3413" name="Text Box 5"/>
          <p:cNvSpPr txBox="1">
            <a:spLocks noChangeArrowheads="1"/>
          </p:cNvSpPr>
          <p:nvPr/>
        </p:nvSpPr>
        <p:spPr bwMode="auto">
          <a:xfrm>
            <a:off x="266700" y="4486740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15:25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 LORD will destroy the house of the proud: but he will establish the border of the widow.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2692400"/>
            <a:ext cx="9144000" cy="13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Pride Leads To</a:t>
            </a:r>
            <a:b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Destruction &amp; Failure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5460" name="Rectangle 4"/>
          <p:cNvSpPr>
            <a:spLocks noChangeArrowheads="1"/>
          </p:cNvSpPr>
          <p:nvPr/>
        </p:nvSpPr>
        <p:spPr bwMode="auto">
          <a:xfrm>
            <a:off x="190500" y="4510088"/>
            <a:ext cx="8763000" cy="212725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5461" name="Text Box 5"/>
          <p:cNvSpPr txBox="1">
            <a:spLocks noChangeArrowheads="1"/>
          </p:cNvSpPr>
          <p:nvPr/>
        </p:nvSpPr>
        <p:spPr bwMode="auto">
          <a:xfrm>
            <a:off x="266700" y="4604656"/>
            <a:ext cx="8610600" cy="20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11:2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When pride cometh, then cometh shame: but with the lowly is wisdom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dirty="0">
              <a:latin typeface="Teen" pitchFamily="2" charset="0"/>
            </a:endParaRPr>
          </a:p>
        </p:txBody>
      </p:sp>
      <p:sp>
        <p:nvSpPr>
          <p:cNvPr id="11795462" name="Text Box 6"/>
          <p:cNvSpPr txBox="1">
            <a:spLocks noChangeArrowheads="1"/>
          </p:cNvSpPr>
          <p:nvPr/>
        </p:nvSpPr>
        <p:spPr bwMode="auto">
          <a:xfrm>
            <a:off x="0" y="37719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Pride Ends In Shame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95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95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95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9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9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5460" grpId="0" animBg="1"/>
      <p:bldP spid="1179546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7508" name="Rectangle 4"/>
          <p:cNvSpPr>
            <a:spLocks noChangeArrowheads="1"/>
          </p:cNvSpPr>
          <p:nvPr/>
        </p:nvSpPr>
        <p:spPr bwMode="auto">
          <a:xfrm>
            <a:off x="190500" y="4365170"/>
            <a:ext cx="8763000" cy="2272167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7509" name="Text Box 5"/>
          <p:cNvSpPr txBox="1">
            <a:spLocks noChangeArrowheads="1"/>
          </p:cNvSpPr>
          <p:nvPr/>
        </p:nvSpPr>
        <p:spPr bwMode="auto">
          <a:xfrm>
            <a:off x="0" y="316230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IT’S BETTER TO BE HUMBLE!</a:t>
            </a:r>
          </a:p>
        </p:txBody>
      </p:sp>
      <p:sp>
        <p:nvSpPr>
          <p:cNvPr id="11797510" name="Text Box 6"/>
          <p:cNvSpPr txBox="1">
            <a:spLocks noChangeArrowheads="1"/>
          </p:cNvSpPr>
          <p:nvPr/>
        </p:nvSpPr>
        <p:spPr bwMode="auto">
          <a:xfrm>
            <a:off x="266700" y="4484926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Psalms 16:19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Better it is to be of an humble spirit with the lowly, than to divide the spoil with the proud.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9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9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97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9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9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7508" grpId="0" animBg="1"/>
      <p:bldP spid="1179751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9556" name="Rectangle 4"/>
          <p:cNvSpPr>
            <a:spLocks noChangeArrowheads="1"/>
          </p:cNvSpPr>
          <p:nvPr/>
        </p:nvSpPr>
        <p:spPr bwMode="auto">
          <a:xfrm>
            <a:off x="190500" y="4343400"/>
            <a:ext cx="8763000" cy="22939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99557" name="Text Box 5"/>
          <p:cNvSpPr txBox="1">
            <a:spLocks noChangeArrowheads="1"/>
          </p:cNvSpPr>
          <p:nvPr/>
        </p:nvSpPr>
        <p:spPr bwMode="auto">
          <a:xfrm>
            <a:off x="0" y="316230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IT’S BETTER TO BE HUMBLE!</a:t>
            </a:r>
          </a:p>
        </p:txBody>
      </p:sp>
      <p:sp>
        <p:nvSpPr>
          <p:cNvPr id="11799558" name="Text Box 6"/>
          <p:cNvSpPr txBox="1">
            <a:spLocks noChangeArrowheads="1"/>
          </p:cNvSpPr>
          <p:nvPr/>
        </p:nvSpPr>
        <p:spPr bwMode="auto">
          <a:xfrm>
            <a:off x="266700" y="4484926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Psalms 29:23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 man's pride shall bring him low: but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honour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shall uphold the humble in spirit.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72611" name="Line 1027"/>
          <p:cNvSpPr>
            <a:spLocks noChangeShapeType="1"/>
          </p:cNvSpPr>
          <p:nvPr/>
        </p:nvSpPr>
        <p:spPr bwMode="auto">
          <a:xfrm>
            <a:off x="3275013" y="20224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2" name="Line 1028"/>
          <p:cNvSpPr>
            <a:spLocks noChangeShapeType="1"/>
          </p:cNvSpPr>
          <p:nvPr/>
        </p:nvSpPr>
        <p:spPr bwMode="auto">
          <a:xfrm>
            <a:off x="5878513" y="20097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6" name="Line 1032"/>
          <p:cNvSpPr>
            <a:spLocks noChangeShapeType="1"/>
          </p:cNvSpPr>
          <p:nvPr/>
        </p:nvSpPr>
        <p:spPr bwMode="auto">
          <a:xfrm>
            <a:off x="0" y="1803400"/>
            <a:ext cx="9144000" cy="0"/>
          </a:xfrm>
          <a:prstGeom prst="line">
            <a:avLst/>
          </a:prstGeom>
          <a:noFill/>
          <a:ln w="38100" cmpd="dbl">
            <a:solidFill>
              <a:srgbClr val="5858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228600" y="1993900"/>
            <a:ext cx="8686800" cy="119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ATTITUDE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WORDS</a:t>
            </a:r>
            <a:endParaRPr lang="en-U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993900"/>
            <a:ext cx="3516086" cy="111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Demeanor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Tongue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5736770" y="1993900"/>
            <a:ext cx="3407229" cy="111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Humble Demeanor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Telling The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Truth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63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7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7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7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2611" grpId="0" animBg="1"/>
      <p:bldP spid="11972612" grpId="0" animBg="1"/>
      <p:bldP spid="119726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5700" name="Rectangle 4"/>
          <p:cNvSpPr>
            <a:spLocks noChangeArrowheads="1"/>
          </p:cNvSpPr>
          <p:nvPr/>
        </p:nvSpPr>
        <p:spPr bwMode="auto">
          <a:xfrm>
            <a:off x="215900" y="4844142"/>
            <a:ext cx="8763000" cy="1793195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5701" name="Text Box 5"/>
          <p:cNvSpPr txBox="1">
            <a:spLocks noChangeArrowheads="1"/>
          </p:cNvSpPr>
          <p:nvPr/>
        </p:nvSpPr>
        <p:spPr bwMode="auto">
          <a:xfrm>
            <a:off x="292100" y="4974780"/>
            <a:ext cx="8610600" cy="159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6:17b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A proud look,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 lying tongue</a:t>
            </a: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, and hands that shed innocent blood,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2. Don’t Have A Lying Tongue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0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0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5700" grpId="0" animBg="1"/>
      <p:bldP spid="11805701" grpId="0" autoUpdateAnimBg="0"/>
      <p:bldP spid="8" grpId="0" build="allAtOnce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9796" name="Rectangle 4"/>
          <p:cNvSpPr>
            <a:spLocks noChangeArrowheads="1"/>
          </p:cNvSpPr>
          <p:nvPr/>
        </p:nvSpPr>
        <p:spPr bwMode="auto">
          <a:xfrm>
            <a:off x="215900" y="4572000"/>
            <a:ext cx="8763000" cy="20653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09797" name="Text Box 5"/>
          <p:cNvSpPr txBox="1">
            <a:spLocks noChangeArrowheads="1"/>
          </p:cNvSpPr>
          <p:nvPr/>
        </p:nvSpPr>
        <p:spPr bwMode="auto">
          <a:xfrm>
            <a:off x="292100" y="4648200"/>
            <a:ext cx="88519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Proverbs 12:22</a:t>
            </a:r>
            <a:r>
              <a:rPr lang="en-US" sz="39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9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900" dirty="0">
                <a:solidFill>
                  <a:schemeClr val="bg1"/>
                </a:solidFill>
                <a:latin typeface="Teen" pitchFamily="2" charset="0"/>
              </a:rPr>
              <a:t>Lying lips are abomination to the LORD: but they that deal truly are his delight. </a:t>
            </a:r>
          </a:p>
        </p:txBody>
      </p:sp>
      <p:sp>
        <p:nvSpPr>
          <p:cNvPr id="11809798" name="Text Box 6"/>
          <p:cNvSpPr txBox="1">
            <a:spLocks noChangeArrowheads="1"/>
          </p:cNvSpPr>
          <p:nvPr/>
        </p:nvSpPr>
        <p:spPr bwMode="auto">
          <a:xfrm>
            <a:off x="0" y="3835400"/>
            <a:ext cx="9144000" cy="7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Alienates You From God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</a:t>
            </a: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Have A Lying Tongue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0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0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09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0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0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9796" grpId="0" animBg="1"/>
      <p:bldP spid="118097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5900" y="169421"/>
            <a:ext cx="8763000" cy="2173843"/>
          </a:xfrm>
          <a:prstGeom prst="rect">
            <a:avLst/>
          </a:prstGeom>
          <a:solidFill>
            <a:schemeClr val="tx1">
              <a:alpha val="75000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2100" y="250383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6:16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These six things doth the LORD hate: yea, seven of them are an abomination unto him:</a:t>
            </a:r>
            <a:endParaRPr lang="en-US" dirty="0">
              <a:solidFill>
                <a:srgbClr val="585858"/>
              </a:solidFill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1844" name="Rectangle 4"/>
          <p:cNvSpPr>
            <a:spLocks noChangeArrowheads="1"/>
          </p:cNvSpPr>
          <p:nvPr/>
        </p:nvSpPr>
        <p:spPr bwMode="auto">
          <a:xfrm>
            <a:off x="215900" y="4419600"/>
            <a:ext cx="8763000" cy="22177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1845" name="Text Box 5"/>
          <p:cNvSpPr txBox="1">
            <a:spLocks noChangeArrowheads="1"/>
          </p:cNvSpPr>
          <p:nvPr/>
        </p:nvSpPr>
        <p:spPr bwMode="auto">
          <a:xfrm>
            <a:off x="292100" y="4521212"/>
            <a:ext cx="8851900" cy="20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Proverbs 13:5</a:t>
            </a:r>
            <a:r>
              <a:rPr lang="en-US" sz="39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9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 righteous man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hateth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lying: but a wicked man is loathsome, and cometh to shame. </a:t>
            </a:r>
          </a:p>
        </p:txBody>
      </p:sp>
      <p:sp>
        <p:nvSpPr>
          <p:cNvPr id="11811846" name="Text Box 6"/>
          <p:cNvSpPr txBox="1">
            <a:spLocks noChangeArrowheads="1"/>
          </p:cNvSpPr>
          <p:nvPr/>
        </p:nvSpPr>
        <p:spPr bwMode="auto">
          <a:xfrm>
            <a:off x="0" y="2768600"/>
            <a:ext cx="9144000" cy="12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Separates You</a:t>
            </a:r>
            <a:b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From Good People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2. Don’t Have A Lying Tongue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1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1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1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1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1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1844" grpId="0" animBg="1"/>
      <p:bldP spid="1181184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3892" name="Rectangle 4"/>
          <p:cNvSpPr>
            <a:spLocks noChangeArrowheads="1"/>
          </p:cNvSpPr>
          <p:nvPr/>
        </p:nvSpPr>
        <p:spPr bwMode="auto">
          <a:xfrm>
            <a:off x="215900" y="4408714"/>
            <a:ext cx="8763000" cy="2228624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3893" name="Text Box 5"/>
          <p:cNvSpPr txBox="1">
            <a:spLocks noChangeArrowheads="1"/>
          </p:cNvSpPr>
          <p:nvPr/>
        </p:nvSpPr>
        <p:spPr bwMode="auto">
          <a:xfrm>
            <a:off x="292100" y="4499440"/>
            <a:ext cx="8851900" cy="20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Proverbs 12:19</a:t>
            </a:r>
            <a:r>
              <a:rPr lang="en-US" sz="39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9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 lip of truth shall be established for ever: but a lying tongue is but for a moment. </a:t>
            </a:r>
          </a:p>
        </p:txBody>
      </p:sp>
      <p:sp>
        <p:nvSpPr>
          <p:cNvPr id="11813894" name="Text Box 6"/>
          <p:cNvSpPr txBox="1">
            <a:spLocks noChangeArrowheads="1"/>
          </p:cNvSpPr>
          <p:nvPr/>
        </p:nvSpPr>
        <p:spPr bwMode="auto">
          <a:xfrm>
            <a:off x="0" y="3276600"/>
            <a:ext cx="9144000" cy="7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Is Fleeting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2. Don’t Have A Lying Tongue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1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1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13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13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1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3892" grpId="0" animBg="1"/>
      <p:bldP spid="1181389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5940" name="Rectangle 4"/>
          <p:cNvSpPr>
            <a:spLocks noChangeArrowheads="1"/>
          </p:cNvSpPr>
          <p:nvPr/>
        </p:nvSpPr>
        <p:spPr bwMode="auto">
          <a:xfrm>
            <a:off x="215900" y="4343400"/>
            <a:ext cx="8763000" cy="22939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5941" name="Text Box 5"/>
          <p:cNvSpPr txBox="1">
            <a:spLocks noChangeArrowheads="1"/>
          </p:cNvSpPr>
          <p:nvPr/>
        </p:nvSpPr>
        <p:spPr bwMode="auto">
          <a:xfrm>
            <a:off x="292100" y="4488554"/>
            <a:ext cx="8851900" cy="207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Proverbs 26:28</a:t>
            </a:r>
            <a:r>
              <a:rPr lang="en-US" sz="39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9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 lying tongue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hateth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those that are afflicted by it; and a flattering mouth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worketh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ruin.</a:t>
            </a:r>
          </a:p>
        </p:txBody>
      </p:sp>
      <p:sp>
        <p:nvSpPr>
          <p:cNvPr id="11815942" name="Text Box 6"/>
          <p:cNvSpPr txBox="1">
            <a:spLocks noChangeArrowheads="1"/>
          </p:cNvSpPr>
          <p:nvPr/>
        </p:nvSpPr>
        <p:spPr bwMode="auto">
          <a:xfrm>
            <a:off x="0" y="3276600"/>
            <a:ext cx="9144000" cy="67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9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Is Really A Form Of Hatred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2. Don’t Have A Lying Tongue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1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1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1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1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1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5940" grpId="0" animBg="1"/>
      <p:bldP spid="11815941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7988" name="Rectangle 4"/>
          <p:cNvSpPr>
            <a:spLocks noChangeArrowheads="1"/>
          </p:cNvSpPr>
          <p:nvPr/>
        </p:nvSpPr>
        <p:spPr bwMode="auto">
          <a:xfrm>
            <a:off x="215900" y="4354286"/>
            <a:ext cx="8763000" cy="2283052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989" name="Text Box 5"/>
          <p:cNvSpPr txBox="1">
            <a:spLocks noChangeArrowheads="1"/>
          </p:cNvSpPr>
          <p:nvPr/>
        </p:nvSpPr>
        <p:spPr bwMode="auto">
          <a:xfrm>
            <a:off x="292100" y="4488554"/>
            <a:ext cx="8851900" cy="208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Proverbs 19:5</a:t>
            </a:r>
            <a:r>
              <a:rPr lang="en-US" sz="39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9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 false witness shall not be unpunished, and he that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speaketh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lies shall not escape. </a:t>
            </a:r>
          </a:p>
        </p:txBody>
      </p:sp>
      <p:sp>
        <p:nvSpPr>
          <p:cNvPr id="11817990" name="Text Box 6"/>
          <p:cNvSpPr txBox="1">
            <a:spLocks noChangeArrowheads="1"/>
          </p:cNvSpPr>
          <p:nvPr/>
        </p:nvSpPr>
        <p:spPr bwMode="auto">
          <a:xfrm>
            <a:off x="0" y="3276600"/>
            <a:ext cx="9144000" cy="7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Will Be Punished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2. Don’t Have A Lying Tongue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1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1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1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1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1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988" grpId="0" animBg="1"/>
      <p:bldP spid="1181798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0036" name="Rectangle 4"/>
          <p:cNvSpPr>
            <a:spLocks noChangeArrowheads="1"/>
          </p:cNvSpPr>
          <p:nvPr/>
        </p:nvSpPr>
        <p:spPr bwMode="auto">
          <a:xfrm>
            <a:off x="215900" y="4887686"/>
            <a:ext cx="8763000" cy="1749652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0037" name="Text Box 5"/>
          <p:cNvSpPr txBox="1">
            <a:spLocks noChangeArrowheads="1"/>
          </p:cNvSpPr>
          <p:nvPr/>
        </p:nvSpPr>
        <p:spPr bwMode="auto">
          <a:xfrm>
            <a:off x="292100" y="4998366"/>
            <a:ext cx="8851900" cy="15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Proverbs 19:22</a:t>
            </a:r>
            <a:r>
              <a:rPr lang="en-US" sz="39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9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 desire of a man is his kindness: and a poor man is better than a liar.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  <p:sp>
        <p:nvSpPr>
          <p:cNvPr id="11820038" name="Text Box 6"/>
          <p:cNvSpPr txBox="1">
            <a:spLocks noChangeArrowheads="1"/>
          </p:cNvSpPr>
          <p:nvPr/>
        </p:nvSpPr>
        <p:spPr bwMode="auto">
          <a:xfrm>
            <a:off x="0" y="32766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Will Be Punished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2. Don’t Have A Lying Tongue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72611" name="Line 1027"/>
          <p:cNvSpPr>
            <a:spLocks noChangeShapeType="1"/>
          </p:cNvSpPr>
          <p:nvPr/>
        </p:nvSpPr>
        <p:spPr bwMode="auto">
          <a:xfrm>
            <a:off x="3275013" y="20224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2" name="Line 1028"/>
          <p:cNvSpPr>
            <a:spLocks noChangeShapeType="1"/>
          </p:cNvSpPr>
          <p:nvPr/>
        </p:nvSpPr>
        <p:spPr bwMode="auto">
          <a:xfrm>
            <a:off x="5878513" y="20097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6" name="Line 1032"/>
          <p:cNvSpPr>
            <a:spLocks noChangeShapeType="1"/>
          </p:cNvSpPr>
          <p:nvPr/>
        </p:nvSpPr>
        <p:spPr bwMode="auto">
          <a:xfrm>
            <a:off x="0" y="1803400"/>
            <a:ext cx="9144000" cy="0"/>
          </a:xfrm>
          <a:prstGeom prst="line">
            <a:avLst/>
          </a:prstGeom>
          <a:noFill/>
          <a:ln w="38100" cmpd="dbl">
            <a:solidFill>
              <a:srgbClr val="5858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228600" y="1993900"/>
            <a:ext cx="8686800" cy="189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ATTITUDE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WORDS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TOUCH</a:t>
            </a:r>
            <a:endParaRPr lang="en-U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993900"/>
            <a:ext cx="3516086" cy="18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Demeanor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Tongue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Violent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Hands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5736770" y="1993900"/>
            <a:ext cx="3407229" cy="183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Humble Demeanor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Telling The Truth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Gentle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Hands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098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7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7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7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2611" grpId="0" animBg="1"/>
      <p:bldP spid="11972612" grpId="0" animBg="1"/>
      <p:bldP spid="119726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5156" name="Rectangle 4"/>
          <p:cNvSpPr>
            <a:spLocks noChangeArrowheads="1"/>
          </p:cNvSpPr>
          <p:nvPr/>
        </p:nvSpPr>
        <p:spPr bwMode="auto">
          <a:xfrm>
            <a:off x="215900" y="4865914"/>
            <a:ext cx="8763000" cy="1771424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5157" name="Text Box 5"/>
          <p:cNvSpPr txBox="1">
            <a:spLocks noChangeArrowheads="1"/>
          </p:cNvSpPr>
          <p:nvPr/>
        </p:nvSpPr>
        <p:spPr bwMode="auto">
          <a:xfrm>
            <a:off x="292100" y="4974780"/>
            <a:ext cx="8610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6:17c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A proud look, a lying tongue,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hands that shed innocent blood</a:t>
            </a: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,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1450" y="671286"/>
            <a:ext cx="88011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3. Don’t Have Hands That</a:t>
            </a:r>
            <a:b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Shed Innocent Blood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2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2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5156" grpId="0" animBg="1"/>
      <p:bldP spid="11825157" grpId="0" autoUpdateAnimBg="0"/>
      <p:bldP spid="8" grpId="0" build="allAtOnce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04" name="Rectangle 4"/>
          <p:cNvSpPr>
            <a:spLocks noChangeArrowheads="1"/>
          </p:cNvSpPr>
          <p:nvPr/>
        </p:nvSpPr>
        <p:spPr bwMode="auto">
          <a:xfrm>
            <a:off x="215900" y="4386942"/>
            <a:ext cx="8763000" cy="2250395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7205" name="Text Box 5"/>
          <p:cNvSpPr txBox="1">
            <a:spLocks noChangeArrowheads="1"/>
          </p:cNvSpPr>
          <p:nvPr/>
        </p:nvSpPr>
        <p:spPr bwMode="auto">
          <a:xfrm>
            <a:off x="292100" y="4484926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1:11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If they say, Come with us, let us lay wait for blood, let us lurk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privily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for the innocent without cause: </a:t>
            </a:r>
          </a:p>
        </p:txBody>
      </p:sp>
      <p:sp>
        <p:nvSpPr>
          <p:cNvPr id="11827206" name="Text Box 6"/>
          <p:cNvSpPr txBox="1">
            <a:spLocks noChangeArrowheads="1"/>
          </p:cNvSpPr>
          <p:nvPr/>
        </p:nvSpPr>
        <p:spPr bwMode="auto">
          <a:xfrm>
            <a:off x="0" y="2590800"/>
            <a:ext cx="9144000" cy="128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6000" u="sng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MURDER</a:t>
            </a:r>
            <a:r>
              <a:rPr lang="en-US" sz="54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1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The Intentional Killing Of Innocent Life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671286"/>
            <a:ext cx="88011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3. Don’t Have Hands That</a:t>
            </a:r>
            <a:b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Shed Innocent Blood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27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2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82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204" grpId="0" animBg="1"/>
      <p:bldP spid="1182720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1300" name="Rectangle 4"/>
          <p:cNvSpPr>
            <a:spLocks noChangeArrowheads="1"/>
          </p:cNvSpPr>
          <p:nvPr/>
        </p:nvSpPr>
        <p:spPr bwMode="auto">
          <a:xfrm>
            <a:off x="215900" y="4159250"/>
            <a:ext cx="8763000" cy="247808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31301" name="Text Box 5"/>
          <p:cNvSpPr txBox="1">
            <a:spLocks noChangeArrowheads="1"/>
          </p:cNvSpPr>
          <p:nvPr/>
        </p:nvSpPr>
        <p:spPr bwMode="auto">
          <a:xfrm>
            <a:off x="292100" y="4229100"/>
            <a:ext cx="8610600" cy="24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dirty="0">
                <a:solidFill>
                  <a:srgbClr val="FFFF00"/>
                </a:solidFill>
                <a:latin typeface="Teen" pitchFamily="2" charset="0"/>
              </a:rPr>
              <a:t>Numbers 35:16-18</a:t>
            </a:r>
            <a:br>
              <a:rPr lang="en-US" sz="380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sz="3800" baseline="30000" dirty="0">
                <a:solidFill>
                  <a:srgbClr val="FFFF00"/>
                </a:solidFill>
                <a:latin typeface="Teen" pitchFamily="2" charset="0"/>
              </a:rPr>
              <a:t>16</a:t>
            </a:r>
            <a:r>
              <a:rPr lang="en-US" sz="380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sz="3800" dirty="0">
                <a:solidFill>
                  <a:schemeClr val="bg1"/>
                </a:solidFill>
                <a:latin typeface="Teen" pitchFamily="2" charset="0"/>
              </a:rPr>
              <a:t>And if he smite him with an instrument of iron, so that he die, he is a murderer: the </a:t>
            </a:r>
            <a:r>
              <a:rPr lang="en-US" sz="3800" b="1" i="1" dirty="0">
                <a:solidFill>
                  <a:schemeClr val="bg1"/>
                </a:solidFill>
                <a:latin typeface="Teen" pitchFamily="2" charset="0"/>
              </a:rPr>
              <a:t>murderer shall surely be put to death</a:t>
            </a:r>
            <a:r>
              <a:rPr lang="en-US" sz="3800" dirty="0">
                <a:solidFill>
                  <a:schemeClr val="bg1"/>
                </a:solidFill>
                <a:latin typeface="Teen" pitchFamily="2" charset="0"/>
              </a:rPr>
              <a:t>.</a:t>
            </a:r>
            <a:r>
              <a:rPr lang="en-US" sz="3800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sz="380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1831302" name="Text Box 6"/>
          <p:cNvSpPr txBox="1">
            <a:spLocks noChangeArrowheads="1"/>
          </p:cNvSpPr>
          <p:nvPr/>
        </p:nvSpPr>
        <p:spPr bwMode="auto">
          <a:xfrm>
            <a:off x="0" y="2362200"/>
            <a:ext cx="9144000" cy="140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Murderers Shall Surely</a:t>
            </a:r>
            <a:b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 Put To Death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671286"/>
            <a:ext cx="88011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3. Don’t Have Hands That</a:t>
            </a:r>
            <a:b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Shed Innocent Blood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31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3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3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3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3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1300" grpId="0" animBg="1"/>
      <p:bldP spid="11831301" grpId="0" autoUpdateAnimBg="0"/>
      <p:bldP spid="1183130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9252" name="Rectangle 4"/>
          <p:cNvSpPr>
            <a:spLocks noChangeArrowheads="1"/>
          </p:cNvSpPr>
          <p:nvPr/>
        </p:nvSpPr>
        <p:spPr bwMode="auto">
          <a:xfrm>
            <a:off x="215900" y="3657600"/>
            <a:ext cx="8763000" cy="29797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29253" name="Text Box 5"/>
          <p:cNvSpPr txBox="1">
            <a:spLocks noChangeArrowheads="1"/>
          </p:cNvSpPr>
          <p:nvPr/>
        </p:nvSpPr>
        <p:spPr bwMode="auto">
          <a:xfrm>
            <a:off x="292100" y="3683000"/>
            <a:ext cx="8610600" cy="307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Numbers 35:16-18</a:t>
            </a:r>
            <a:br>
              <a:rPr lang="en-US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aseline="30000" dirty="0">
                <a:solidFill>
                  <a:srgbClr val="FFFF00"/>
                </a:solidFill>
                <a:latin typeface="Teen" pitchFamily="2" charset="0"/>
              </a:rPr>
              <a:t>17</a:t>
            </a: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if he smite him with throwing a stone, wherewith he may die, and he die, he is a murderer: the </a:t>
            </a:r>
            <a:r>
              <a:rPr lang="en-US" b="1" i="1" dirty="0">
                <a:solidFill>
                  <a:schemeClr val="bg1"/>
                </a:solidFill>
                <a:latin typeface="Teen" pitchFamily="2" charset="0"/>
              </a:rPr>
              <a:t>murderer shall surely be put to death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. </a:t>
            </a:r>
          </a:p>
        </p:txBody>
      </p:sp>
      <p:sp>
        <p:nvSpPr>
          <p:cNvPr id="11829255" name="Text Box 7"/>
          <p:cNvSpPr txBox="1">
            <a:spLocks noChangeArrowheads="1"/>
          </p:cNvSpPr>
          <p:nvPr/>
        </p:nvSpPr>
        <p:spPr bwMode="auto">
          <a:xfrm>
            <a:off x="0" y="2362200"/>
            <a:ext cx="9144000" cy="13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Murderers Shall Surely</a:t>
            </a:r>
            <a:b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 Put To Death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671286"/>
            <a:ext cx="88011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3. Don’t Have Hands That</a:t>
            </a:r>
            <a:b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Shed Innocent Blood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72610" name="Text Box 1026"/>
          <p:cNvSpPr txBox="1">
            <a:spLocks noChangeArrowheads="1"/>
          </p:cNvSpPr>
          <p:nvPr/>
        </p:nvSpPr>
        <p:spPr bwMode="auto">
          <a:xfrm>
            <a:off x="228600" y="1993900"/>
            <a:ext cx="8686800" cy="51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ATTITUDE</a:t>
            </a:r>
            <a:endParaRPr lang="en-U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1" name="Line 1027"/>
          <p:cNvSpPr>
            <a:spLocks noChangeShapeType="1"/>
          </p:cNvSpPr>
          <p:nvPr/>
        </p:nvSpPr>
        <p:spPr bwMode="auto">
          <a:xfrm>
            <a:off x="3275013" y="20224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2" name="Line 1028"/>
          <p:cNvSpPr>
            <a:spLocks noChangeShapeType="1"/>
          </p:cNvSpPr>
          <p:nvPr/>
        </p:nvSpPr>
        <p:spPr bwMode="auto">
          <a:xfrm>
            <a:off x="5878513" y="20097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3" name="Text Box 1029"/>
          <p:cNvSpPr txBox="1">
            <a:spLocks noChangeArrowheads="1"/>
          </p:cNvSpPr>
          <p:nvPr/>
        </p:nvSpPr>
        <p:spPr bwMode="auto">
          <a:xfrm>
            <a:off x="0" y="1993900"/>
            <a:ext cx="3516086" cy="4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Demeanor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4" name="Text Box 1030"/>
          <p:cNvSpPr txBox="1">
            <a:spLocks noChangeArrowheads="1"/>
          </p:cNvSpPr>
          <p:nvPr/>
        </p:nvSpPr>
        <p:spPr bwMode="auto">
          <a:xfrm>
            <a:off x="5736770" y="1993900"/>
            <a:ext cx="3407229" cy="41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Humble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Demeanor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6" name="Line 1032"/>
          <p:cNvSpPr>
            <a:spLocks noChangeShapeType="1"/>
          </p:cNvSpPr>
          <p:nvPr/>
        </p:nvSpPr>
        <p:spPr bwMode="auto">
          <a:xfrm>
            <a:off x="0" y="1803400"/>
            <a:ext cx="9144000" cy="0"/>
          </a:xfrm>
          <a:prstGeom prst="line">
            <a:avLst/>
          </a:prstGeom>
          <a:noFill/>
          <a:ln w="38100" cmpd="dbl">
            <a:solidFill>
              <a:srgbClr val="5858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7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97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97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197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972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7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7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97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7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97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7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2611" grpId="0" animBg="1"/>
      <p:bldP spid="11972612" grpId="0" animBg="1"/>
      <p:bldP spid="119726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6420" name="Rectangle 4"/>
          <p:cNvSpPr>
            <a:spLocks noChangeArrowheads="1"/>
          </p:cNvSpPr>
          <p:nvPr/>
        </p:nvSpPr>
        <p:spPr bwMode="auto">
          <a:xfrm>
            <a:off x="215900" y="3657600"/>
            <a:ext cx="8763000" cy="29797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36421" name="Text Box 5"/>
          <p:cNvSpPr txBox="1">
            <a:spLocks noChangeArrowheads="1"/>
          </p:cNvSpPr>
          <p:nvPr/>
        </p:nvSpPr>
        <p:spPr bwMode="auto">
          <a:xfrm>
            <a:off x="292100" y="3683000"/>
            <a:ext cx="8610600" cy="30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Numbers 35:16-18</a:t>
            </a:r>
            <a:br>
              <a:rPr lang="en-US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aseline="30000" dirty="0">
                <a:solidFill>
                  <a:srgbClr val="FFFF00"/>
                </a:solidFill>
                <a:latin typeface="Teen" pitchFamily="2" charset="0"/>
              </a:rPr>
              <a:t>18</a:t>
            </a: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Or if he smite him with an hand weapon of wood, wherewith he may die, and he die, he is a murderer: the </a:t>
            </a:r>
            <a:r>
              <a:rPr lang="en-US" b="1" i="1" dirty="0">
                <a:solidFill>
                  <a:schemeClr val="bg1"/>
                </a:solidFill>
                <a:latin typeface="Teen" pitchFamily="2" charset="0"/>
              </a:rPr>
              <a:t>murderer shall surely be put to death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671286"/>
            <a:ext cx="88011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3. Don’t Have Hands That</a:t>
            </a:r>
            <a:b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Shed Innocent Blood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2362200"/>
            <a:ext cx="9144000" cy="13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Murderers Shall Surely</a:t>
            </a:r>
            <a:b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 Put To Death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8468" name="Rectangle 4"/>
          <p:cNvSpPr>
            <a:spLocks noChangeArrowheads="1"/>
          </p:cNvSpPr>
          <p:nvPr/>
        </p:nvSpPr>
        <p:spPr bwMode="auto">
          <a:xfrm>
            <a:off x="215900" y="3657600"/>
            <a:ext cx="8763000" cy="29797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38469" name="Text Box 5"/>
          <p:cNvSpPr txBox="1">
            <a:spLocks noChangeArrowheads="1"/>
          </p:cNvSpPr>
          <p:nvPr/>
        </p:nvSpPr>
        <p:spPr bwMode="auto">
          <a:xfrm>
            <a:off x="292100" y="3737430"/>
            <a:ext cx="8610600" cy="28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700" dirty="0">
                <a:solidFill>
                  <a:srgbClr val="FFFF00"/>
                </a:solidFill>
                <a:latin typeface="Teen" pitchFamily="2" charset="0"/>
              </a:rPr>
              <a:t>Numbers 35:30-31</a:t>
            </a:r>
            <a:br>
              <a:rPr lang="en-US" sz="370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sz="3700" baseline="30000" dirty="0">
                <a:solidFill>
                  <a:srgbClr val="FFFF00"/>
                </a:solidFill>
                <a:latin typeface="Teen" pitchFamily="2" charset="0"/>
              </a:rPr>
              <a:t>30</a:t>
            </a:r>
            <a:r>
              <a:rPr lang="en-US" sz="370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Whoso </a:t>
            </a:r>
            <a:r>
              <a:rPr lang="en-US" sz="3700" dirty="0" err="1">
                <a:solidFill>
                  <a:schemeClr val="bg1"/>
                </a:solidFill>
                <a:latin typeface="Teen" pitchFamily="2" charset="0"/>
              </a:rPr>
              <a:t>killeth</a:t>
            </a: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 any person, the </a:t>
            </a:r>
            <a:r>
              <a:rPr lang="en-US" sz="3400" b="1" i="1" dirty="0">
                <a:solidFill>
                  <a:schemeClr val="bg1"/>
                </a:solidFill>
                <a:latin typeface="Teen" pitchFamily="2" charset="0"/>
              </a:rPr>
              <a:t>murderer</a:t>
            </a:r>
            <a:r>
              <a:rPr lang="en-US" sz="3700" b="1" i="1" dirty="0">
                <a:solidFill>
                  <a:schemeClr val="bg1"/>
                </a:solidFill>
                <a:latin typeface="Teen" pitchFamily="2" charset="0"/>
              </a:rPr>
              <a:t> shall be put to death</a:t>
            </a:r>
            <a:r>
              <a:rPr lang="en-US" sz="3700" b="1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by the mouth of witnesses: but one witness shall not testify against any person to cause him to die.</a:t>
            </a:r>
            <a:r>
              <a:rPr lang="en-US" sz="3700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sz="370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671286"/>
            <a:ext cx="88011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3. Don’t Have Hands That</a:t>
            </a:r>
            <a:b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Shed Innocent Blood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2362200"/>
            <a:ext cx="9144000" cy="13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Murderers Shall Surely</a:t>
            </a:r>
            <a:b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 Put To Death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0516" name="Rectangle 4"/>
          <p:cNvSpPr>
            <a:spLocks noChangeArrowheads="1"/>
          </p:cNvSpPr>
          <p:nvPr/>
        </p:nvSpPr>
        <p:spPr bwMode="auto">
          <a:xfrm>
            <a:off x="215900" y="3897086"/>
            <a:ext cx="8763000" cy="2740252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0517" name="Text Box 5"/>
          <p:cNvSpPr txBox="1">
            <a:spLocks noChangeArrowheads="1"/>
          </p:cNvSpPr>
          <p:nvPr/>
        </p:nvSpPr>
        <p:spPr bwMode="auto">
          <a:xfrm>
            <a:off x="292100" y="3998694"/>
            <a:ext cx="8610600" cy="258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Numbers 35:30-31</a:t>
            </a:r>
            <a:br>
              <a:rPr lang="en-US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aseline="30000" dirty="0">
                <a:solidFill>
                  <a:srgbClr val="FFFF00"/>
                </a:solidFill>
                <a:latin typeface="Teen" pitchFamily="2" charset="0"/>
              </a:rPr>
              <a:t>31</a:t>
            </a: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Moreover ye shall take no satisfaction for the life of a murderer, which is guilty of death: but </a:t>
            </a:r>
            <a:r>
              <a:rPr lang="en-US" b="1" i="1" dirty="0">
                <a:solidFill>
                  <a:schemeClr val="bg1"/>
                </a:solidFill>
                <a:latin typeface="Teen" pitchFamily="2" charset="0"/>
              </a:rPr>
              <a:t>he shall be surely put to death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. </a:t>
            </a:r>
          </a:p>
        </p:txBody>
      </p:sp>
      <p:sp>
        <p:nvSpPr>
          <p:cNvPr id="11840518" name="Text Box 6"/>
          <p:cNvSpPr txBox="1">
            <a:spLocks noChangeArrowheads="1"/>
          </p:cNvSpPr>
          <p:nvPr/>
        </p:nvSpPr>
        <p:spPr bwMode="auto">
          <a:xfrm>
            <a:off x="0" y="2362200"/>
            <a:ext cx="9144000" cy="138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Murderers Shall Surely</a:t>
            </a:r>
            <a:b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 Put To Death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671286"/>
            <a:ext cx="88011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3. Don’t Have Hands That</a:t>
            </a:r>
            <a:b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Shed Innocent Blood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2564" name="Rectangle 4"/>
          <p:cNvSpPr>
            <a:spLocks noChangeArrowheads="1"/>
          </p:cNvSpPr>
          <p:nvPr/>
        </p:nvSpPr>
        <p:spPr bwMode="auto">
          <a:xfrm>
            <a:off x="215900" y="3757613"/>
            <a:ext cx="8763000" cy="2879725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2565" name="Text Box 5"/>
          <p:cNvSpPr txBox="1">
            <a:spLocks noChangeArrowheads="1"/>
          </p:cNvSpPr>
          <p:nvPr/>
        </p:nvSpPr>
        <p:spPr bwMode="auto">
          <a:xfrm>
            <a:off x="292100" y="3839028"/>
            <a:ext cx="8610600" cy="284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700" dirty="0">
                <a:solidFill>
                  <a:srgbClr val="FFFF00"/>
                </a:solidFill>
                <a:latin typeface="Teen" pitchFamily="2" charset="0"/>
              </a:rPr>
              <a:t>Numbers 35:33</a:t>
            </a:r>
            <a:r>
              <a:rPr lang="en-US" sz="37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7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So ye shall not pollute the land wherein ye are: for blood it </a:t>
            </a:r>
            <a:r>
              <a:rPr lang="en-US" sz="3700" dirty="0" err="1">
                <a:solidFill>
                  <a:schemeClr val="bg1"/>
                </a:solidFill>
                <a:latin typeface="Teen" pitchFamily="2" charset="0"/>
              </a:rPr>
              <a:t>defileth</a:t>
            </a: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 the land: and the land cannot be cleansed of the blood that is shed therein, but by the blood of him that shed it.</a:t>
            </a:r>
            <a:r>
              <a:rPr lang="en-US" sz="3700" dirty="0">
                <a:latin typeface="Teen" pitchFamily="2" charset="0"/>
              </a:rPr>
              <a:t> </a:t>
            </a:r>
          </a:p>
        </p:txBody>
      </p:sp>
      <p:sp>
        <p:nvSpPr>
          <p:cNvPr id="11842566" name="Text Box 6"/>
          <p:cNvSpPr txBox="1">
            <a:spLocks noChangeArrowheads="1"/>
          </p:cNvSpPr>
          <p:nvPr/>
        </p:nvSpPr>
        <p:spPr bwMode="auto">
          <a:xfrm>
            <a:off x="0" y="2362200"/>
            <a:ext cx="9144000" cy="140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Murderers Shall Surely</a:t>
            </a:r>
            <a:b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5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Be Put To Death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671286"/>
            <a:ext cx="880110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3. Don’t Have Hands That</a:t>
            </a:r>
            <a:b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Shed Innocent Blood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72611" name="Line 1027"/>
          <p:cNvSpPr>
            <a:spLocks noChangeShapeType="1"/>
          </p:cNvSpPr>
          <p:nvPr/>
        </p:nvSpPr>
        <p:spPr bwMode="auto">
          <a:xfrm>
            <a:off x="3275013" y="20224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2" name="Line 1028"/>
          <p:cNvSpPr>
            <a:spLocks noChangeShapeType="1"/>
          </p:cNvSpPr>
          <p:nvPr/>
        </p:nvSpPr>
        <p:spPr bwMode="auto">
          <a:xfrm>
            <a:off x="5878513" y="20097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6" name="Line 1032"/>
          <p:cNvSpPr>
            <a:spLocks noChangeShapeType="1"/>
          </p:cNvSpPr>
          <p:nvPr/>
        </p:nvSpPr>
        <p:spPr bwMode="auto">
          <a:xfrm>
            <a:off x="0" y="1803400"/>
            <a:ext cx="9144000" cy="0"/>
          </a:xfrm>
          <a:prstGeom prst="line">
            <a:avLst/>
          </a:prstGeom>
          <a:noFill/>
          <a:ln w="38100" cmpd="dbl">
            <a:solidFill>
              <a:srgbClr val="5858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228600" y="1993900"/>
            <a:ext cx="8686800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ATTITUDE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WORDS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TOUCH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THOUGHTS</a:t>
            </a:r>
            <a:endParaRPr lang="en-U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993900"/>
            <a:ext cx="3516086" cy="255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Demeanor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Tongue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Violent Hands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Evil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Mind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5736770" y="1993900"/>
            <a:ext cx="3407229" cy="255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Humble Demeanor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Telling The Truth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Gentle Hands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Mind Of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Christ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68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7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7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7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2611" grpId="0" animBg="1"/>
      <p:bldP spid="11972612" grpId="0" animBg="1"/>
      <p:bldP spid="119726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684" name="Rectangle 4"/>
          <p:cNvSpPr>
            <a:spLocks noChangeArrowheads="1"/>
          </p:cNvSpPr>
          <p:nvPr/>
        </p:nvSpPr>
        <p:spPr bwMode="auto">
          <a:xfrm>
            <a:off x="215900" y="4376057"/>
            <a:ext cx="8763000" cy="2261281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47685" name="Text Box 5"/>
          <p:cNvSpPr txBox="1">
            <a:spLocks noChangeArrowheads="1"/>
          </p:cNvSpPr>
          <p:nvPr/>
        </p:nvSpPr>
        <p:spPr bwMode="auto">
          <a:xfrm>
            <a:off x="292100" y="4474040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Proverbs 6:18a</a:t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 heart that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deviseth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wicked imaginations, </a:t>
            </a: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feet that be swift in running to mischief,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Have A Heart That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Deviseth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Wicked Imaginations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84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84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684" grpId="0" animBg="1"/>
      <p:bldP spid="11847685" grpId="0" autoUpdateAnimBg="0"/>
      <p:bldP spid="8" grpId="0" build="allAtOnce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2806" name="Text Box 6"/>
          <p:cNvSpPr txBox="1">
            <a:spLocks noChangeArrowheads="1"/>
          </p:cNvSpPr>
          <p:nvPr/>
        </p:nvSpPr>
        <p:spPr bwMode="auto">
          <a:xfrm>
            <a:off x="0" y="3136900"/>
            <a:ext cx="9144000" cy="151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6600" u="sng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WICKED IMAGINATIONS</a:t>
            </a:r>
            <a:r>
              <a:rPr lang="en-US" sz="7200" u="sng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7200" u="sng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Thoughts Or Plans For Evil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Have A Heart That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Deviseth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Wicked Imaginations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52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4852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4853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15:26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 thoughts of the wicked are an abomination to the LORD: but the words of the pure are pleasant words. </a:t>
            </a:r>
          </a:p>
        </p:txBody>
      </p:sp>
      <p:sp>
        <p:nvSpPr>
          <p:cNvPr id="11854855" name="Text Box 7"/>
          <p:cNvSpPr txBox="1">
            <a:spLocks noChangeArrowheads="1"/>
          </p:cNvSpPr>
          <p:nvPr/>
        </p:nvSpPr>
        <p:spPr bwMode="auto">
          <a:xfrm>
            <a:off x="0" y="2349500"/>
            <a:ext cx="9144000" cy="7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Takes This Personally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Have A Heart That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Deviseth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Wicked Imaginations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54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5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5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5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5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4852" grpId="0" animBg="1"/>
      <p:bldP spid="11854853" grpId="0" autoUpdateAnimBg="0"/>
      <p:bldP spid="1185485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6900" name="Rectangle 4"/>
          <p:cNvSpPr>
            <a:spLocks noChangeArrowheads="1"/>
          </p:cNvSpPr>
          <p:nvPr/>
        </p:nvSpPr>
        <p:spPr bwMode="auto">
          <a:xfrm>
            <a:off x="215900" y="3082925"/>
            <a:ext cx="8763000" cy="35544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6901" name="Text Box 5"/>
          <p:cNvSpPr txBox="1">
            <a:spLocks noChangeArrowheads="1"/>
          </p:cNvSpPr>
          <p:nvPr/>
        </p:nvSpPr>
        <p:spPr bwMode="auto">
          <a:xfrm>
            <a:off x="292100" y="3165928"/>
            <a:ext cx="8610600" cy="347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Jeremiah 7:23-24</a:t>
            </a:r>
            <a:br>
              <a:rPr lang="en-US" sz="390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sz="3900" baseline="30000" dirty="0">
                <a:solidFill>
                  <a:srgbClr val="FFFF00"/>
                </a:solidFill>
                <a:latin typeface="Teen" pitchFamily="2" charset="0"/>
              </a:rPr>
              <a:t>23</a:t>
            </a: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sz="3900" dirty="0">
                <a:solidFill>
                  <a:schemeClr val="bg1"/>
                </a:solidFill>
                <a:latin typeface="Teen" pitchFamily="2" charset="0"/>
              </a:rPr>
              <a:t>But this thing commanded I them, saying, Obey my voice, and I will be your God, and ye shall be my people: and walk ye in all the ways that I have commanded you, that it may be well unto you.</a:t>
            </a:r>
            <a:r>
              <a:rPr lang="en-US" sz="3900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sz="390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Have A Heart That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Deviseth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Wicked Imaginations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2349500"/>
            <a:ext cx="9144000" cy="7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Takes This Personally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8948" name="Rectangle 4"/>
          <p:cNvSpPr>
            <a:spLocks noChangeArrowheads="1"/>
          </p:cNvSpPr>
          <p:nvPr/>
        </p:nvSpPr>
        <p:spPr bwMode="auto">
          <a:xfrm>
            <a:off x="215900" y="3433763"/>
            <a:ext cx="8763000" cy="3203575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58949" name="Text Box 5"/>
          <p:cNvSpPr txBox="1">
            <a:spLocks noChangeArrowheads="1"/>
          </p:cNvSpPr>
          <p:nvPr/>
        </p:nvSpPr>
        <p:spPr bwMode="auto">
          <a:xfrm>
            <a:off x="292100" y="3568700"/>
            <a:ext cx="8610600" cy="299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Jeremiah 7:23-24</a:t>
            </a:r>
            <a:br>
              <a:rPr lang="en-US" sz="390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sz="3900" baseline="30000" dirty="0">
                <a:solidFill>
                  <a:srgbClr val="FFFF00"/>
                </a:solidFill>
                <a:latin typeface="Teen" pitchFamily="2" charset="0"/>
              </a:rPr>
              <a:t>24</a:t>
            </a: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sz="3900" dirty="0">
                <a:solidFill>
                  <a:schemeClr val="bg1"/>
                </a:solidFill>
                <a:latin typeface="Teen" pitchFamily="2" charset="0"/>
              </a:rPr>
              <a:t>But they hearkened not, nor inclined their ear, but walked in the counsels and in the imagination of their evil heart, and went backward, and not forward.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Have A Heart That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Deviseth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Wicked Imaginations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2349500"/>
            <a:ext cx="9144000" cy="7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God Takes This Personally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5683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5684" name="Rectangle 4"/>
          <p:cNvSpPr>
            <a:spLocks noChangeArrowheads="1"/>
          </p:cNvSpPr>
          <p:nvPr/>
        </p:nvSpPr>
        <p:spPr bwMode="auto">
          <a:xfrm>
            <a:off x="190500" y="4865914"/>
            <a:ext cx="8763000" cy="1771424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75685" name="Text Box 5"/>
          <p:cNvSpPr txBox="1">
            <a:spLocks noChangeArrowheads="1"/>
          </p:cNvSpPr>
          <p:nvPr/>
        </p:nvSpPr>
        <p:spPr bwMode="auto">
          <a:xfrm>
            <a:off x="266700" y="4960698"/>
            <a:ext cx="8610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6:17a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 proud look, </a:t>
            </a: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a lying tongue, and hands that shed innocent blood,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75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7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97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5683" grpId="0" build="allAtOnce"/>
      <p:bldP spid="11975684" grpId="0" animBg="1"/>
      <p:bldP spid="11975685" grpId="0" autoUpdateAnimBg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0996" name="Rectangle 4"/>
          <p:cNvSpPr>
            <a:spLocks noChangeArrowheads="1"/>
          </p:cNvSpPr>
          <p:nvPr/>
        </p:nvSpPr>
        <p:spPr bwMode="auto">
          <a:xfrm>
            <a:off x="215900" y="2906486"/>
            <a:ext cx="8763000" cy="3730852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0997" name="Text Box 5"/>
          <p:cNvSpPr txBox="1">
            <a:spLocks noChangeArrowheads="1"/>
          </p:cNvSpPr>
          <p:nvPr/>
        </p:nvSpPr>
        <p:spPr bwMode="auto">
          <a:xfrm>
            <a:off x="292100" y="3013544"/>
            <a:ext cx="8610600" cy="356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Romans 1:20-22</a:t>
            </a:r>
            <a:br>
              <a:rPr lang="en-US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aseline="30000" dirty="0">
                <a:solidFill>
                  <a:srgbClr val="FFFF00"/>
                </a:solidFill>
                <a:latin typeface="Teen" pitchFamily="2" charset="0"/>
              </a:rPr>
              <a:t>20</a:t>
            </a: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For the invisible things of him from the creation of the world are clearly seen, being understood by the things that are made, even his eternal power and Godhead; so that they are without excuse: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Have A Heart That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Deviseth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Wicked Imaginations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6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6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0996" grpId="0" animBg="1"/>
      <p:bldP spid="11860997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3044" name="Rectangle 4"/>
          <p:cNvSpPr>
            <a:spLocks noChangeArrowheads="1"/>
          </p:cNvSpPr>
          <p:nvPr/>
        </p:nvSpPr>
        <p:spPr bwMode="auto">
          <a:xfrm>
            <a:off x="215900" y="3374571"/>
            <a:ext cx="8763000" cy="3262766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3045" name="Text Box 5"/>
          <p:cNvSpPr txBox="1">
            <a:spLocks noChangeArrowheads="1"/>
          </p:cNvSpPr>
          <p:nvPr/>
        </p:nvSpPr>
        <p:spPr bwMode="auto">
          <a:xfrm>
            <a:off x="292100" y="3505218"/>
            <a:ext cx="8610600" cy="30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Romans 1:20-22</a:t>
            </a:r>
            <a:br>
              <a:rPr lang="en-US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aseline="30000" dirty="0">
                <a:solidFill>
                  <a:srgbClr val="FFFF00"/>
                </a:solidFill>
                <a:latin typeface="Teen" pitchFamily="2" charset="0"/>
              </a:rPr>
              <a:t>21</a:t>
            </a: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Because that, when they knew God, they glorified him not as God, neither were thankful; but became vain in their imaginations, and their foolish heart was darkened.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Have A Heart That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Deviseth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Wicked Imaginations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5092" name="Rectangle 4"/>
          <p:cNvSpPr>
            <a:spLocks noChangeArrowheads="1"/>
          </p:cNvSpPr>
          <p:nvPr/>
        </p:nvSpPr>
        <p:spPr bwMode="auto">
          <a:xfrm>
            <a:off x="215900" y="4876800"/>
            <a:ext cx="8763000" cy="17605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5093" name="Text Box 5"/>
          <p:cNvSpPr txBox="1">
            <a:spLocks noChangeArrowheads="1"/>
          </p:cNvSpPr>
          <p:nvPr/>
        </p:nvSpPr>
        <p:spPr bwMode="auto">
          <a:xfrm>
            <a:off x="292100" y="4996552"/>
            <a:ext cx="861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Romans 1:20-22</a:t>
            </a:r>
            <a:br>
              <a:rPr lang="en-US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aseline="30000" dirty="0">
                <a:solidFill>
                  <a:srgbClr val="FFFF00"/>
                </a:solidFill>
                <a:latin typeface="Teen" pitchFamily="2" charset="0"/>
              </a:rPr>
              <a:t>22</a:t>
            </a: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Professing themselves to be wise, they became fools,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4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Have A Heart That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Deviseth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Wicked Imaginations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7139" name="Text Box 3"/>
          <p:cNvSpPr txBox="1">
            <a:spLocks noChangeArrowheads="1"/>
          </p:cNvSpPr>
          <p:nvPr/>
        </p:nvSpPr>
        <p:spPr bwMode="auto">
          <a:xfrm>
            <a:off x="0" y="88900"/>
            <a:ext cx="9144000" cy="13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Do I Deal With</a:t>
            </a:r>
            <a:b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Thought Life?</a:t>
            </a:r>
            <a:endParaRPr lang="en-US" sz="8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867140" name="Rectangle 4"/>
          <p:cNvSpPr>
            <a:spLocks noChangeArrowheads="1"/>
          </p:cNvSpPr>
          <p:nvPr/>
        </p:nvSpPr>
        <p:spPr bwMode="auto">
          <a:xfrm>
            <a:off x="215900" y="3331028"/>
            <a:ext cx="8763000" cy="3306309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een" pitchFamily="2" charset="0"/>
            </a:endParaRPr>
          </a:p>
        </p:txBody>
      </p:sp>
      <p:sp>
        <p:nvSpPr>
          <p:cNvPr id="11867141" name="Text Box 5"/>
          <p:cNvSpPr txBox="1">
            <a:spLocks noChangeArrowheads="1"/>
          </p:cNvSpPr>
          <p:nvPr/>
        </p:nvSpPr>
        <p:spPr bwMode="auto">
          <a:xfrm>
            <a:off x="292100" y="3507032"/>
            <a:ext cx="8610600" cy="30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2 Corinthians 10:5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Casting down imaginations, and every high thing that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exalteth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itself against the knowledge of God, and bringing into captivity every thought to the obedience of Christ; </a:t>
            </a:r>
          </a:p>
        </p:txBody>
      </p:sp>
      <p:sp>
        <p:nvSpPr>
          <p:cNvPr id="11867142" name="Text Box 6"/>
          <p:cNvSpPr txBox="1">
            <a:spLocks noChangeArrowheads="1"/>
          </p:cNvSpPr>
          <p:nvPr/>
        </p:nvSpPr>
        <p:spPr bwMode="auto">
          <a:xfrm>
            <a:off x="0" y="20320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CAST DOWN EVIL THOUGHTS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67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67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67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867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867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67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6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6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86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7139" grpId="0"/>
      <p:bldP spid="11867140" grpId="0" animBg="1"/>
      <p:bldP spid="11867141" grpId="0" autoUpdateAnimBg="0"/>
      <p:bldP spid="1186714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9187" name="Rectangle 3"/>
          <p:cNvSpPr>
            <a:spLocks noChangeArrowheads="1"/>
          </p:cNvSpPr>
          <p:nvPr/>
        </p:nvSpPr>
        <p:spPr bwMode="auto">
          <a:xfrm>
            <a:off x="215900" y="3331028"/>
            <a:ext cx="8763000" cy="3306309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69188" name="Text Box 4"/>
          <p:cNvSpPr txBox="1">
            <a:spLocks noChangeArrowheads="1"/>
          </p:cNvSpPr>
          <p:nvPr/>
        </p:nvSpPr>
        <p:spPr bwMode="auto">
          <a:xfrm>
            <a:off x="292100" y="3494332"/>
            <a:ext cx="8610600" cy="30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Romans 12:2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be not conformed to this world: but be ye transformed by the renewing of your mind, that ye may prove what is that good, and acceptable, and perfect, will of God. </a:t>
            </a:r>
          </a:p>
        </p:txBody>
      </p:sp>
      <p:sp>
        <p:nvSpPr>
          <p:cNvPr id="11869189" name="Text Box 5"/>
          <p:cNvSpPr txBox="1">
            <a:spLocks noChangeArrowheads="1"/>
          </p:cNvSpPr>
          <p:nvPr/>
        </p:nvSpPr>
        <p:spPr bwMode="auto">
          <a:xfrm>
            <a:off x="0" y="1663700"/>
            <a:ext cx="9144000" cy="7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RENEW YOUR MIND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8900"/>
            <a:ext cx="9144000" cy="13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Do I Deal With</a:t>
            </a:r>
            <a:b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Thought Life?</a:t>
            </a:r>
            <a:endParaRPr lang="en-US" sz="8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69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69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6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6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6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9187" grpId="0" animBg="1"/>
      <p:bldP spid="11869188" grpId="0" autoUpdateAnimBg="0"/>
      <p:bldP spid="1186918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1235" name="Rectangle 3"/>
          <p:cNvSpPr>
            <a:spLocks noChangeArrowheads="1"/>
          </p:cNvSpPr>
          <p:nvPr/>
        </p:nvSpPr>
        <p:spPr bwMode="auto">
          <a:xfrm>
            <a:off x="215900" y="2279650"/>
            <a:ext cx="8763000" cy="435768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1236" name="Text Box 4"/>
          <p:cNvSpPr txBox="1">
            <a:spLocks noChangeArrowheads="1"/>
          </p:cNvSpPr>
          <p:nvPr/>
        </p:nvSpPr>
        <p:spPr bwMode="auto">
          <a:xfrm>
            <a:off x="292100" y="2347686"/>
            <a:ext cx="8610600" cy="421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700" dirty="0">
                <a:solidFill>
                  <a:schemeClr val="folHlink"/>
                </a:solidFill>
                <a:latin typeface="Teen" pitchFamily="2" charset="0"/>
              </a:rPr>
              <a:t>Philippians 4:8</a:t>
            </a:r>
            <a:br>
              <a:rPr lang="en-US" sz="37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Finally, brethren, whatsoever things are true, whatsoever things are honest, whatsoever things are just, whatsoever things are pure, whatsoever things are lovely, whatsoever things are of good report; if there be any virtue, and if there be any praise, think on these things.</a:t>
            </a:r>
            <a:r>
              <a:rPr lang="en-US" sz="3700" dirty="0">
                <a:latin typeface="Teen" pitchFamily="2" charset="0"/>
              </a:rPr>
              <a:t> </a:t>
            </a:r>
          </a:p>
        </p:txBody>
      </p:sp>
      <p:sp>
        <p:nvSpPr>
          <p:cNvPr id="11871237" name="Text Box 5"/>
          <p:cNvSpPr txBox="1">
            <a:spLocks noChangeArrowheads="1"/>
          </p:cNvSpPr>
          <p:nvPr/>
        </p:nvSpPr>
        <p:spPr bwMode="auto">
          <a:xfrm>
            <a:off x="0" y="16637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RENEW YOUR MIND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8900"/>
            <a:ext cx="9144000" cy="13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Do I Deal With</a:t>
            </a:r>
            <a:b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Thought Life?</a:t>
            </a:r>
            <a:endParaRPr lang="en-US" sz="8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1235" grpId="0" animBg="1"/>
      <p:bldP spid="1187123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3283" name="Rectangle 3"/>
          <p:cNvSpPr>
            <a:spLocks noChangeArrowheads="1"/>
          </p:cNvSpPr>
          <p:nvPr/>
        </p:nvSpPr>
        <p:spPr bwMode="auto">
          <a:xfrm>
            <a:off x="215900" y="4865914"/>
            <a:ext cx="8763000" cy="1771424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3284" name="Text Box 4"/>
          <p:cNvSpPr txBox="1">
            <a:spLocks noChangeArrowheads="1"/>
          </p:cNvSpPr>
          <p:nvPr/>
        </p:nvSpPr>
        <p:spPr bwMode="auto">
          <a:xfrm>
            <a:off x="292100" y="4985666"/>
            <a:ext cx="8610600" cy="159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Philippians 2:5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Let this mind be in you, which was also in Christ Jesus: </a:t>
            </a:r>
          </a:p>
        </p:txBody>
      </p:sp>
      <p:sp>
        <p:nvSpPr>
          <p:cNvPr id="11873285" name="Text Box 5"/>
          <p:cNvSpPr txBox="1">
            <a:spLocks noChangeArrowheads="1"/>
          </p:cNvSpPr>
          <p:nvPr/>
        </p:nvSpPr>
        <p:spPr bwMode="auto">
          <a:xfrm>
            <a:off x="0" y="20320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HAVE THE MIND OF CHRIST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8900"/>
            <a:ext cx="9144000" cy="13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Do I Deal With</a:t>
            </a:r>
            <a:b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Thought Life?</a:t>
            </a:r>
            <a:endParaRPr lang="en-US" sz="8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7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7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7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3283" grpId="0" animBg="1"/>
      <p:bldP spid="11873284" grpId="0" autoUpdateAnimBg="0"/>
      <p:bldP spid="1187328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5331" name="Rectangle 3"/>
          <p:cNvSpPr>
            <a:spLocks noChangeArrowheads="1"/>
          </p:cNvSpPr>
          <p:nvPr/>
        </p:nvSpPr>
        <p:spPr bwMode="auto">
          <a:xfrm>
            <a:off x="215900" y="3320142"/>
            <a:ext cx="8763000" cy="3317195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5332" name="Text Box 4"/>
          <p:cNvSpPr txBox="1">
            <a:spLocks noChangeArrowheads="1"/>
          </p:cNvSpPr>
          <p:nvPr/>
        </p:nvSpPr>
        <p:spPr bwMode="auto">
          <a:xfrm>
            <a:off x="292100" y="3507032"/>
            <a:ext cx="8610600" cy="30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1 Corinthians 2:14-16</a:t>
            </a:r>
            <a:br>
              <a:rPr lang="en-US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aseline="30000" dirty="0">
                <a:solidFill>
                  <a:srgbClr val="FFFF00"/>
                </a:solidFill>
                <a:latin typeface="Teen" pitchFamily="2" charset="0"/>
              </a:rPr>
              <a:t>14</a:t>
            </a: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But the natural man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receiveth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not the things of the Spirit of God: for they are foolishness unto him: neither can he know them, because they are spiritually discerned. </a:t>
            </a:r>
          </a:p>
        </p:txBody>
      </p:sp>
      <p:sp>
        <p:nvSpPr>
          <p:cNvPr id="11875333" name="Text Box 5"/>
          <p:cNvSpPr txBox="1">
            <a:spLocks noChangeArrowheads="1"/>
          </p:cNvSpPr>
          <p:nvPr/>
        </p:nvSpPr>
        <p:spPr bwMode="auto">
          <a:xfrm>
            <a:off x="0" y="20320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HAVE THE MIND OF CHRIST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88900"/>
            <a:ext cx="9144000" cy="13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Do I Deal With</a:t>
            </a:r>
            <a:b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Thought Life?</a:t>
            </a:r>
            <a:endParaRPr lang="en-US" sz="8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5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5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5331" grpId="0" animBg="1"/>
      <p:bldP spid="1187533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7379" name="Rectangle 3"/>
          <p:cNvSpPr>
            <a:spLocks noChangeArrowheads="1"/>
          </p:cNvSpPr>
          <p:nvPr/>
        </p:nvSpPr>
        <p:spPr bwMode="auto">
          <a:xfrm>
            <a:off x="215900" y="4332514"/>
            <a:ext cx="8763000" cy="2304824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7380" name="Text Box 4"/>
          <p:cNvSpPr txBox="1">
            <a:spLocks noChangeArrowheads="1"/>
          </p:cNvSpPr>
          <p:nvPr/>
        </p:nvSpPr>
        <p:spPr bwMode="auto">
          <a:xfrm>
            <a:off x="292100" y="4484926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1 Corinthians 2:14-16</a:t>
            </a:r>
            <a:br>
              <a:rPr lang="en-US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aseline="30000" dirty="0">
                <a:solidFill>
                  <a:srgbClr val="FFFF00"/>
                </a:solidFill>
                <a:latin typeface="Teen" pitchFamily="2" charset="0"/>
              </a:rPr>
              <a:t>15</a:t>
            </a: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But he that is spiritual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judgeth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all things, yet he himself is judged of no man.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0320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HAVE THE MIND OF CHRIST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8900"/>
            <a:ext cx="9144000" cy="13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Do I Deal With</a:t>
            </a:r>
            <a:b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Thought Life?</a:t>
            </a:r>
            <a:endParaRPr lang="en-US" sz="8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427" name="Rectangle 3"/>
          <p:cNvSpPr>
            <a:spLocks noChangeArrowheads="1"/>
          </p:cNvSpPr>
          <p:nvPr/>
        </p:nvSpPr>
        <p:spPr bwMode="auto">
          <a:xfrm>
            <a:off x="215900" y="4365171"/>
            <a:ext cx="8763000" cy="2272167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428" name="Text Box 4"/>
          <p:cNvSpPr txBox="1">
            <a:spLocks noChangeArrowheads="1"/>
          </p:cNvSpPr>
          <p:nvPr/>
        </p:nvSpPr>
        <p:spPr bwMode="auto">
          <a:xfrm>
            <a:off x="292100" y="4517584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1 Corinthians 2:14-16</a:t>
            </a:r>
            <a:br>
              <a:rPr lang="en-US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baseline="30000" dirty="0">
                <a:solidFill>
                  <a:srgbClr val="FFFF00"/>
                </a:solidFill>
                <a:latin typeface="Teen" pitchFamily="2" charset="0"/>
              </a:rPr>
              <a:t>16</a:t>
            </a: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For who hath known the mind of the Lord, that he may instruct him? but we have the mind of Christ.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032000"/>
            <a:ext cx="9144000" cy="71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HAVE THE MIND OF CHRIST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8900"/>
            <a:ext cx="9144000" cy="140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How Do I Deal With</a:t>
            </a:r>
            <a:b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</a:b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My Thought Life?</a:t>
            </a:r>
            <a:endParaRPr lang="en-US" sz="8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7028" name="Rectangle 4"/>
          <p:cNvSpPr>
            <a:spLocks noChangeArrowheads="1"/>
          </p:cNvSpPr>
          <p:nvPr/>
        </p:nvSpPr>
        <p:spPr bwMode="auto">
          <a:xfrm>
            <a:off x="190500" y="4572000"/>
            <a:ext cx="8763000" cy="20653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030" name="Text Box 6"/>
          <p:cNvSpPr txBox="1">
            <a:spLocks noChangeArrowheads="1"/>
          </p:cNvSpPr>
          <p:nvPr/>
        </p:nvSpPr>
        <p:spPr bwMode="auto">
          <a:xfrm>
            <a:off x="0" y="2527300"/>
            <a:ext cx="9144000" cy="16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8000" b="1" i="1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PRIDE</a:t>
            </a:r>
            <a:r>
              <a:rPr lang="en-US" sz="54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Demeanor; High Look</a:t>
            </a:r>
          </a:p>
        </p:txBody>
      </p:sp>
      <p:sp>
        <p:nvSpPr>
          <p:cNvPr id="11777031" name="Text Box 7"/>
          <p:cNvSpPr txBox="1">
            <a:spLocks noChangeArrowheads="1"/>
          </p:cNvSpPr>
          <p:nvPr/>
        </p:nvSpPr>
        <p:spPr bwMode="auto">
          <a:xfrm>
            <a:off x="266700" y="4648200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Psalms 18:27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For thou wilt save the afflicted people; but wilt bring down high looks.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77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7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77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28" grpId="0" animBg="1"/>
      <p:bldP spid="1177703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1475" name="Rectangle 3"/>
          <p:cNvSpPr>
            <a:spLocks noChangeArrowheads="1"/>
          </p:cNvSpPr>
          <p:nvPr/>
        </p:nvSpPr>
        <p:spPr bwMode="auto">
          <a:xfrm>
            <a:off x="215900" y="4343400"/>
            <a:ext cx="8763000" cy="22939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476" name="Text Box 4"/>
          <p:cNvSpPr txBox="1">
            <a:spLocks noChangeArrowheads="1"/>
          </p:cNvSpPr>
          <p:nvPr/>
        </p:nvSpPr>
        <p:spPr bwMode="auto">
          <a:xfrm>
            <a:off x="292100" y="4490428"/>
            <a:ext cx="8610600" cy="20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Isaiah 26:3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Thou wilt keep him in perfect peace, whose mind is stayed on thee: because he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trusteth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in thee.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20320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HAVE THE MIND OF CHRIST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88900"/>
            <a:ext cx="9144000" cy="13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How Do I Deal With</a:t>
            </a:r>
            <a:b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My Thought Life?</a:t>
            </a:r>
            <a:endParaRPr lang="en-US" sz="84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8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8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475" grpId="0" animBg="1"/>
      <p:bldP spid="1188147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72611" name="Line 1027"/>
          <p:cNvSpPr>
            <a:spLocks noChangeShapeType="1"/>
          </p:cNvSpPr>
          <p:nvPr/>
        </p:nvSpPr>
        <p:spPr bwMode="auto">
          <a:xfrm>
            <a:off x="3275013" y="20224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2" name="Line 1028"/>
          <p:cNvSpPr>
            <a:spLocks noChangeShapeType="1"/>
          </p:cNvSpPr>
          <p:nvPr/>
        </p:nvSpPr>
        <p:spPr bwMode="auto">
          <a:xfrm>
            <a:off x="5878513" y="20097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6" name="Line 1032"/>
          <p:cNvSpPr>
            <a:spLocks noChangeShapeType="1"/>
          </p:cNvSpPr>
          <p:nvPr/>
        </p:nvSpPr>
        <p:spPr bwMode="auto">
          <a:xfrm>
            <a:off x="0" y="1803400"/>
            <a:ext cx="9144000" cy="0"/>
          </a:xfrm>
          <a:prstGeom prst="line">
            <a:avLst/>
          </a:prstGeom>
          <a:noFill/>
          <a:ln w="38100" cmpd="dbl">
            <a:solidFill>
              <a:srgbClr val="5858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228600" y="1993900"/>
            <a:ext cx="8686800" cy="331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ATTITUDE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WORDS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TOUCH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THOUGHTS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WALK</a:t>
            </a:r>
            <a:endParaRPr lang="en-U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993900"/>
            <a:ext cx="3516086" cy="327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Demeanor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Tongue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Violent Hands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Evil Mind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spc="-150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Troublemaking </a:t>
            </a:r>
            <a:r>
              <a:rPr lang="en-US" sz="2600" b="1" spc="-150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Feet</a:t>
            </a:r>
            <a:endParaRPr lang="en-US" sz="2600" b="1" spc="-150" dirty="0">
              <a:ln>
                <a:solidFill>
                  <a:schemeClr val="tx1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5736770" y="1993900"/>
            <a:ext cx="3407229" cy="327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Humble Demeanor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Telling The Truth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Gentle Hands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Mind Of Christ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Walking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Uprightly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59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7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7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7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2611" grpId="0" animBg="1"/>
      <p:bldP spid="11972612" grpId="0" animBg="1"/>
      <p:bldP spid="119726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6596" name="Rectangle 4"/>
          <p:cNvSpPr>
            <a:spLocks noChangeArrowheads="1"/>
          </p:cNvSpPr>
          <p:nvPr/>
        </p:nvSpPr>
        <p:spPr bwMode="auto">
          <a:xfrm>
            <a:off x="215900" y="4332514"/>
            <a:ext cx="8763000" cy="2304824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6597" name="Text Box 5"/>
          <p:cNvSpPr txBox="1">
            <a:spLocks noChangeArrowheads="1"/>
          </p:cNvSpPr>
          <p:nvPr/>
        </p:nvSpPr>
        <p:spPr bwMode="auto">
          <a:xfrm>
            <a:off x="292100" y="4484926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6:18a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An heart that </a:t>
            </a:r>
            <a:r>
              <a:rPr lang="en-US" dirty="0" err="1">
                <a:solidFill>
                  <a:srgbClr val="585858"/>
                </a:solidFill>
                <a:latin typeface="Teen" pitchFamily="2" charset="0"/>
              </a:rPr>
              <a:t>deviseth</a:t>
            </a: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 wicked imaginations,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feet that be swift in running to mischief,</a:t>
            </a: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5. Don’t Have Feet That Are Swift In Running To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Mischeif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8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8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596" grpId="0" animBg="1"/>
      <p:bldP spid="11886597" grpId="0" autoUpdateAnimBg="0"/>
      <p:bldP spid="8" grpId="0" build="allAtOnce"/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46" name="Text Box 6"/>
          <p:cNvSpPr txBox="1">
            <a:spLocks noChangeArrowheads="1"/>
          </p:cNvSpPr>
          <p:nvPr/>
        </p:nvSpPr>
        <p:spPr bwMode="auto">
          <a:xfrm>
            <a:off x="0" y="3136900"/>
            <a:ext cx="9144000" cy="140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5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Ill Will Or Damage Towards Someone – A Troublemaker!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5. Don’t Have Feet That Are Swift In Running To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Mischeif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8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3764" name="Rectangle 4"/>
          <p:cNvSpPr>
            <a:spLocks noChangeArrowheads="1"/>
          </p:cNvSpPr>
          <p:nvPr/>
        </p:nvSpPr>
        <p:spPr bwMode="auto">
          <a:xfrm>
            <a:off x="215900" y="4332514"/>
            <a:ext cx="8763000" cy="2304824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3765" name="Text Box 5"/>
          <p:cNvSpPr txBox="1">
            <a:spLocks noChangeArrowheads="1"/>
          </p:cNvSpPr>
          <p:nvPr/>
        </p:nvSpPr>
        <p:spPr bwMode="auto">
          <a:xfrm>
            <a:off x="292100" y="4484926"/>
            <a:ext cx="8610600" cy="20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10:23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It is as sport to a fool to do mischief: but a man of understanding hath wisdom. </a:t>
            </a:r>
          </a:p>
        </p:txBody>
      </p:sp>
      <p:sp>
        <p:nvSpPr>
          <p:cNvPr id="11893766" name="Text Box 6"/>
          <p:cNvSpPr txBox="1">
            <a:spLocks noChangeArrowheads="1"/>
          </p:cNvSpPr>
          <p:nvPr/>
        </p:nvSpPr>
        <p:spPr bwMode="auto">
          <a:xfrm>
            <a:off x="0" y="2554498"/>
            <a:ext cx="9144000" cy="128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0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Troublemaking </a:t>
            </a:r>
            <a:r>
              <a:rPr lang="en-US" sz="50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Is</a:t>
            </a:r>
            <a:br>
              <a:rPr lang="en-US" sz="50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000" dirty="0" smtClean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 </a:t>
            </a:r>
            <a:r>
              <a:rPr lang="en-US" sz="50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Fool’s Sport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5. Don’t Have Feet That Are Swift In Running To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Mischeif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93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9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9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9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9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3764" grpId="0" animBg="1"/>
      <p:bldP spid="11893765" grpId="0" autoUpdateAnimBg="0"/>
      <p:bldP spid="1189376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5812" name="Rectangle 4"/>
          <p:cNvSpPr>
            <a:spLocks noChangeArrowheads="1"/>
          </p:cNvSpPr>
          <p:nvPr/>
        </p:nvSpPr>
        <p:spPr bwMode="auto">
          <a:xfrm>
            <a:off x="215900" y="3646488"/>
            <a:ext cx="8763000" cy="299085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5813" name="Text Box 5"/>
          <p:cNvSpPr txBox="1">
            <a:spLocks noChangeArrowheads="1"/>
          </p:cNvSpPr>
          <p:nvPr/>
        </p:nvSpPr>
        <p:spPr bwMode="auto">
          <a:xfrm>
            <a:off x="292100" y="3670300"/>
            <a:ext cx="8610600" cy="299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Proverbs 24:1-2</a:t>
            </a:r>
            <a:br>
              <a:rPr lang="en-US" sz="3900" dirty="0">
                <a:solidFill>
                  <a:srgbClr val="FFFF00"/>
                </a:solidFill>
                <a:latin typeface="Teen" pitchFamily="2" charset="0"/>
              </a:rPr>
            </a:br>
            <a:r>
              <a:rPr lang="en-US" sz="3900" baseline="30000" dirty="0">
                <a:solidFill>
                  <a:srgbClr val="FFFF00"/>
                </a:solidFill>
                <a:latin typeface="Teen" pitchFamily="2" charset="0"/>
              </a:rPr>
              <a:t>1</a:t>
            </a: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 </a:t>
            </a:r>
            <a:r>
              <a:rPr lang="en-US" sz="3900" dirty="0">
                <a:solidFill>
                  <a:schemeClr val="bg1"/>
                </a:solidFill>
                <a:latin typeface="Teen" pitchFamily="2" charset="0"/>
              </a:rPr>
              <a:t>Be not thou envious against evil men, neither desire to be with them. </a:t>
            </a:r>
          </a:p>
          <a:p>
            <a:pPr>
              <a:lnSpc>
                <a:spcPct val="80000"/>
              </a:lnSpc>
            </a:pPr>
            <a:r>
              <a:rPr lang="en-US" sz="3900" baseline="30000" dirty="0">
                <a:solidFill>
                  <a:srgbClr val="FFFF00"/>
                </a:solidFill>
                <a:latin typeface="Teen" pitchFamily="2" charset="0"/>
              </a:rPr>
              <a:t>2</a:t>
            </a:r>
            <a:r>
              <a:rPr lang="en-US" sz="390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sz="3900" dirty="0">
                <a:solidFill>
                  <a:schemeClr val="bg1"/>
                </a:solidFill>
                <a:latin typeface="Teen" pitchFamily="2" charset="0"/>
              </a:rPr>
              <a:t>For their heart </a:t>
            </a:r>
            <a:r>
              <a:rPr lang="en-US" sz="3900" dirty="0" err="1">
                <a:solidFill>
                  <a:schemeClr val="bg1"/>
                </a:solidFill>
                <a:latin typeface="Teen" pitchFamily="2" charset="0"/>
              </a:rPr>
              <a:t>studieth</a:t>
            </a:r>
            <a:r>
              <a:rPr lang="en-US" sz="3900" dirty="0">
                <a:solidFill>
                  <a:schemeClr val="bg1"/>
                </a:solidFill>
                <a:latin typeface="Teen" pitchFamily="2" charset="0"/>
              </a:rPr>
              <a:t> destruction, and their lips talk of mischief. </a:t>
            </a:r>
          </a:p>
        </p:txBody>
      </p:sp>
      <p:sp>
        <p:nvSpPr>
          <p:cNvPr id="11895814" name="Text Box 6"/>
          <p:cNvSpPr txBox="1">
            <a:spLocks noChangeArrowheads="1"/>
          </p:cNvSpPr>
          <p:nvPr/>
        </p:nvSpPr>
        <p:spPr bwMode="auto">
          <a:xfrm>
            <a:off x="0" y="2336800"/>
            <a:ext cx="9144000" cy="126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0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Troublemaker’s Usually</a:t>
            </a:r>
            <a:br>
              <a:rPr lang="en-US" sz="50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0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Have A Big Mouth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5. Don’t Have Feet That Are Swift In Running To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Mischeif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958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95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95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9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9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5812" grpId="0" animBg="1"/>
      <p:bldP spid="11895813" grpId="0" autoUpdateAnimBg="0"/>
      <p:bldP spid="1189581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7860" name="Rectangle 4"/>
          <p:cNvSpPr>
            <a:spLocks noChangeArrowheads="1"/>
          </p:cNvSpPr>
          <p:nvPr/>
        </p:nvSpPr>
        <p:spPr bwMode="auto">
          <a:xfrm>
            <a:off x="215900" y="4354286"/>
            <a:ext cx="8763000" cy="2283052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7861" name="Text Box 5"/>
          <p:cNvSpPr txBox="1">
            <a:spLocks noChangeArrowheads="1"/>
          </p:cNvSpPr>
          <p:nvPr/>
        </p:nvSpPr>
        <p:spPr bwMode="auto">
          <a:xfrm>
            <a:off x="292100" y="4484926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13:17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 wicked messenger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falleth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into mischief: but a faithful ambassador is health.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  <p:sp>
        <p:nvSpPr>
          <p:cNvPr id="11897862" name="Text Box 6"/>
          <p:cNvSpPr txBox="1">
            <a:spLocks noChangeArrowheads="1"/>
          </p:cNvSpPr>
          <p:nvPr/>
        </p:nvSpPr>
        <p:spPr bwMode="auto">
          <a:xfrm>
            <a:off x="0" y="3175000"/>
            <a:ext cx="9144000" cy="69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900" spc="-15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Troublemakers Usually Fall Hard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5. Don’t Have Feet That Are Swift In Running To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Mischeif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97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9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9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9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9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7860" grpId="0" animBg="1"/>
      <p:bldP spid="11897861" grpId="0" autoUpdateAnimBg="0"/>
      <p:bldP spid="1189786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9908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99909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17:20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He that hath a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froward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heart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findeth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no good: and he that hath a perverse tongue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falleth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into mischief.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5. Don’t Have Feet That Are Swift In Running To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Mischeif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3175000"/>
            <a:ext cx="9144000" cy="69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900" spc="-15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Troublemakers Usually Fall Hard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9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9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9908" grpId="0" animBg="1"/>
      <p:bldP spid="11899909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1956" name="Rectangle 4"/>
          <p:cNvSpPr>
            <a:spLocks noChangeArrowheads="1"/>
          </p:cNvSpPr>
          <p:nvPr/>
        </p:nvSpPr>
        <p:spPr bwMode="auto">
          <a:xfrm>
            <a:off x="215900" y="4354286"/>
            <a:ext cx="8763000" cy="2283052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1957" name="Text Box 5"/>
          <p:cNvSpPr txBox="1">
            <a:spLocks noChangeArrowheads="1"/>
          </p:cNvSpPr>
          <p:nvPr/>
        </p:nvSpPr>
        <p:spPr bwMode="auto">
          <a:xfrm>
            <a:off x="292100" y="4484926"/>
            <a:ext cx="8610600" cy="208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28:14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Happy is the man that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feareth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alway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: but he that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hardeneth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his heart shall fall into mischief.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5. Don’t Have Feet That Are Swift In Running To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Mischeif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3175000"/>
            <a:ext cx="9144000" cy="694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900" spc="-15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Troublemakers Usually Fall Hard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0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0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1956" grpId="0" animBg="1"/>
      <p:bldP spid="1190195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72611" name="Line 1027"/>
          <p:cNvSpPr>
            <a:spLocks noChangeShapeType="1"/>
          </p:cNvSpPr>
          <p:nvPr/>
        </p:nvSpPr>
        <p:spPr bwMode="auto">
          <a:xfrm>
            <a:off x="3275013" y="20224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2" name="Line 1028"/>
          <p:cNvSpPr>
            <a:spLocks noChangeShapeType="1"/>
          </p:cNvSpPr>
          <p:nvPr/>
        </p:nvSpPr>
        <p:spPr bwMode="auto">
          <a:xfrm>
            <a:off x="5878513" y="20097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6" name="Line 1032"/>
          <p:cNvSpPr>
            <a:spLocks noChangeShapeType="1"/>
          </p:cNvSpPr>
          <p:nvPr/>
        </p:nvSpPr>
        <p:spPr bwMode="auto">
          <a:xfrm>
            <a:off x="0" y="1803400"/>
            <a:ext cx="9144000" cy="0"/>
          </a:xfrm>
          <a:prstGeom prst="line">
            <a:avLst/>
          </a:prstGeom>
          <a:noFill/>
          <a:ln w="38100" cmpd="dbl">
            <a:solidFill>
              <a:srgbClr val="5858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228600" y="1993900"/>
            <a:ext cx="868680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ATTITUDE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WORDS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TOUCH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THOUGHTS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WALK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ACTIONS</a:t>
            </a:r>
            <a:endParaRPr lang="en-U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993900"/>
            <a:ext cx="3516086" cy="399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Demeanor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Tongue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Violent Hands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Evil Mind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spc="-150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Troublemaking Feet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Phony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Witness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5736770" y="1993900"/>
            <a:ext cx="3407229" cy="399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Humble Demeanor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Telling The Truth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Gentle Hands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Mind Of Christ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Walking Uprightly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Faithful </a:t>
            </a:r>
            <a:r>
              <a:rPr lang="en-US" sz="2600" b="1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Testimony</a:t>
            </a:r>
            <a:endParaRPr lang="en-US" sz="2600" b="1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463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7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7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7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2611" grpId="0" animBg="1"/>
      <p:bldP spid="11972612" grpId="0" animBg="1"/>
      <p:bldP spid="119726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9076" name="Rectangle 4"/>
          <p:cNvSpPr>
            <a:spLocks noChangeArrowheads="1"/>
          </p:cNvSpPr>
          <p:nvPr/>
        </p:nvSpPr>
        <p:spPr bwMode="auto">
          <a:xfrm>
            <a:off x="190500" y="4572000"/>
            <a:ext cx="8763000" cy="20653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9077" name="Text Box 5"/>
          <p:cNvSpPr txBox="1">
            <a:spLocks noChangeArrowheads="1"/>
          </p:cNvSpPr>
          <p:nvPr/>
        </p:nvSpPr>
        <p:spPr bwMode="auto">
          <a:xfrm>
            <a:off x="266700" y="4699000"/>
            <a:ext cx="8610600" cy="193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Psalms 12:3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The LORD shall cut off all flattering lips, and the tongue that </a:t>
            </a:r>
            <a:r>
              <a:rPr lang="en-US" sz="3600" dirty="0" err="1">
                <a:solidFill>
                  <a:schemeClr val="bg1"/>
                </a:solidFill>
                <a:latin typeface="Teen" pitchFamily="2" charset="0"/>
              </a:rPr>
              <a:t>speaketh</a:t>
            </a: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 proud things: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2527300"/>
            <a:ext cx="9144000" cy="1679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8000" b="1" i="1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PRIDE</a:t>
            </a:r>
            <a:r>
              <a:rPr lang="en-US" sz="54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54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4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Demeanor; High Look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7079" name="Rectangle 7"/>
          <p:cNvSpPr>
            <a:spLocks noChangeArrowheads="1"/>
          </p:cNvSpPr>
          <p:nvPr/>
        </p:nvSpPr>
        <p:spPr bwMode="auto">
          <a:xfrm>
            <a:off x="215900" y="4354286"/>
            <a:ext cx="8763000" cy="2283052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07080" name="Text Box 8"/>
          <p:cNvSpPr txBox="1">
            <a:spLocks noChangeArrowheads="1"/>
          </p:cNvSpPr>
          <p:nvPr/>
        </p:nvSpPr>
        <p:spPr bwMode="auto">
          <a:xfrm>
            <a:off x="292100" y="4484926"/>
            <a:ext cx="8610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6:19a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 false witness that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speaketh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lies, </a:t>
            </a: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and he that </a:t>
            </a:r>
            <a:r>
              <a:rPr lang="en-US" dirty="0" err="1">
                <a:solidFill>
                  <a:srgbClr val="585858"/>
                </a:solidFill>
                <a:latin typeface="Teen" pitchFamily="2" charset="0"/>
              </a:rPr>
              <a:t>soweth</a:t>
            </a:r>
            <a:r>
              <a:rPr lang="en-US" dirty="0">
                <a:solidFill>
                  <a:srgbClr val="585858"/>
                </a:solidFill>
                <a:latin typeface="Teen" pitchFamily="2" charset="0"/>
              </a:rPr>
              <a:t> discord among brethren.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Be A False Witness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Lies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0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0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7079" grpId="0" animBg="1"/>
      <p:bldP spid="11907080" grpId="0" autoUpdateAnimBg="0"/>
      <p:bldP spid="8" grpId="0" build="allAtOnce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3700" name="Text Box 4"/>
          <p:cNvSpPr txBox="1">
            <a:spLocks noChangeArrowheads="1"/>
          </p:cNvSpPr>
          <p:nvPr/>
        </p:nvSpPr>
        <p:spPr bwMode="auto">
          <a:xfrm>
            <a:off x="0" y="3098800"/>
            <a:ext cx="9144000" cy="244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8000" u="sng" dirty="0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FALSE WITNESS</a:t>
            </a:r>
            <a:r>
              <a:rPr lang="en-US" sz="72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72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Unreliable Testimony;</a:t>
            </a:r>
            <a:br>
              <a:rPr lang="en-US" sz="60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Untruthful; Phony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Be A False Witness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Lies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33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2197" name="Rectangle 5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2198" name="Text Box 6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Matthew 17:5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Beware of false prophets, which come to you in sheep's clothing, but inwardly they are ravening wolves.</a:t>
            </a:r>
            <a:r>
              <a:rPr lang="en-US"/>
              <a:t> </a:t>
            </a:r>
          </a:p>
        </p:txBody>
      </p:sp>
      <p:sp>
        <p:nvSpPr>
          <p:cNvPr id="11912199" name="Text Box 7"/>
          <p:cNvSpPr txBox="1">
            <a:spLocks noChangeArrowheads="1"/>
          </p:cNvSpPr>
          <p:nvPr/>
        </p:nvSpPr>
        <p:spPr bwMode="auto">
          <a:xfrm>
            <a:off x="0" y="2578100"/>
            <a:ext cx="9144000" cy="12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Jesus Said Beware</a:t>
            </a:r>
            <a:b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Of False Prophets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Be A False Witness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Lies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12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1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1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1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1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2197" grpId="0" animBg="1"/>
      <p:bldP spid="11912198" grpId="0" autoUpdateAnimBg="0"/>
      <p:bldP spid="11912199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4244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4245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John 8:31-32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31 </a:t>
            </a:r>
            <a:r>
              <a:rPr lang="en-US" b="1">
                <a:solidFill>
                  <a:schemeClr val="bg1"/>
                </a:solidFill>
              </a:rPr>
              <a:t>Then said Jesus to those Jews which believed on him, If ye continue in my word, then are ye my disciples indeed;</a:t>
            </a:r>
            <a:r>
              <a:rPr lang="en-US" b="1">
                <a:solidFill>
                  <a:schemeClr val="folHlink"/>
                </a:solidFill>
              </a:rPr>
              <a:t> 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914246" name="Text Box 6"/>
          <p:cNvSpPr txBox="1">
            <a:spLocks noChangeArrowheads="1"/>
          </p:cNvSpPr>
          <p:nvPr/>
        </p:nvSpPr>
        <p:spPr bwMode="auto">
          <a:xfrm>
            <a:off x="0" y="31623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Truth Sets You Free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Be A False Witness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Lies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14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1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1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14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1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4244" grpId="0" animBg="1"/>
      <p:bldP spid="11914245" grpId="0" autoUpdateAnimBg="0"/>
      <p:bldP spid="11914246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6292" name="Rectangle 4"/>
          <p:cNvSpPr>
            <a:spLocks noChangeArrowheads="1"/>
          </p:cNvSpPr>
          <p:nvPr/>
        </p:nvSpPr>
        <p:spPr bwMode="auto">
          <a:xfrm>
            <a:off x="215900" y="4497388"/>
            <a:ext cx="8763000" cy="213995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6293" name="Text Box 5"/>
          <p:cNvSpPr txBox="1">
            <a:spLocks noChangeArrowheads="1"/>
          </p:cNvSpPr>
          <p:nvPr/>
        </p:nvSpPr>
        <p:spPr bwMode="auto">
          <a:xfrm>
            <a:off x="292100" y="46482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John 8:31-32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32 </a:t>
            </a:r>
            <a:r>
              <a:rPr lang="en-US" b="1">
                <a:solidFill>
                  <a:schemeClr val="bg1"/>
                </a:solidFill>
              </a:rPr>
              <a:t>And ye shall know the truth, and the truth shall make you free. </a:t>
            </a:r>
          </a:p>
        </p:txBody>
      </p:sp>
      <p:sp>
        <p:nvSpPr>
          <p:cNvPr id="11916294" name="Text Box 6"/>
          <p:cNvSpPr txBox="1">
            <a:spLocks noChangeArrowheads="1"/>
          </p:cNvSpPr>
          <p:nvPr/>
        </p:nvSpPr>
        <p:spPr bwMode="auto">
          <a:xfrm>
            <a:off x="0" y="3162300"/>
            <a:ext cx="9144000" cy="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Truth Sets You Free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Be A False Witness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Lies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8340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18341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Proverbs 3:3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Let not mercy and truth forsake thee: bind them about thy neck; write them upon the table of thine heart: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918342" name="Text Box 6"/>
          <p:cNvSpPr txBox="1">
            <a:spLocks noChangeArrowheads="1"/>
          </p:cNvSpPr>
          <p:nvPr/>
        </p:nvSpPr>
        <p:spPr bwMode="auto">
          <a:xfrm>
            <a:off x="0" y="31623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Get And Keep The Truth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Be A False Witness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Lies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18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1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1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1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1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8340" grpId="0" animBg="1"/>
      <p:bldP spid="11918341" grpId="0" autoUpdateAnimBg="0"/>
      <p:bldP spid="11918342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0388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0389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Proverbs 23:23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Buy the truth, and sell it not; also wisdom, and instruction, and understanding.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920390" name="Text Box 6"/>
          <p:cNvSpPr txBox="1">
            <a:spLocks noChangeArrowheads="1"/>
          </p:cNvSpPr>
          <p:nvPr/>
        </p:nvSpPr>
        <p:spPr bwMode="auto">
          <a:xfrm>
            <a:off x="0" y="3162300"/>
            <a:ext cx="9144000" cy="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Get And Keep The Truth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Be A False Witness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Lies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2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2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0388" grpId="0" animBg="1"/>
      <p:bldP spid="11920389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2436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2437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Proverbs 16:6-7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6 </a:t>
            </a:r>
            <a:r>
              <a:rPr lang="en-US" b="1">
                <a:solidFill>
                  <a:schemeClr val="bg1"/>
                </a:solidFill>
              </a:rPr>
              <a:t>By mercy and truth iniquity is purged: and by the fear of the LORD men depart from evil.</a:t>
            </a:r>
            <a:r>
              <a:rPr lang="en-US" b="1">
                <a:solidFill>
                  <a:schemeClr val="folHlink"/>
                </a:solidFill>
              </a:rPr>
              <a:t> 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922438" name="Text Box 6"/>
          <p:cNvSpPr txBox="1">
            <a:spLocks noChangeArrowheads="1"/>
          </p:cNvSpPr>
          <p:nvPr/>
        </p:nvSpPr>
        <p:spPr bwMode="auto">
          <a:xfrm>
            <a:off x="0" y="3162300"/>
            <a:ext cx="9144000" cy="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Truth Really Works!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Be A False Witness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Lies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22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2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2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2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2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2436" grpId="0" animBg="1"/>
      <p:bldP spid="11922437" grpId="0" autoUpdateAnimBg="0"/>
      <p:bldP spid="1192243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4484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4485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Proverbs 16:6-7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7 </a:t>
            </a:r>
            <a:r>
              <a:rPr lang="en-US" b="1">
                <a:solidFill>
                  <a:schemeClr val="bg1"/>
                </a:solidFill>
              </a:rPr>
              <a:t>When a man's ways please the LORD, he maketh even his enemies to be at peace with him. </a:t>
            </a:r>
          </a:p>
        </p:txBody>
      </p:sp>
      <p:sp>
        <p:nvSpPr>
          <p:cNvPr id="11924486" name="Text Box 6"/>
          <p:cNvSpPr txBox="1">
            <a:spLocks noChangeArrowheads="1"/>
          </p:cNvSpPr>
          <p:nvPr/>
        </p:nvSpPr>
        <p:spPr bwMode="auto">
          <a:xfrm>
            <a:off x="0" y="3162300"/>
            <a:ext cx="9144000" cy="68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Truth Really Works!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6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. Don’t Be A False Witness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That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Speaketh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Lies</a:t>
            </a:r>
            <a:endParaRPr lang="en-US" sz="7200" b="1" spc="-150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72611" name="Line 1027"/>
          <p:cNvSpPr>
            <a:spLocks noChangeShapeType="1"/>
          </p:cNvSpPr>
          <p:nvPr/>
        </p:nvSpPr>
        <p:spPr bwMode="auto">
          <a:xfrm>
            <a:off x="3275013" y="20224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2" name="Line 1028"/>
          <p:cNvSpPr>
            <a:spLocks noChangeShapeType="1"/>
          </p:cNvSpPr>
          <p:nvPr/>
        </p:nvSpPr>
        <p:spPr bwMode="auto">
          <a:xfrm>
            <a:off x="5878513" y="20097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6" name="Line 1032"/>
          <p:cNvSpPr>
            <a:spLocks noChangeShapeType="1"/>
          </p:cNvSpPr>
          <p:nvPr/>
        </p:nvSpPr>
        <p:spPr bwMode="auto">
          <a:xfrm>
            <a:off x="0" y="1803400"/>
            <a:ext cx="9144000" cy="0"/>
          </a:xfrm>
          <a:prstGeom prst="line">
            <a:avLst/>
          </a:prstGeom>
          <a:noFill/>
          <a:ln w="38100" cmpd="dbl">
            <a:solidFill>
              <a:srgbClr val="5858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228600" y="1993900"/>
            <a:ext cx="86868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ATTITUDE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WORDS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TOUCH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THOUGHTS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WALK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ACTIONS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HEART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993900"/>
            <a:ext cx="3516086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Demeanor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Tongue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Violent Hands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Evil Mind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spc="-150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Troublemaking Feet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Phony Witness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Discord Sower</a:t>
            </a: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5736770" y="1993900"/>
            <a:ext cx="3407229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Humble Demeanor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Telling The Truth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Gentle Hands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Mind Of Christ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Walking Uprightly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Faithful Testimony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Edifying Others</a:t>
            </a:r>
          </a:p>
        </p:txBody>
      </p:sp>
    </p:spTree>
    <p:extLst>
      <p:ext uri="{BB962C8B-B14F-4D97-AF65-F5344CB8AC3E}">
        <p14:creationId xmlns:p14="http://schemas.microsoft.com/office/powerpoint/2010/main" val="40141452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7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7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7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2611" grpId="0" animBg="1"/>
      <p:bldP spid="11972612" grpId="0" animBg="1"/>
      <p:bldP spid="119726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1124" name="Rectangle 4"/>
          <p:cNvSpPr>
            <a:spLocks noChangeArrowheads="1"/>
          </p:cNvSpPr>
          <p:nvPr/>
        </p:nvSpPr>
        <p:spPr bwMode="auto">
          <a:xfrm>
            <a:off x="190500" y="3983038"/>
            <a:ext cx="8763000" cy="26543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1125" name="Text Box 5"/>
          <p:cNvSpPr txBox="1">
            <a:spLocks noChangeArrowheads="1"/>
          </p:cNvSpPr>
          <p:nvPr/>
        </p:nvSpPr>
        <p:spPr bwMode="auto">
          <a:xfrm>
            <a:off x="266700" y="4051300"/>
            <a:ext cx="8610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8:13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 fear of the LORD is to hate evil: pride, and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arrogancy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, and the evil way, and the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froward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mouth, do I hate. </a:t>
            </a:r>
          </a:p>
        </p:txBody>
      </p:sp>
      <p:sp>
        <p:nvSpPr>
          <p:cNvPr id="11781126" name="Text Box 6"/>
          <p:cNvSpPr txBox="1">
            <a:spLocks noChangeArrowheads="1"/>
          </p:cNvSpPr>
          <p:nvPr/>
        </p:nvSpPr>
        <p:spPr bwMode="auto">
          <a:xfrm>
            <a:off x="0" y="3225800"/>
            <a:ext cx="9144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Pride Alienates You From God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8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8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81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8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8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1124" grpId="0" animBg="1"/>
      <p:bldP spid="11781125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06" name="Rectangle 6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29607" name="Text Box 7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Proverbs 6:19b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rgbClr val="585858"/>
                </a:solidFill>
              </a:rPr>
              <a:t>A false witness that speaketh lies, and </a:t>
            </a:r>
            <a:r>
              <a:rPr lang="en-US" b="1">
                <a:solidFill>
                  <a:schemeClr val="bg1"/>
                </a:solidFill>
              </a:rPr>
              <a:t>he that soweth discord among brethren.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7. Don’t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Discord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Among The Brethren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2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92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606" grpId="0" animBg="1"/>
      <p:bldP spid="11929607" grpId="0" autoUpdateAnimBg="0"/>
      <p:bldP spid="8" grpId="0" build="allAtOnce"/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1652" name="Text Box 4"/>
          <p:cNvSpPr txBox="1">
            <a:spLocks noChangeArrowheads="1"/>
          </p:cNvSpPr>
          <p:nvPr/>
        </p:nvSpPr>
        <p:spPr bwMode="auto">
          <a:xfrm>
            <a:off x="0" y="3098800"/>
            <a:ext cx="9144000" cy="244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8000" u="sng">
                <a:solidFill>
                  <a:srgbClr val="66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SOWING DISCORD</a:t>
            </a:r>
            <a:r>
              <a:rPr lang="en-US" sz="720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/>
            </a:r>
            <a:br>
              <a:rPr lang="en-US" sz="720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600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Promoting Disunity or Disharmony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7. Don’t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Discord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Among The Brethren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31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5204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5205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Galatians 5:14-15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14 </a:t>
            </a:r>
            <a:r>
              <a:rPr lang="en-US" b="1">
                <a:solidFill>
                  <a:schemeClr val="bg1"/>
                </a:solidFill>
              </a:rPr>
              <a:t>For all the law is fulfilled in one word, even in this; Thou shalt love thy neighbour as thyself.</a:t>
            </a:r>
            <a:r>
              <a:rPr lang="en-US" b="1">
                <a:solidFill>
                  <a:schemeClr val="folHlink"/>
                </a:solidFill>
              </a:rPr>
              <a:t> </a:t>
            </a:r>
          </a:p>
        </p:txBody>
      </p:sp>
      <p:sp>
        <p:nvSpPr>
          <p:cNvPr id="11955206" name="Text Box 6"/>
          <p:cNvSpPr txBox="1">
            <a:spLocks noChangeArrowheads="1"/>
          </p:cNvSpPr>
          <p:nvPr/>
        </p:nvSpPr>
        <p:spPr bwMode="auto">
          <a:xfrm>
            <a:off x="0" y="2578100"/>
            <a:ext cx="9144000" cy="130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Discord Comes Back</a:t>
            </a:r>
            <a:b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Bite You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7. Don’t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Discord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Among The Brethren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55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55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55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5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5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5204" grpId="0" animBg="1"/>
      <p:bldP spid="11955205" grpId="0" autoUpdateAnimBg="0"/>
      <p:bldP spid="11955206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7252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7253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Galatians 5:14-15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15 </a:t>
            </a:r>
            <a:r>
              <a:rPr lang="en-US" b="1">
                <a:solidFill>
                  <a:schemeClr val="bg1"/>
                </a:solidFill>
              </a:rPr>
              <a:t>But if ye bite and devour one another, take heed that ye be not consumed one of another.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957254" name="Text Box 6"/>
          <p:cNvSpPr txBox="1">
            <a:spLocks noChangeArrowheads="1"/>
          </p:cNvSpPr>
          <p:nvPr/>
        </p:nvSpPr>
        <p:spPr bwMode="auto">
          <a:xfrm>
            <a:off x="0" y="2578100"/>
            <a:ext cx="9144000" cy="128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Discord Comes Back</a:t>
            </a:r>
            <a:b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 Bite You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7. Don’t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Discord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Among The Brethren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9300" name="Rectangle 4"/>
          <p:cNvSpPr>
            <a:spLocks noChangeArrowheads="1"/>
          </p:cNvSpPr>
          <p:nvPr/>
        </p:nvSpPr>
        <p:spPr bwMode="auto">
          <a:xfrm>
            <a:off x="215900" y="3933825"/>
            <a:ext cx="8763000" cy="27035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59301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Ephesians 4:2-3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2 </a:t>
            </a:r>
            <a:r>
              <a:rPr lang="en-US" b="1">
                <a:solidFill>
                  <a:schemeClr val="bg1"/>
                </a:solidFill>
              </a:rPr>
              <a:t>With all lowliness and meekness, with longsuffering, forbearing one another in love;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959302" name="Text Box 6"/>
          <p:cNvSpPr txBox="1">
            <a:spLocks noChangeArrowheads="1"/>
          </p:cNvSpPr>
          <p:nvPr/>
        </p:nvSpPr>
        <p:spPr bwMode="auto">
          <a:xfrm>
            <a:off x="0" y="3149600"/>
            <a:ext cx="9144000" cy="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Unity Takes Work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7. Don’t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Discord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Among The Brethren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59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59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59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5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59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59300" grpId="0" animBg="1"/>
      <p:bldP spid="11959301" grpId="0" autoUpdateAnimBg="0"/>
      <p:bldP spid="11959302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1348" name="Rectangle 4"/>
          <p:cNvSpPr>
            <a:spLocks noChangeArrowheads="1"/>
          </p:cNvSpPr>
          <p:nvPr/>
        </p:nvSpPr>
        <p:spPr bwMode="auto">
          <a:xfrm>
            <a:off x="215900" y="4497388"/>
            <a:ext cx="8763000" cy="213995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61349" name="Text Box 5"/>
          <p:cNvSpPr txBox="1">
            <a:spLocks noChangeArrowheads="1"/>
          </p:cNvSpPr>
          <p:nvPr/>
        </p:nvSpPr>
        <p:spPr bwMode="auto">
          <a:xfrm>
            <a:off x="292100" y="46482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Ephesians 4:2-3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3 </a:t>
            </a:r>
            <a:r>
              <a:rPr lang="en-US" b="1">
                <a:solidFill>
                  <a:schemeClr val="bg1"/>
                </a:solidFill>
              </a:rPr>
              <a:t>Endeavouring to keep the unity of the Spirit in the bond of peace.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961350" name="Text Box 6"/>
          <p:cNvSpPr txBox="1">
            <a:spLocks noChangeArrowheads="1"/>
          </p:cNvSpPr>
          <p:nvPr/>
        </p:nvSpPr>
        <p:spPr bwMode="auto">
          <a:xfrm>
            <a:off x="0" y="3149600"/>
            <a:ext cx="9144000" cy="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Unity Takes Work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7. Don’t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Discord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Among The Brethren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3396" name="Rectangle 4"/>
          <p:cNvSpPr>
            <a:spLocks noChangeArrowheads="1"/>
          </p:cNvSpPr>
          <p:nvPr/>
        </p:nvSpPr>
        <p:spPr bwMode="auto">
          <a:xfrm>
            <a:off x="215900" y="3895725"/>
            <a:ext cx="8763000" cy="274161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63397" name="Text Box 5"/>
          <p:cNvSpPr txBox="1">
            <a:spLocks noChangeArrowheads="1"/>
          </p:cNvSpPr>
          <p:nvPr/>
        </p:nvSpPr>
        <p:spPr bwMode="auto">
          <a:xfrm>
            <a:off x="292100" y="4038600"/>
            <a:ext cx="8610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Psalms 133:1-3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1 </a:t>
            </a:r>
            <a:r>
              <a:rPr lang="en-US" b="1">
                <a:solidFill>
                  <a:schemeClr val="bg1"/>
                </a:solidFill>
              </a:rPr>
              <a:t>Behold, how good and how pleasant it is for brethren to dwell together in unity! </a:t>
            </a:r>
          </a:p>
        </p:txBody>
      </p:sp>
      <p:sp>
        <p:nvSpPr>
          <p:cNvPr id="11963399" name="Text Box 7"/>
          <p:cNvSpPr txBox="1">
            <a:spLocks noChangeArrowheads="1"/>
          </p:cNvSpPr>
          <p:nvPr/>
        </p:nvSpPr>
        <p:spPr bwMode="auto">
          <a:xfrm>
            <a:off x="0" y="2552700"/>
            <a:ext cx="9144000" cy="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Unity Is Worth The Effort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7. Don’t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Discord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Among The Brethren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63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6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96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6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6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3396" grpId="0" animBg="1"/>
      <p:bldP spid="11963397" grpId="0" autoUpdateAnimBg="0"/>
      <p:bldP spid="11963399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5444" name="Rectangle 4"/>
          <p:cNvSpPr>
            <a:spLocks noChangeArrowheads="1"/>
          </p:cNvSpPr>
          <p:nvPr/>
        </p:nvSpPr>
        <p:spPr bwMode="auto">
          <a:xfrm>
            <a:off x="215900" y="3319463"/>
            <a:ext cx="8763000" cy="3317875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65445" name="Text Box 5"/>
          <p:cNvSpPr txBox="1">
            <a:spLocks noChangeArrowheads="1"/>
          </p:cNvSpPr>
          <p:nvPr/>
        </p:nvSpPr>
        <p:spPr bwMode="auto">
          <a:xfrm>
            <a:off x="292100" y="3429000"/>
            <a:ext cx="86106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folHlink"/>
                </a:solidFill>
              </a:rPr>
              <a:t>Psalms 133:1-3</a:t>
            </a:r>
            <a:br>
              <a:rPr lang="en-US" b="1">
                <a:solidFill>
                  <a:schemeClr val="folHlink"/>
                </a:solidFill>
              </a:rPr>
            </a:br>
            <a:r>
              <a:rPr lang="en-US" b="1">
                <a:solidFill>
                  <a:schemeClr val="folHlink"/>
                </a:solidFill>
              </a:rPr>
              <a:t>2 </a:t>
            </a:r>
            <a:r>
              <a:rPr lang="en-US" b="1">
                <a:solidFill>
                  <a:schemeClr val="bg1"/>
                </a:solidFill>
              </a:rPr>
              <a:t>It is like the precious ointment upon the head, that ran down upon the beard, even Aaron's beard: that went down to the skirts of his garments;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7. Don’t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Discord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Among The Brethren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2552700"/>
            <a:ext cx="9144000" cy="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Unity Is Worth The Effort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7492" name="Rectangle 4"/>
          <p:cNvSpPr>
            <a:spLocks noChangeArrowheads="1"/>
          </p:cNvSpPr>
          <p:nvPr/>
        </p:nvSpPr>
        <p:spPr bwMode="auto">
          <a:xfrm>
            <a:off x="215900" y="3444875"/>
            <a:ext cx="8763000" cy="319246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67493" name="Text Box 5"/>
          <p:cNvSpPr txBox="1">
            <a:spLocks noChangeArrowheads="1"/>
          </p:cNvSpPr>
          <p:nvPr/>
        </p:nvSpPr>
        <p:spPr bwMode="auto">
          <a:xfrm>
            <a:off x="292100" y="3517900"/>
            <a:ext cx="86106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900" b="1">
                <a:solidFill>
                  <a:schemeClr val="folHlink"/>
                </a:solidFill>
              </a:rPr>
              <a:t>Psalms 133:1-3</a:t>
            </a:r>
            <a:br>
              <a:rPr lang="en-US" sz="3900" b="1">
                <a:solidFill>
                  <a:schemeClr val="folHlink"/>
                </a:solidFill>
              </a:rPr>
            </a:br>
            <a:r>
              <a:rPr lang="en-US" sz="3900" b="1">
                <a:solidFill>
                  <a:schemeClr val="folHlink"/>
                </a:solidFill>
              </a:rPr>
              <a:t>3 </a:t>
            </a:r>
            <a:r>
              <a:rPr lang="en-US" sz="3900" b="1">
                <a:solidFill>
                  <a:schemeClr val="bg1"/>
                </a:solidFill>
              </a:rPr>
              <a:t>As the dew of Hermon, and as the dew that descended upon the mountains of Zion: for there the LORD commanded the blessing, even life for evermore.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671286"/>
            <a:ext cx="8972550" cy="1177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7. Don’t </a:t>
            </a:r>
            <a:r>
              <a:rPr lang="en-US" sz="4800" b="1" spc="-150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Soweth</a:t>
            </a: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Discord</a:t>
            </a:r>
            <a:b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</a:br>
            <a:r>
              <a:rPr lang="en-US" sz="4800" b="1" spc="-150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Among The Brethren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0" y="2552700"/>
            <a:ext cx="9144000" cy="70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Unity Is Worth The Effort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972611" name="Line 1027"/>
          <p:cNvSpPr>
            <a:spLocks noChangeShapeType="1"/>
          </p:cNvSpPr>
          <p:nvPr/>
        </p:nvSpPr>
        <p:spPr bwMode="auto">
          <a:xfrm>
            <a:off x="3275013" y="20224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2" name="Line 1028"/>
          <p:cNvSpPr>
            <a:spLocks noChangeShapeType="1"/>
          </p:cNvSpPr>
          <p:nvPr/>
        </p:nvSpPr>
        <p:spPr bwMode="auto">
          <a:xfrm>
            <a:off x="5878513" y="2009775"/>
            <a:ext cx="0" cy="470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972616" name="Line 1032"/>
          <p:cNvSpPr>
            <a:spLocks noChangeShapeType="1"/>
          </p:cNvSpPr>
          <p:nvPr/>
        </p:nvSpPr>
        <p:spPr bwMode="auto">
          <a:xfrm>
            <a:off x="0" y="1803400"/>
            <a:ext cx="9144000" cy="0"/>
          </a:xfrm>
          <a:prstGeom prst="line">
            <a:avLst/>
          </a:prstGeom>
          <a:noFill/>
          <a:ln w="38100" cmpd="dbl">
            <a:solidFill>
              <a:srgbClr val="58585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n>
                <a:solidFill>
                  <a:schemeClr val="tx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228600" y="1993900"/>
            <a:ext cx="86868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ATTITUDE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WORDS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TOUCH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THOUGHTS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WALK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ACTIONS</a:t>
            </a:r>
          </a:p>
          <a:p>
            <a:pPr algn="ctr">
              <a:lnSpc>
                <a:spcPct val="75000"/>
              </a:lnSpc>
              <a:spcAft>
                <a:spcPct val="60000"/>
              </a:spcAft>
              <a:buClr>
                <a:srgbClr val="FFFF99"/>
              </a:buClr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HEART</a:t>
            </a:r>
          </a:p>
        </p:txBody>
      </p:sp>
      <p:sp>
        <p:nvSpPr>
          <p:cNvPr id="7" name="Text Box 1029"/>
          <p:cNvSpPr txBox="1">
            <a:spLocks noChangeArrowheads="1"/>
          </p:cNvSpPr>
          <p:nvPr/>
        </p:nvSpPr>
        <p:spPr bwMode="auto">
          <a:xfrm>
            <a:off x="0" y="1993900"/>
            <a:ext cx="3516086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Proud Demeanor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Lying Tongue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Violent Hands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Evil Mind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spc="-150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Troublemaking Feet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Phony Witness</a:t>
            </a:r>
          </a:p>
          <a:p>
            <a:pPr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Discord Sower</a:t>
            </a:r>
          </a:p>
        </p:txBody>
      </p:sp>
      <p:sp>
        <p:nvSpPr>
          <p:cNvPr id="8" name="Text Box 1030"/>
          <p:cNvSpPr txBox="1">
            <a:spLocks noChangeArrowheads="1"/>
          </p:cNvSpPr>
          <p:nvPr/>
        </p:nvSpPr>
        <p:spPr bwMode="auto">
          <a:xfrm>
            <a:off x="5736770" y="1993900"/>
            <a:ext cx="3407229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Humble Demeanor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Telling The Truth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Gentle Hands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Mind Of Christ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Walking Uprightly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Faithful Testimony</a:t>
            </a:r>
          </a:p>
          <a:p>
            <a:pPr algn="r">
              <a:lnSpc>
                <a:spcPct val="75000"/>
              </a:lnSpc>
              <a:spcAft>
                <a:spcPct val="105000"/>
              </a:spcAft>
              <a:buClr>
                <a:srgbClr val="FFFF99"/>
              </a:buClr>
            </a:pPr>
            <a:r>
              <a:rPr lang="en-US" sz="2600" b="1" dirty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Edifying Others</a:t>
            </a:r>
          </a:p>
        </p:txBody>
      </p:sp>
    </p:spTree>
    <p:extLst>
      <p:ext uri="{BB962C8B-B14F-4D97-AF65-F5344CB8AC3E}">
        <p14:creationId xmlns:p14="http://schemas.microsoft.com/office/powerpoint/2010/main" val="142575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7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7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7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2611" grpId="0" animBg="1"/>
      <p:bldP spid="11972612" grpId="0" animBg="1"/>
      <p:bldP spid="119726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3172" name="Rectangle 4"/>
          <p:cNvSpPr>
            <a:spLocks noChangeArrowheads="1"/>
          </p:cNvSpPr>
          <p:nvPr/>
        </p:nvSpPr>
        <p:spPr bwMode="auto">
          <a:xfrm>
            <a:off x="190500" y="3983038"/>
            <a:ext cx="8763000" cy="26543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3173" name="Text Box 5"/>
          <p:cNvSpPr txBox="1">
            <a:spLocks noChangeArrowheads="1"/>
          </p:cNvSpPr>
          <p:nvPr/>
        </p:nvSpPr>
        <p:spPr bwMode="auto">
          <a:xfrm>
            <a:off x="278720" y="4073072"/>
            <a:ext cx="8586561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3900" dirty="0">
                <a:solidFill>
                  <a:srgbClr val="FFFF00"/>
                </a:solidFill>
                <a:latin typeface="Teen" pitchFamily="2" charset="0"/>
              </a:rPr>
              <a:t>Proverbs 16:5</a:t>
            </a:r>
            <a:r>
              <a:rPr lang="en-US" sz="39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9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900" dirty="0">
                <a:solidFill>
                  <a:schemeClr val="bg1"/>
                </a:solidFill>
                <a:latin typeface="Teen" pitchFamily="2" charset="0"/>
              </a:rPr>
              <a:t>Every one that is proud in heart is an abomination to the LORD: though hand join in hand, he shall not be unpunished.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3225800"/>
            <a:ext cx="9144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Pride Alienates You From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5220" name="Rectangle 4"/>
          <p:cNvSpPr>
            <a:spLocks noChangeArrowheads="1"/>
          </p:cNvSpPr>
          <p:nvPr/>
        </p:nvSpPr>
        <p:spPr bwMode="auto">
          <a:xfrm>
            <a:off x="190500" y="4876800"/>
            <a:ext cx="8763000" cy="1760538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5221" name="Text Box 5"/>
          <p:cNvSpPr txBox="1">
            <a:spLocks noChangeArrowheads="1"/>
          </p:cNvSpPr>
          <p:nvPr/>
        </p:nvSpPr>
        <p:spPr bwMode="auto">
          <a:xfrm>
            <a:off x="266700" y="4985666"/>
            <a:ext cx="8610600" cy="159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FF00"/>
                </a:solidFill>
                <a:latin typeface="Teen" pitchFamily="2" charset="0"/>
              </a:rPr>
              <a:t>Proverbs 21:4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 high look, and a proud heart, and the plowing of the wicked, is sin.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1450" y="497110"/>
            <a:ext cx="8801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Aft>
                <a:spcPct val="45000"/>
              </a:spcAft>
              <a:buClr>
                <a:srgbClr val="FFFF99"/>
              </a:buClr>
            </a:pP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1. Don’t Have A Proud Look</a:t>
            </a:r>
            <a:endParaRPr lang="en-US" sz="7200" b="1" dirty="0">
              <a:ln w="19050">
                <a:solidFill>
                  <a:schemeClr val="tx1"/>
                </a:solidFill>
              </a:ln>
              <a:solidFill>
                <a:srgbClr val="FFFF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11974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200" b="1" spc="-150" dirty="0" err="1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Wanna</a:t>
            </a:r>
            <a:r>
              <a:rPr lang="en-US" sz="5200" b="1" spc="-15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 Turn On God’s Power?</a:t>
            </a:r>
            <a:endParaRPr lang="en-US" sz="5200" b="1" spc="-15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3225800"/>
            <a:ext cx="91440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45000"/>
              </a:spcAft>
              <a:buClr>
                <a:srgbClr val="FFFF99"/>
              </a:buClr>
            </a:pPr>
            <a:r>
              <a:rPr lang="en-US" sz="5100" dirty="0"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een" pitchFamily="2" charset="0"/>
              </a:rPr>
              <a:t>Pride Alienates You From God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oger's Font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28186</TotalTime>
  <Words>1474</Words>
  <Application>Microsoft Office PowerPoint</Application>
  <PresentationFormat>On-screen Show (4:3)</PresentationFormat>
  <Paragraphs>441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4" baseType="lpstr">
      <vt:lpstr>Arial</vt:lpstr>
      <vt:lpstr>Tempus Sans ITC</vt:lpstr>
      <vt:lpstr>Teen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2495</cp:revision>
  <dcterms:created xsi:type="dcterms:W3CDTF">2005-02-19T02:02:57Z</dcterms:created>
  <dcterms:modified xsi:type="dcterms:W3CDTF">2011-05-15T14:01:35Z</dcterms:modified>
</cp:coreProperties>
</file>