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679" r:id="rId2"/>
    <p:sldId id="4402" r:id="rId3"/>
    <p:sldId id="4340" r:id="rId4"/>
    <p:sldId id="4363" r:id="rId5"/>
    <p:sldId id="4364" r:id="rId6"/>
    <p:sldId id="4365" r:id="rId7"/>
    <p:sldId id="4366" r:id="rId8"/>
    <p:sldId id="4357" r:id="rId9"/>
    <p:sldId id="4195" r:id="rId10"/>
    <p:sldId id="4369" r:id="rId11"/>
    <p:sldId id="4367" r:id="rId12"/>
    <p:sldId id="4371" r:id="rId13"/>
    <p:sldId id="4372" r:id="rId14"/>
    <p:sldId id="4376" r:id="rId15"/>
    <p:sldId id="4375" r:id="rId16"/>
    <p:sldId id="4378" r:id="rId17"/>
    <p:sldId id="4341" r:id="rId18"/>
    <p:sldId id="4379" r:id="rId19"/>
    <p:sldId id="4380" r:id="rId20"/>
    <p:sldId id="4381" r:id="rId21"/>
    <p:sldId id="4382" r:id="rId22"/>
    <p:sldId id="4383" r:id="rId23"/>
    <p:sldId id="4384" r:id="rId24"/>
    <p:sldId id="4385" r:id="rId25"/>
    <p:sldId id="4386" r:id="rId26"/>
    <p:sldId id="4387" r:id="rId27"/>
    <p:sldId id="4388" r:id="rId28"/>
    <p:sldId id="4389" r:id="rId29"/>
    <p:sldId id="4390" r:id="rId30"/>
    <p:sldId id="4391" r:id="rId31"/>
    <p:sldId id="4392" r:id="rId32"/>
    <p:sldId id="4393" r:id="rId33"/>
    <p:sldId id="4394" r:id="rId34"/>
    <p:sldId id="4395" r:id="rId35"/>
    <p:sldId id="4396" r:id="rId36"/>
    <p:sldId id="4397" r:id="rId37"/>
    <p:sldId id="4342" r:id="rId38"/>
    <p:sldId id="4343" r:id="rId39"/>
    <p:sldId id="4398" r:id="rId40"/>
    <p:sldId id="4399" r:id="rId41"/>
    <p:sldId id="4400" r:id="rId42"/>
    <p:sldId id="4401" r:id="rId43"/>
    <p:sldId id="4403" r:id="rId44"/>
    <p:sldId id="4346" r:id="rId45"/>
    <p:sldId id="4404" r:id="rId46"/>
  </p:sldIdLst>
  <p:sldSz cx="9144000" cy="6858000" type="screen4x3"/>
  <p:notesSz cx="6858000" cy="9144000"/>
  <p:embeddedFontLst>
    <p:embeddedFont>
      <p:font typeface="Tempus Sans ITC" pitchFamily="82" charset="0"/>
      <p:regular r:id="rId48"/>
    </p:embeddedFont>
    <p:embeddedFont>
      <p:font typeface="Teen" pitchFamily="2" charset="0"/>
      <p:regular r:id="rId49"/>
      <p:bold r:id="rId50"/>
      <p:italic r:id="rId51"/>
      <p:boldItalic r:id="rId52"/>
    </p:embeddedFont>
  </p:embeddedFontLst>
  <p:defaultTextStyle>
    <a:defPPr>
      <a:defRPr lang="en-US"/>
    </a:defPPr>
    <a:lvl1pPr algn="l" rtl="0" fontAlgn="base">
      <a:spcBef>
        <a:spcPct val="0"/>
      </a:spcBef>
      <a:spcAft>
        <a:spcPct val="0"/>
      </a:spcAft>
      <a:defRPr sz="4000"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kern="1200">
        <a:solidFill>
          <a:schemeClr val="tx1"/>
        </a:solidFill>
        <a:latin typeface="Tempus Sans ITC" pitchFamily="82" charset="0"/>
        <a:ea typeface="+mn-ea"/>
        <a:cs typeface="Arial" charset="0"/>
      </a:defRPr>
    </a:lvl5pPr>
    <a:lvl6pPr marL="2286000" algn="l" defTabSz="914400" rtl="0" eaLnBrk="1" latinLnBrk="0" hangingPunct="1">
      <a:defRPr sz="4000" kern="1200">
        <a:solidFill>
          <a:schemeClr val="tx1"/>
        </a:solidFill>
        <a:latin typeface="Tempus Sans ITC" pitchFamily="82" charset="0"/>
        <a:ea typeface="+mn-ea"/>
        <a:cs typeface="Arial" charset="0"/>
      </a:defRPr>
    </a:lvl6pPr>
    <a:lvl7pPr marL="2743200" algn="l" defTabSz="914400" rtl="0" eaLnBrk="1" latinLnBrk="0" hangingPunct="1">
      <a:defRPr sz="4000" kern="1200">
        <a:solidFill>
          <a:schemeClr val="tx1"/>
        </a:solidFill>
        <a:latin typeface="Tempus Sans ITC" pitchFamily="82" charset="0"/>
        <a:ea typeface="+mn-ea"/>
        <a:cs typeface="Arial" charset="0"/>
      </a:defRPr>
    </a:lvl7pPr>
    <a:lvl8pPr marL="3200400" algn="l" defTabSz="914400" rtl="0" eaLnBrk="1" latinLnBrk="0" hangingPunct="1">
      <a:defRPr sz="4000" kern="1200">
        <a:solidFill>
          <a:schemeClr val="tx1"/>
        </a:solidFill>
        <a:latin typeface="Tempus Sans ITC" pitchFamily="82" charset="0"/>
        <a:ea typeface="+mn-ea"/>
        <a:cs typeface="Arial" charset="0"/>
      </a:defRPr>
    </a:lvl8pPr>
    <a:lvl9pPr marL="3657600" algn="l" defTabSz="914400" rtl="0" eaLnBrk="1" latinLnBrk="0" hangingPunct="1">
      <a:defRPr sz="4000"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FF33"/>
    <a:srgbClr val="FFFF66"/>
    <a:srgbClr val="FFFF00"/>
    <a:srgbClr val="00FFFF"/>
    <a:srgbClr val="00CC99"/>
    <a:srgbClr val="FFFF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6" autoAdjust="0"/>
    <p:restoredTop sz="94472" autoAdjust="0"/>
  </p:normalViewPr>
  <p:slideViewPr>
    <p:cSldViewPr>
      <p:cViewPr varScale="1">
        <p:scale>
          <a:sx n="127" d="100"/>
          <a:sy n="127" d="100"/>
        </p:scale>
        <p:origin x="-5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1228372-3E04-48A2-A0B0-2CEF65A27483}" type="slidenum">
              <a:rPr lang="en-US"/>
              <a:pPr/>
              <a:t>‹#›</a:t>
            </a:fld>
            <a:endParaRPr lang="en-US"/>
          </a:p>
        </p:txBody>
      </p:sp>
    </p:spTree>
    <p:extLst>
      <p:ext uri="{BB962C8B-B14F-4D97-AF65-F5344CB8AC3E}">
        <p14:creationId xmlns:p14="http://schemas.microsoft.com/office/powerpoint/2010/main" val="2408769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8CFA6-90FC-40CF-B013-DB25FA1E04E9}" type="slidenum">
              <a:rPr lang="en-US"/>
              <a:pPr/>
              <a:t>1</a:t>
            </a:fld>
            <a:endParaRPr lang="en-US"/>
          </a:p>
        </p:txBody>
      </p:sp>
      <p:sp>
        <p:nvSpPr>
          <p:cNvPr id="2685954" name="Rectangle 2"/>
          <p:cNvSpPr>
            <a:spLocks noGrp="1" noRot="1" noChangeAspect="1" noChangeArrowheads="1" noTextEdit="1"/>
          </p:cNvSpPr>
          <p:nvPr>
            <p:ph type="sldImg"/>
          </p:nvPr>
        </p:nvSpPr>
        <p:spPr>
          <a:ln/>
        </p:spPr>
      </p:sp>
      <p:sp>
        <p:nvSpPr>
          <p:cNvPr id="268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4FD29-9BBD-4CBF-A60F-96D04440F863}" type="slidenum">
              <a:rPr lang="en-US"/>
              <a:pPr/>
              <a:t>10</a:t>
            </a:fld>
            <a:endParaRPr lang="en-US"/>
          </a:p>
        </p:txBody>
      </p:sp>
      <p:sp>
        <p:nvSpPr>
          <p:cNvPr id="6161410" name="Rectangle 2"/>
          <p:cNvSpPr>
            <a:spLocks noGrp="1" noRot="1" noChangeAspect="1" noChangeArrowheads="1" noTextEdit="1"/>
          </p:cNvSpPr>
          <p:nvPr>
            <p:ph type="sldImg"/>
          </p:nvPr>
        </p:nvSpPr>
        <p:spPr>
          <a:ln/>
        </p:spPr>
      </p:sp>
      <p:sp>
        <p:nvSpPr>
          <p:cNvPr id="616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CE043-3BCA-4826-BC4A-D74B00DFA2A5}" type="slidenum">
              <a:rPr lang="en-US"/>
              <a:pPr/>
              <a:t>11</a:t>
            </a:fld>
            <a:endParaRPr lang="en-US"/>
          </a:p>
        </p:txBody>
      </p:sp>
      <p:sp>
        <p:nvSpPr>
          <p:cNvPr id="6157314" name="Rectangle 2"/>
          <p:cNvSpPr>
            <a:spLocks noGrp="1" noRot="1" noChangeAspect="1" noChangeArrowheads="1" noTextEdit="1"/>
          </p:cNvSpPr>
          <p:nvPr>
            <p:ph type="sldImg"/>
          </p:nvPr>
        </p:nvSpPr>
        <p:spPr>
          <a:ln/>
        </p:spPr>
      </p:sp>
      <p:sp>
        <p:nvSpPr>
          <p:cNvPr id="615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0EDD3-5DC9-437A-8C13-D99DDAD280EF}" type="slidenum">
              <a:rPr lang="en-US"/>
              <a:pPr/>
              <a:t>12</a:t>
            </a:fld>
            <a:endParaRPr lang="en-US"/>
          </a:p>
        </p:txBody>
      </p:sp>
      <p:sp>
        <p:nvSpPr>
          <p:cNvPr id="6165506" name="Rectangle 2"/>
          <p:cNvSpPr>
            <a:spLocks noGrp="1" noRot="1" noChangeAspect="1" noChangeArrowheads="1" noTextEdit="1"/>
          </p:cNvSpPr>
          <p:nvPr>
            <p:ph type="sldImg"/>
          </p:nvPr>
        </p:nvSpPr>
        <p:spPr>
          <a:ln/>
        </p:spPr>
      </p:sp>
      <p:sp>
        <p:nvSpPr>
          <p:cNvPr id="616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E129E-5693-4322-A1C2-852D87D25642}" type="slidenum">
              <a:rPr lang="en-US"/>
              <a:pPr/>
              <a:t>13</a:t>
            </a:fld>
            <a:endParaRPr lang="en-US"/>
          </a:p>
        </p:txBody>
      </p:sp>
      <p:sp>
        <p:nvSpPr>
          <p:cNvPr id="6168578" name="Rectangle 2"/>
          <p:cNvSpPr>
            <a:spLocks noGrp="1" noRot="1" noChangeAspect="1" noChangeArrowheads="1" noTextEdit="1"/>
          </p:cNvSpPr>
          <p:nvPr>
            <p:ph type="sldImg"/>
          </p:nvPr>
        </p:nvSpPr>
        <p:spPr>
          <a:ln/>
        </p:spPr>
      </p:sp>
      <p:sp>
        <p:nvSpPr>
          <p:cNvPr id="616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70C3E-F356-4B59-AE73-28BDFDC91C97}" type="slidenum">
              <a:rPr lang="en-US"/>
              <a:pPr/>
              <a:t>14</a:t>
            </a:fld>
            <a:endParaRPr lang="en-US"/>
          </a:p>
        </p:txBody>
      </p:sp>
      <p:sp>
        <p:nvSpPr>
          <p:cNvPr id="6176770" name="Rectangle 2"/>
          <p:cNvSpPr>
            <a:spLocks noGrp="1" noRot="1" noChangeAspect="1" noChangeArrowheads="1" noTextEdit="1"/>
          </p:cNvSpPr>
          <p:nvPr>
            <p:ph type="sldImg"/>
          </p:nvPr>
        </p:nvSpPr>
        <p:spPr>
          <a:ln/>
        </p:spPr>
      </p:sp>
      <p:sp>
        <p:nvSpPr>
          <p:cNvPr id="617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441F6-5053-44B3-8A6D-F2EB6BC28115}" type="slidenum">
              <a:rPr lang="en-US"/>
              <a:pPr/>
              <a:t>15</a:t>
            </a:fld>
            <a:endParaRPr lang="en-US"/>
          </a:p>
        </p:txBody>
      </p:sp>
      <p:sp>
        <p:nvSpPr>
          <p:cNvPr id="6174722" name="Rectangle 2"/>
          <p:cNvSpPr>
            <a:spLocks noGrp="1" noRot="1" noChangeAspect="1" noChangeArrowheads="1" noTextEdit="1"/>
          </p:cNvSpPr>
          <p:nvPr>
            <p:ph type="sldImg"/>
          </p:nvPr>
        </p:nvSpPr>
        <p:spPr>
          <a:ln/>
        </p:spPr>
      </p:sp>
      <p:sp>
        <p:nvSpPr>
          <p:cNvPr id="617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7D292-2EC8-44AE-9883-EE12C37429E8}" type="slidenum">
              <a:rPr lang="en-US"/>
              <a:pPr/>
              <a:t>16</a:t>
            </a:fld>
            <a:endParaRPr lang="en-US"/>
          </a:p>
        </p:txBody>
      </p:sp>
      <p:sp>
        <p:nvSpPr>
          <p:cNvPr id="6179842" name="Rectangle 2"/>
          <p:cNvSpPr>
            <a:spLocks noGrp="1" noRot="1" noChangeAspect="1" noChangeArrowheads="1" noTextEdit="1"/>
          </p:cNvSpPr>
          <p:nvPr>
            <p:ph type="sldImg"/>
          </p:nvPr>
        </p:nvSpPr>
        <p:spPr>
          <a:ln/>
        </p:spPr>
      </p:sp>
      <p:sp>
        <p:nvSpPr>
          <p:cNvPr id="617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DF4BA-642F-4FE7-9118-A593D8F70B53}" type="slidenum">
              <a:rPr lang="en-US"/>
              <a:pPr/>
              <a:t>17</a:t>
            </a:fld>
            <a:endParaRPr lang="en-US"/>
          </a:p>
        </p:txBody>
      </p:sp>
      <p:sp>
        <p:nvSpPr>
          <p:cNvPr id="6104066" name="Rectangle 2"/>
          <p:cNvSpPr>
            <a:spLocks noGrp="1" noRot="1" noChangeAspect="1" noChangeArrowheads="1" noTextEdit="1"/>
          </p:cNvSpPr>
          <p:nvPr>
            <p:ph type="sldImg"/>
          </p:nvPr>
        </p:nvSpPr>
        <p:spPr>
          <a:ln/>
        </p:spPr>
      </p:sp>
      <p:sp>
        <p:nvSpPr>
          <p:cNvPr id="610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E43E7-0885-4C04-81F5-8A6EF21CED75}" type="slidenum">
              <a:rPr lang="en-US"/>
              <a:pPr/>
              <a:t>18</a:t>
            </a:fld>
            <a:endParaRPr lang="en-US"/>
          </a:p>
        </p:txBody>
      </p:sp>
      <p:sp>
        <p:nvSpPr>
          <p:cNvPr id="6181890" name="Rectangle 2"/>
          <p:cNvSpPr>
            <a:spLocks noGrp="1" noRot="1" noChangeAspect="1" noChangeArrowheads="1" noTextEdit="1"/>
          </p:cNvSpPr>
          <p:nvPr>
            <p:ph type="sldImg"/>
          </p:nvPr>
        </p:nvSpPr>
        <p:spPr>
          <a:ln/>
        </p:spPr>
      </p:sp>
      <p:sp>
        <p:nvSpPr>
          <p:cNvPr id="618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48E1A-6CDB-4E8B-B6D5-E18173C935EE}" type="slidenum">
              <a:rPr lang="en-US"/>
              <a:pPr/>
              <a:t>19</a:t>
            </a:fld>
            <a:endParaRPr lang="en-US"/>
          </a:p>
        </p:txBody>
      </p:sp>
      <p:sp>
        <p:nvSpPr>
          <p:cNvPr id="6182914" name="Rectangle 2"/>
          <p:cNvSpPr>
            <a:spLocks noGrp="1" noRot="1" noChangeAspect="1" noChangeArrowheads="1" noTextEdit="1"/>
          </p:cNvSpPr>
          <p:nvPr>
            <p:ph type="sldImg"/>
          </p:nvPr>
        </p:nvSpPr>
        <p:spPr>
          <a:ln/>
        </p:spPr>
      </p:sp>
      <p:sp>
        <p:nvSpPr>
          <p:cNvPr id="618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4C27D-A0FA-4B55-9124-F74E8AD6338F}" type="slidenum">
              <a:rPr lang="en-US"/>
              <a:pPr/>
              <a:t>2</a:t>
            </a:fld>
            <a:endParaRPr lang="en-US"/>
          </a:p>
        </p:txBody>
      </p:sp>
      <p:sp>
        <p:nvSpPr>
          <p:cNvPr id="5015554" name="Rectangle 2"/>
          <p:cNvSpPr>
            <a:spLocks noGrp="1" noRot="1" noChangeAspect="1" noChangeArrowheads="1" noTextEdit="1"/>
          </p:cNvSpPr>
          <p:nvPr>
            <p:ph type="sldImg"/>
          </p:nvPr>
        </p:nvSpPr>
        <p:spPr>
          <a:ln/>
        </p:spPr>
      </p:sp>
      <p:sp>
        <p:nvSpPr>
          <p:cNvPr id="501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5EDB6-AA9E-411B-92AD-D77A9AB413A4}" type="slidenum">
              <a:rPr lang="en-US"/>
              <a:pPr/>
              <a:t>20</a:t>
            </a:fld>
            <a:endParaRPr lang="en-US"/>
          </a:p>
        </p:txBody>
      </p:sp>
      <p:sp>
        <p:nvSpPr>
          <p:cNvPr id="6187010" name="Rectangle 2"/>
          <p:cNvSpPr>
            <a:spLocks noGrp="1" noRot="1" noChangeAspect="1" noChangeArrowheads="1" noTextEdit="1"/>
          </p:cNvSpPr>
          <p:nvPr>
            <p:ph type="sldImg"/>
          </p:nvPr>
        </p:nvSpPr>
        <p:spPr>
          <a:ln/>
        </p:spPr>
      </p:sp>
      <p:sp>
        <p:nvSpPr>
          <p:cNvPr id="618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2517F-61B3-49AB-91BF-751C2F761F1A}" type="slidenum">
              <a:rPr lang="en-US"/>
              <a:pPr/>
              <a:t>21</a:t>
            </a:fld>
            <a:endParaRPr lang="en-US"/>
          </a:p>
        </p:txBody>
      </p:sp>
      <p:sp>
        <p:nvSpPr>
          <p:cNvPr id="6189058" name="Rectangle 2"/>
          <p:cNvSpPr>
            <a:spLocks noGrp="1" noRot="1" noChangeAspect="1" noChangeArrowheads="1" noTextEdit="1"/>
          </p:cNvSpPr>
          <p:nvPr>
            <p:ph type="sldImg"/>
          </p:nvPr>
        </p:nvSpPr>
        <p:spPr>
          <a:ln/>
        </p:spPr>
      </p:sp>
      <p:sp>
        <p:nvSpPr>
          <p:cNvPr id="618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E24DD-A81C-4C8B-B4D7-97E0FF7974B3}" type="slidenum">
              <a:rPr lang="en-US"/>
              <a:pPr/>
              <a:t>22</a:t>
            </a:fld>
            <a:endParaRPr lang="en-US"/>
          </a:p>
        </p:txBody>
      </p:sp>
      <p:sp>
        <p:nvSpPr>
          <p:cNvPr id="6193154" name="Rectangle 2"/>
          <p:cNvSpPr>
            <a:spLocks noGrp="1" noRot="1" noChangeAspect="1" noChangeArrowheads="1" noTextEdit="1"/>
          </p:cNvSpPr>
          <p:nvPr>
            <p:ph type="sldImg"/>
          </p:nvPr>
        </p:nvSpPr>
        <p:spPr>
          <a:ln/>
        </p:spPr>
      </p:sp>
      <p:sp>
        <p:nvSpPr>
          <p:cNvPr id="619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C3677-B13C-4E86-B0AC-435AD82CE1BE}" type="slidenum">
              <a:rPr lang="en-US"/>
              <a:pPr/>
              <a:t>23</a:t>
            </a:fld>
            <a:endParaRPr lang="en-US"/>
          </a:p>
        </p:txBody>
      </p:sp>
      <p:sp>
        <p:nvSpPr>
          <p:cNvPr id="6195202" name="Rectangle 2"/>
          <p:cNvSpPr>
            <a:spLocks noGrp="1" noRot="1" noChangeAspect="1" noChangeArrowheads="1" noTextEdit="1"/>
          </p:cNvSpPr>
          <p:nvPr>
            <p:ph type="sldImg"/>
          </p:nvPr>
        </p:nvSpPr>
        <p:spPr>
          <a:ln/>
        </p:spPr>
      </p:sp>
      <p:sp>
        <p:nvSpPr>
          <p:cNvPr id="619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9608A-E389-498D-AA4D-4BC305C05A91}" type="slidenum">
              <a:rPr lang="en-US"/>
              <a:pPr/>
              <a:t>24</a:t>
            </a:fld>
            <a:endParaRPr lang="en-US"/>
          </a:p>
        </p:txBody>
      </p:sp>
      <p:sp>
        <p:nvSpPr>
          <p:cNvPr id="6197250" name="Rectangle 2"/>
          <p:cNvSpPr>
            <a:spLocks noGrp="1" noRot="1" noChangeAspect="1" noChangeArrowheads="1" noTextEdit="1"/>
          </p:cNvSpPr>
          <p:nvPr>
            <p:ph type="sldImg"/>
          </p:nvPr>
        </p:nvSpPr>
        <p:spPr>
          <a:ln/>
        </p:spPr>
      </p:sp>
      <p:sp>
        <p:nvSpPr>
          <p:cNvPr id="619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16EC2-BD01-4F1A-B285-CDA1AA4B4E30}" type="slidenum">
              <a:rPr lang="en-US"/>
              <a:pPr/>
              <a:t>25</a:t>
            </a:fld>
            <a:endParaRPr lang="en-US"/>
          </a:p>
        </p:txBody>
      </p:sp>
      <p:sp>
        <p:nvSpPr>
          <p:cNvPr id="6199298" name="Rectangle 2"/>
          <p:cNvSpPr>
            <a:spLocks noGrp="1" noRot="1" noChangeAspect="1" noChangeArrowheads="1" noTextEdit="1"/>
          </p:cNvSpPr>
          <p:nvPr>
            <p:ph type="sldImg"/>
          </p:nvPr>
        </p:nvSpPr>
        <p:spPr>
          <a:ln/>
        </p:spPr>
      </p:sp>
      <p:sp>
        <p:nvSpPr>
          <p:cNvPr id="619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3C18B-214D-4AAF-BF67-62B66A25BD45}" type="slidenum">
              <a:rPr lang="en-US"/>
              <a:pPr/>
              <a:t>26</a:t>
            </a:fld>
            <a:endParaRPr lang="en-US"/>
          </a:p>
        </p:txBody>
      </p:sp>
      <p:sp>
        <p:nvSpPr>
          <p:cNvPr id="6201346" name="Rectangle 2"/>
          <p:cNvSpPr>
            <a:spLocks noGrp="1" noRot="1" noChangeAspect="1" noChangeArrowheads="1" noTextEdit="1"/>
          </p:cNvSpPr>
          <p:nvPr>
            <p:ph type="sldImg"/>
          </p:nvPr>
        </p:nvSpPr>
        <p:spPr>
          <a:ln/>
        </p:spPr>
      </p:sp>
      <p:sp>
        <p:nvSpPr>
          <p:cNvPr id="620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80C00-E9F0-471A-BAB5-1A4E60492780}" type="slidenum">
              <a:rPr lang="en-US"/>
              <a:pPr/>
              <a:t>27</a:t>
            </a:fld>
            <a:endParaRPr lang="en-US"/>
          </a:p>
        </p:txBody>
      </p:sp>
      <p:sp>
        <p:nvSpPr>
          <p:cNvPr id="6203394" name="Rectangle 2"/>
          <p:cNvSpPr>
            <a:spLocks noGrp="1" noRot="1" noChangeAspect="1" noChangeArrowheads="1" noTextEdit="1"/>
          </p:cNvSpPr>
          <p:nvPr>
            <p:ph type="sldImg"/>
          </p:nvPr>
        </p:nvSpPr>
        <p:spPr>
          <a:ln/>
        </p:spPr>
      </p:sp>
      <p:sp>
        <p:nvSpPr>
          <p:cNvPr id="620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3F2F4-CE09-4D96-BE7B-915C921147FC}" type="slidenum">
              <a:rPr lang="en-US"/>
              <a:pPr/>
              <a:t>28</a:t>
            </a:fld>
            <a:endParaRPr lang="en-US"/>
          </a:p>
        </p:txBody>
      </p:sp>
      <p:sp>
        <p:nvSpPr>
          <p:cNvPr id="6205442" name="Rectangle 2"/>
          <p:cNvSpPr>
            <a:spLocks noGrp="1" noRot="1" noChangeAspect="1" noChangeArrowheads="1" noTextEdit="1"/>
          </p:cNvSpPr>
          <p:nvPr>
            <p:ph type="sldImg"/>
          </p:nvPr>
        </p:nvSpPr>
        <p:spPr>
          <a:ln/>
        </p:spPr>
      </p:sp>
      <p:sp>
        <p:nvSpPr>
          <p:cNvPr id="620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DF1BC-641C-40C4-BFBF-6D36C3CFED04}" type="slidenum">
              <a:rPr lang="en-US"/>
              <a:pPr/>
              <a:t>29</a:t>
            </a:fld>
            <a:endParaRPr lang="en-US"/>
          </a:p>
        </p:txBody>
      </p:sp>
      <p:sp>
        <p:nvSpPr>
          <p:cNvPr id="6207490" name="Rectangle 2"/>
          <p:cNvSpPr>
            <a:spLocks noGrp="1" noRot="1" noChangeAspect="1" noChangeArrowheads="1" noTextEdit="1"/>
          </p:cNvSpPr>
          <p:nvPr>
            <p:ph type="sldImg"/>
          </p:nvPr>
        </p:nvSpPr>
        <p:spPr>
          <a:ln/>
        </p:spPr>
      </p:sp>
      <p:sp>
        <p:nvSpPr>
          <p:cNvPr id="620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0EB7-780F-4B09-9FC6-B6B1DED67545}" type="slidenum">
              <a:rPr lang="en-US"/>
              <a:pPr/>
              <a:t>3</a:t>
            </a:fld>
            <a:endParaRPr lang="en-US"/>
          </a:p>
        </p:txBody>
      </p:sp>
      <p:sp>
        <p:nvSpPr>
          <p:cNvPr id="6097922" name="Rectangle 2"/>
          <p:cNvSpPr>
            <a:spLocks noGrp="1" noRot="1" noChangeAspect="1" noChangeArrowheads="1" noTextEdit="1"/>
          </p:cNvSpPr>
          <p:nvPr>
            <p:ph type="sldImg"/>
          </p:nvPr>
        </p:nvSpPr>
        <p:spPr>
          <a:ln/>
        </p:spPr>
      </p:sp>
      <p:sp>
        <p:nvSpPr>
          <p:cNvPr id="609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EC243-A961-42DC-BD79-D275692147D7}" type="slidenum">
              <a:rPr lang="en-US"/>
              <a:pPr/>
              <a:t>30</a:t>
            </a:fld>
            <a:endParaRPr lang="en-US"/>
          </a:p>
        </p:txBody>
      </p:sp>
      <p:sp>
        <p:nvSpPr>
          <p:cNvPr id="6209538" name="Rectangle 2"/>
          <p:cNvSpPr>
            <a:spLocks noGrp="1" noRot="1" noChangeAspect="1" noChangeArrowheads="1" noTextEdit="1"/>
          </p:cNvSpPr>
          <p:nvPr>
            <p:ph type="sldImg"/>
          </p:nvPr>
        </p:nvSpPr>
        <p:spPr>
          <a:ln/>
        </p:spPr>
      </p:sp>
      <p:sp>
        <p:nvSpPr>
          <p:cNvPr id="620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CE78C-27D5-46D8-8248-26C5098771F2}" type="slidenum">
              <a:rPr lang="en-US"/>
              <a:pPr/>
              <a:t>31</a:t>
            </a:fld>
            <a:endParaRPr lang="en-US"/>
          </a:p>
        </p:txBody>
      </p:sp>
      <p:sp>
        <p:nvSpPr>
          <p:cNvPr id="6211586" name="Rectangle 2"/>
          <p:cNvSpPr>
            <a:spLocks noGrp="1" noRot="1" noChangeAspect="1" noChangeArrowheads="1" noTextEdit="1"/>
          </p:cNvSpPr>
          <p:nvPr>
            <p:ph type="sldImg"/>
          </p:nvPr>
        </p:nvSpPr>
        <p:spPr>
          <a:ln/>
        </p:spPr>
      </p:sp>
      <p:sp>
        <p:nvSpPr>
          <p:cNvPr id="621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221FD-4B18-45A7-A2B4-5F529E85B77B}" type="slidenum">
              <a:rPr lang="en-US"/>
              <a:pPr/>
              <a:t>32</a:t>
            </a:fld>
            <a:endParaRPr lang="en-US"/>
          </a:p>
        </p:txBody>
      </p:sp>
      <p:sp>
        <p:nvSpPr>
          <p:cNvPr id="6213634" name="Rectangle 2"/>
          <p:cNvSpPr>
            <a:spLocks noGrp="1" noRot="1" noChangeAspect="1" noChangeArrowheads="1" noTextEdit="1"/>
          </p:cNvSpPr>
          <p:nvPr>
            <p:ph type="sldImg"/>
          </p:nvPr>
        </p:nvSpPr>
        <p:spPr>
          <a:ln/>
        </p:spPr>
      </p:sp>
      <p:sp>
        <p:nvSpPr>
          <p:cNvPr id="621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A786B-A8E6-4843-AF27-B903F6C38B32}" type="slidenum">
              <a:rPr lang="en-US"/>
              <a:pPr/>
              <a:t>33</a:t>
            </a:fld>
            <a:endParaRPr lang="en-US"/>
          </a:p>
        </p:txBody>
      </p:sp>
      <p:sp>
        <p:nvSpPr>
          <p:cNvPr id="6215682" name="Rectangle 2"/>
          <p:cNvSpPr>
            <a:spLocks noGrp="1" noRot="1" noChangeAspect="1" noChangeArrowheads="1" noTextEdit="1"/>
          </p:cNvSpPr>
          <p:nvPr>
            <p:ph type="sldImg"/>
          </p:nvPr>
        </p:nvSpPr>
        <p:spPr>
          <a:ln/>
        </p:spPr>
      </p:sp>
      <p:sp>
        <p:nvSpPr>
          <p:cNvPr id="621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B4CB4-5DB0-48BB-AEC9-15B4520BA2D6}" type="slidenum">
              <a:rPr lang="en-US"/>
              <a:pPr/>
              <a:t>34</a:t>
            </a:fld>
            <a:endParaRPr lang="en-US"/>
          </a:p>
        </p:txBody>
      </p:sp>
      <p:sp>
        <p:nvSpPr>
          <p:cNvPr id="6217730" name="Rectangle 2"/>
          <p:cNvSpPr>
            <a:spLocks noGrp="1" noRot="1" noChangeAspect="1" noChangeArrowheads="1" noTextEdit="1"/>
          </p:cNvSpPr>
          <p:nvPr>
            <p:ph type="sldImg"/>
          </p:nvPr>
        </p:nvSpPr>
        <p:spPr>
          <a:ln/>
        </p:spPr>
      </p:sp>
      <p:sp>
        <p:nvSpPr>
          <p:cNvPr id="621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546D6-6A9C-432C-8D0F-0679248AB2DE}" type="slidenum">
              <a:rPr lang="en-US"/>
              <a:pPr/>
              <a:t>35</a:t>
            </a:fld>
            <a:endParaRPr lang="en-US"/>
          </a:p>
        </p:txBody>
      </p:sp>
      <p:sp>
        <p:nvSpPr>
          <p:cNvPr id="6219778" name="Rectangle 2"/>
          <p:cNvSpPr>
            <a:spLocks noGrp="1" noRot="1" noChangeAspect="1" noChangeArrowheads="1" noTextEdit="1"/>
          </p:cNvSpPr>
          <p:nvPr>
            <p:ph type="sldImg"/>
          </p:nvPr>
        </p:nvSpPr>
        <p:spPr>
          <a:ln/>
        </p:spPr>
      </p:sp>
      <p:sp>
        <p:nvSpPr>
          <p:cNvPr id="621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A7894-B842-4F88-9E79-B10BDACBF459}" type="slidenum">
              <a:rPr lang="en-US"/>
              <a:pPr/>
              <a:t>36</a:t>
            </a:fld>
            <a:endParaRPr lang="en-US"/>
          </a:p>
        </p:txBody>
      </p:sp>
      <p:sp>
        <p:nvSpPr>
          <p:cNvPr id="6221826" name="Rectangle 2"/>
          <p:cNvSpPr>
            <a:spLocks noGrp="1" noRot="1" noChangeAspect="1" noChangeArrowheads="1" noTextEdit="1"/>
          </p:cNvSpPr>
          <p:nvPr>
            <p:ph type="sldImg"/>
          </p:nvPr>
        </p:nvSpPr>
        <p:spPr>
          <a:ln/>
        </p:spPr>
      </p:sp>
      <p:sp>
        <p:nvSpPr>
          <p:cNvPr id="622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0F89B-2A5D-4C99-A797-DD1F7D2371CE}" type="slidenum">
              <a:rPr lang="en-US"/>
              <a:pPr/>
              <a:t>37</a:t>
            </a:fld>
            <a:endParaRPr lang="en-US"/>
          </a:p>
        </p:txBody>
      </p:sp>
      <p:sp>
        <p:nvSpPr>
          <p:cNvPr id="6105090" name="Rectangle 2"/>
          <p:cNvSpPr>
            <a:spLocks noGrp="1" noRot="1" noChangeAspect="1" noChangeArrowheads="1" noTextEdit="1"/>
          </p:cNvSpPr>
          <p:nvPr>
            <p:ph type="sldImg"/>
          </p:nvPr>
        </p:nvSpPr>
        <p:spPr>
          <a:ln/>
        </p:spPr>
      </p:sp>
      <p:sp>
        <p:nvSpPr>
          <p:cNvPr id="610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F170E-F2E1-40D0-9915-FEF980E5119E}" type="slidenum">
              <a:rPr lang="en-US"/>
              <a:pPr/>
              <a:t>38</a:t>
            </a:fld>
            <a:endParaRPr lang="en-US"/>
          </a:p>
        </p:txBody>
      </p:sp>
      <p:sp>
        <p:nvSpPr>
          <p:cNvPr id="6106114" name="Rectangle 2"/>
          <p:cNvSpPr>
            <a:spLocks noGrp="1" noRot="1" noChangeAspect="1" noChangeArrowheads="1" noTextEdit="1"/>
          </p:cNvSpPr>
          <p:nvPr>
            <p:ph type="sldImg"/>
          </p:nvPr>
        </p:nvSpPr>
        <p:spPr>
          <a:ln/>
        </p:spPr>
      </p:sp>
      <p:sp>
        <p:nvSpPr>
          <p:cNvPr id="610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BC0C6-AA14-4695-B87C-8D3065BB4FF0}" type="slidenum">
              <a:rPr lang="en-US"/>
              <a:pPr/>
              <a:t>39</a:t>
            </a:fld>
            <a:endParaRPr lang="en-US"/>
          </a:p>
        </p:txBody>
      </p:sp>
      <p:sp>
        <p:nvSpPr>
          <p:cNvPr id="6222850" name="Rectangle 2"/>
          <p:cNvSpPr>
            <a:spLocks noGrp="1" noRot="1" noChangeAspect="1" noChangeArrowheads="1" noTextEdit="1"/>
          </p:cNvSpPr>
          <p:nvPr>
            <p:ph type="sldImg"/>
          </p:nvPr>
        </p:nvSpPr>
        <p:spPr>
          <a:ln/>
        </p:spPr>
      </p:sp>
      <p:sp>
        <p:nvSpPr>
          <p:cNvPr id="622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B5A3A-9A4E-40DD-B15B-147A89836799}" type="slidenum">
              <a:rPr lang="en-US"/>
              <a:pPr/>
              <a:t>4</a:t>
            </a:fld>
            <a:endParaRPr lang="en-US"/>
          </a:p>
        </p:txBody>
      </p:sp>
      <p:sp>
        <p:nvSpPr>
          <p:cNvPr id="6150146" name="Rectangle 2"/>
          <p:cNvSpPr>
            <a:spLocks noGrp="1" noRot="1" noChangeAspect="1" noChangeArrowheads="1" noTextEdit="1"/>
          </p:cNvSpPr>
          <p:nvPr>
            <p:ph type="sldImg"/>
          </p:nvPr>
        </p:nvSpPr>
        <p:spPr>
          <a:ln/>
        </p:spPr>
      </p:sp>
      <p:sp>
        <p:nvSpPr>
          <p:cNvPr id="615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79807-42D4-4F88-9763-103959386982}" type="slidenum">
              <a:rPr lang="en-US"/>
              <a:pPr/>
              <a:t>40</a:t>
            </a:fld>
            <a:endParaRPr lang="en-US"/>
          </a:p>
        </p:txBody>
      </p:sp>
      <p:sp>
        <p:nvSpPr>
          <p:cNvPr id="6223874" name="Rectangle 2"/>
          <p:cNvSpPr>
            <a:spLocks noGrp="1" noRot="1" noChangeAspect="1" noChangeArrowheads="1" noTextEdit="1"/>
          </p:cNvSpPr>
          <p:nvPr>
            <p:ph type="sldImg"/>
          </p:nvPr>
        </p:nvSpPr>
        <p:spPr>
          <a:ln/>
        </p:spPr>
      </p:sp>
      <p:sp>
        <p:nvSpPr>
          <p:cNvPr id="622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77392-D660-41C0-AB5C-39D7DF523DCC}" type="slidenum">
              <a:rPr lang="en-US"/>
              <a:pPr/>
              <a:t>41</a:t>
            </a:fld>
            <a:endParaRPr lang="en-US"/>
          </a:p>
        </p:txBody>
      </p:sp>
      <p:sp>
        <p:nvSpPr>
          <p:cNvPr id="6225922" name="Rectangle 2"/>
          <p:cNvSpPr>
            <a:spLocks noGrp="1" noRot="1" noChangeAspect="1" noChangeArrowheads="1" noTextEdit="1"/>
          </p:cNvSpPr>
          <p:nvPr>
            <p:ph type="sldImg"/>
          </p:nvPr>
        </p:nvSpPr>
        <p:spPr>
          <a:ln/>
        </p:spPr>
      </p:sp>
      <p:sp>
        <p:nvSpPr>
          <p:cNvPr id="622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3FDAD-A331-4060-AEDD-90AE4311F84E}" type="slidenum">
              <a:rPr lang="en-US"/>
              <a:pPr/>
              <a:t>42</a:t>
            </a:fld>
            <a:endParaRPr lang="en-US"/>
          </a:p>
        </p:txBody>
      </p:sp>
      <p:sp>
        <p:nvSpPr>
          <p:cNvPr id="6226946" name="Rectangle 2"/>
          <p:cNvSpPr>
            <a:spLocks noGrp="1" noRot="1" noChangeAspect="1" noChangeArrowheads="1" noTextEdit="1"/>
          </p:cNvSpPr>
          <p:nvPr>
            <p:ph type="sldImg"/>
          </p:nvPr>
        </p:nvSpPr>
        <p:spPr>
          <a:ln/>
        </p:spPr>
      </p:sp>
      <p:sp>
        <p:nvSpPr>
          <p:cNvPr id="622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080F4-67D5-492E-9AAD-3643667C9210}" type="slidenum">
              <a:rPr lang="en-US"/>
              <a:pPr/>
              <a:t>43</a:t>
            </a:fld>
            <a:endParaRPr lang="en-US"/>
          </a:p>
        </p:txBody>
      </p:sp>
      <p:sp>
        <p:nvSpPr>
          <p:cNvPr id="6108162" name="Rectangle 2"/>
          <p:cNvSpPr>
            <a:spLocks noGrp="1" noRot="1" noChangeAspect="1" noChangeArrowheads="1" noTextEdit="1"/>
          </p:cNvSpPr>
          <p:nvPr>
            <p:ph type="sldImg"/>
          </p:nvPr>
        </p:nvSpPr>
        <p:spPr>
          <a:ln/>
        </p:spPr>
      </p:sp>
      <p:sp>
        <p:nvSpPr>
          <p:cNvPr id="610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C2E4-59D5-44EB-A708-DED6D3A17397}" type="slidenum">
              <a:rPr lang="en-US"/>
              <a:pPr/>
              <a:t>44</a:t>
            </a:fld>
            <a:endParaRPr lang="en-US"/>
          </a:p>
        </p:txBody>
      </p:sp>
      <p:sp>
        <p:nvSpPr>
          <p:cNvPr id="6109186" name="Rectangle 2"/>
          <p:cNvSpPr>
            <a:spLocks noGrp="1" noRot="1" noChangeAspect="1" noChangeArrowheads="1" noTextEdit="1"/>
          </p:cNvSpPr>
          <p:nvPr>
            <p:ph type="sldImg"/>
          </p:nvPr>
        </p:nvSpPr>
        <p:spPr>
          <a:ln/>
        </p:spPr>
      </p:sp>
      <p:sp>
        <p:nvSpPr>
          <p:cNvPr id="610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C2E4-59D5-44EB-A708-DED6D3A17397}" type="slidenum">
              <a:rPr lang="en-US"/>
              <a:pPr/>
              <a:t>45</a:t>
            </a:fld>
            <a:endParaRPr lang="en-US"/>
          </a:p>
        </p:txBody>
      </p:sp>
      <p:sp>
        <p:nvSpPr>
          <p:cNvPr id="6109186" name="Rectangle 2"/>
          <p:cNvSpPr>
            <a:spLocks noGrp="1" noRot="1" noChangeAspect="1" noChangeArrowheads="1" noTextEdit="1"/>
          </p:cNvSpPr>
          <p:nvPr>
            <p:ph type="sldImg"/>
          </p:nvPr>
        </p:nvSpPr>
        <p:spPr>
          <a:ln/>
        </p:spPr>
      </p:sp>
      <p:sp>
        <p:nvSpPr>
          <p:cNvPr id="610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39118-9AC3-4B7D-891A-4A5F34C24392}" type="slidenum">
              <a:rPr lang="en-US"/>
              <a:pPr/>
              <a:t>5</a:t>
            </a:fld>
            <a:endParaRPr lang="en-US"/>
          </a:p>
        </p:txBody>
      </p:sp>
      <p:sp>
        <p:nvSpPr>
          <p:cNvPr id="6152194" name="Rectangle 2"/>
          <p:cNvSpPr>
            <a:spLocks noGrp="1" noRot="1" noChangeAspect="1" noChangeArrowheads="1" noTextEdit="1"/>
          </p:cNvSpPr>
          <p:nvPr>
            <p:ph type="sldImg"/>
          </p:nvPr>
        </p:nvSpPr>
        <p:spPr>
          <a:ln/>
        </p:spPr>
      </p:sp>
      <p:sp>
        <p:nvSpPr>
          <p:cNvPr id="615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C2BD2-1F0A-4A79-B21A-DA77ED43E381}" type="slidenum">
              <a:rPr lang="en-US"/>
              <a:pPr/>
              <a:t>6</a:t>
            </a:fld>
            <a:endParaRPr lang="en-US"/>
          </a:p>
        </p:txBody>
      </p:sp>
      <p:sp>
        <p:nvSpPr>
          <p:cNvPr id="6154242" name="Rectangle 2"/>
          <p:cNvSpPr>
            <a:spLocks noGrp="1" noRot="1" noChangeAspect="1" noChangeArrowheads="1" noTextEdit="1"/>
          </p:cNvSpPr>
          <p:nvPr>
            <p:ph type="sldImg"/>
          </p:nvPr>
        </p:nvSpPr>
        <p:spPr>
          <a:ln/>
        </p:spPr>
      </p:sp>
      <p:sp>
        <p:nvSpPr>
          <p:cNvPr id="615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D85E5-1D7E-46E7-80BE-DAC732C183A4}" type="slidenum">
              <a:rPr lang="en-US"/>
              <a:pPr/>
              <a:t>7</a:t>
            </a:fld>
            <a:endParaRPr lang="en-US"/>
          </a:p>
        </p:txBody>
      </p:sp>
      <p:sp>
        <p:nvSpPr>
          <p:cNvPr id="6155266" name="Rectangle 2"/>
          <p:cNvSpPr>
            <a:spLocks noGrp="1" noRot="1" noChangeAspect="1" noChangeArrowheads="1" noTextEdit="1"/>
          </p:cNvSpPr>
          <p:nvPr>
            <p:ph type="sldImg"/>
          </p:nvPr>
        </p:nvSpPr>
        <p:spPr>
          <a:ln/>
        </p:spPr>
      </p:sp>
      <p:sp>
        <p:nvSpPr>
          <p:cNvPr id="615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8351B-CD26-4F1F-AD2A-F91E5591CA65}" type="slidenum">
              <a:rPr lang="en-US"/>
              <a:pPr/>
              <a:t>8</a:t>
            </a:fld>
            <a:endParaRPr lang="en-US"/>
          </a:p>
        </p:txBody>
      </p:sp>
      <p:sp>
        <p:nvSpPr>
          <p:cNvPr id="6121474" name="Rectangle 2"/>
          <p:cNvSpPr>
            <a:spLocks noGrp="1" noRot="1" noChangeAspect="1" noChangeArrowheads="1" noTextEdit="1"/>
          </p:cNvSpPr>
          <p:nvPr>
            <p:ph type="sldImg"/>
          </p:nvPr>
        </p:nvSpPr>
        <p:spPr>
          <a:ln/>
        </p:spPr>
      </p:sp>
      <p:sp>
        <p:nvSpPr>
          <p:cNvPr id="612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19B6A-845C-4CD7-8360-C5EC401272CD}" type="slidenum">
              <a:rPr lang="en-US"/>
              <a:pPr/>
              <a:t>9</a:t>
            </a:fld>
            <a:endParaRPr lang="en-US"/>
          </a:p>
        </p:txBody>
      </p:sp>
      <p:sp>
        <p:nvSpPr>
          <p:cNvPr id="5795842" name="Rectangle 2"/>
          <p:cNvSpPr>
            <a:spLocks noGrp="1" noRot="1" noChangeAspect="1" noChangeArrowheads="1" noTextEdit="1"/>
          </p:cNvSpPr>
          <p:nvPr>
            <p:ph type="sldImg"/>
          </p:nvPr>
        </p:nvSpPr>
        <p:spPr>
          <a:ln/>
        </p:spPr>
      </p:sp>
      <p:sp>
        <p:nvSpPr>
          <p:cNvPr id="579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5550C-61EE-4EBD-8E4A-F8CF732A815C}" type="slidenum">
              <a:rPr lang="en-US"/>
              <a:pPr/>
              <a:t>‹#›</a:t>
            </a:fld>
            <a:endParaRPr lang="en-US"/>
          </a:p>
        </p:txBody>
      </p:sp>
    </p:spTree>
    <p:extLst>
      <p:ext uri="{BB962C8B-B14F-4D97-AF65-F5344CB8AC3E}">
        <p14:creationId xmlns:p14="http://schemas.microsoft.com/office/powerpoint/2010/main" val="198368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88690F-4E7D-476F-96A5-42E20D889FEC}" type="slidenum">
              <a:rPr lang="en-US"/>
              <a:pPr/>
              <a:t>‹#›</a:t>
            </a:fld>
            <a:endParaRPr lang="en-US"/>
          </a:p>
        </p:txBody>
      </p:sp>
    </p:spTree>
    <p:extLst>
      <p:ext uri="{BB962C8B-B14F-4D97-AF65-F5344CB8AC3E}">
        <p14:creationId xmlns:p14="http://schemas.microsoft.com/office/powerpoint/2010/main" val="423661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6D8C3F-C400-4AE4-B133-C4A53CFD4C37}" type="slidenum">
              <a:rPr lang="en-US"/>
              <a:pPr/>
              <a:t>‹#›</a:t>
            </a:fld>
            <a:endParaRPr lang="en-US"/>
          </a:p>
        </p:txBody>
      </p:sp>
    </p:spTree>
    <p:extLst>
      <p:ext uri="{BB962C8B-B14F-4D97-AF65-F5344CB8AC3E}">
        <p14:creationId xmlns:p14="http://schemas.microsoft.com/office/powerpoint/2010/main" val="96107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166AA9-09F8-4FB4-8B21-1EED12DF2C0B}" type="slidenum">
              <a:rPr lang="en-US"/>
              <a:pPr/>
              <a:t>‹#›</a:t>
            </a:fld>
            <a:endParaRPr lang="en-US"/>
          </a:p>
        </p:txBody>
      </p:sp>
    </p:spTree>
    <p:extLst>
      <p:ext uri="{BB962C8B-B14F-4D97-AF65-F5344CB8AC3E}">
        <p14:creationId xmlns:p14="http://schemas.microsoft.com/office/powerpoint/2010/main" val="41932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1E3900-7EAD-4D8C-AF12-14FE49977AD3}" type="slidenum">
              <a:rPr lang="en-US"/>
              <a:pPr/>
              <a:t>‹#›</a:t>
            </a:fld>
            <a:endParaRPr lang="en-US"/>
          </a:p>
        </p:txBody>
      </p:sp>
    </p:spTree>
    <p:extLst>
      <p:ext uri="{BB962C8B-B14F-4D97-AF65-F5344CB8AC3E}">
        <p14:creationId xmlns:p14="http://schemas.microsoft.com/office/powerpoint/2010/main" val="315208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FEA607-CDD4-4113-AF9B-BFAF97656CC5}" type="slidenum">
              <a:rPr lang="en-US"/>
              <a:pPr/>
              <a:t>‹#›</a:t>
            </a:fld>
            <a:endParaRPr lang="en-US"/>
          </a:p>
        </p:txBody>
      </p:sp>
    </p:spTree>
    <p:extLst>
      <p:ext uri="{BB962C8B-B14F-4D97-AF65-F5344CB8AC3E}">
        <p14:creationId xmlns:p14="http://schemas.microsoft.com/office/powerpoint/2010/main" val="1648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21EE2B-617E-4846-BA52-1FF4A54C3E0C}" type="slidenum">
              <a:rPr lang="en-US"/>
              <a:pPr/>
              <a:t>‹#›</a:t>
            </a:fld>
            <a:endParaRPr lang="en-US"/>
          </a:p>
        </p:txBody>
      </p:sp>
    </p:spTree>
    <p:extLst>
      <p:ext uri="{BB962C8B-B14F-4D97-AF65-F5344CB8AC3E}">
        <p14:creationId xmlns:p14="http://schemas.microsoft.com/office/powerpoint/2010/main" val="114210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9549F1-6C2E-4AAA-8A2E-3CEA20AF6225}" type="slidenum">
              <a:rPr lang="en-US"/>
              <a:pPr/>
              <a:t>‹#›</a:t>
            </a:fld>
            <a:endParaRPr lang="en-US"/>
          </a:p>
        </p:txBody>
      </p:sp>
    </p:spTree>
    <p:extLst>
      <p:ext uri="{BB962C8B-B14F-4D97-AF65-F5344CB8AC3E}">
        <p14:creationId xmlns:p14="http://schemas.microsoft.com/office/powerpoint/2010/main" val="356144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29D2B7-314D-40D2-8BF1-FEAC2F29D6C8}" type="slidenum">
              <a:rPr lang="en-US"/>
              <a:pPr/>
              <a:t>‹#›</a:t>
            </a:fld>
            <a:endParaRPr lang="en-US"/>
          </a:p>
        </p:txBody>
      </p:sp>
    </p:spTree>
    <p:extLst>
      <p:ext uri="{BB962C8B-B14F-4D97-AF65-F5344CB8AC3E}">
        <p14:creationId xmlns:p14="http://schemas.microsoft.com/office/powerpoint/2010/main" val="235024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08694E-8392-4864-B35F-06246A491BB7}" type="slidenum">
              <a:rPr lang="en-US"/>
              <a:pPr/>
              <a:t>‹#›</a:t>
            </a:fld>
            <a:endParaRPr lang="en-US"/>
          </a:p>
        </p:txBody>
      </p:sp>
    </p:spTree>
    <p:extLst>
      <p:ext uri="{BB962C8B-B14F-4D97-AF65-F5344CB8AC3E}">
        <p14:creationId xmlns:p14="http://schemas.microsoft.com/office/powerpoint/2010/main" val="111249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A3C58B-5E21-43C8-8E42-127166945C0B}" type="slidenum">
              <a:rPr lang="en-US"/>
              <a:pPr/>
              <a:t>‹#›</a:t>
            </a:fld>
            <a:endParaRPr lang="en-US"/>
          </a:p>
        </p:txBody>
      </p:sp>
    </p:spTree>
    <p:extLst>
      <p:ext uri="{BB962C8B-B14F-4D97-AF65-F5344CB8AC3E}">
        <p14:creationId xmlns:p14="http://schemas.microsoft.com/office/powerpoint/2010/main" val="381920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2FE778E-1575-42D0-BA56-81E1FA5799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8"/>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8"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4*#ppt_w"/>
                                          </p:val>
                                        </p:tav>
                                        <p:tav tm="100000">
                                          <p:val>
                                            <p:strVal val="#ppt_w"/>
                                          </p:val>
                                        </p:tav>
                                      </p:tavLst>
                                    </p:anim>
                                    <p:anim calcmode="lin" valueType="num">
                                      <p:cBhvr>
                                        <p:cTn id="8" dur="1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386" name="Text Box 2"/>
          <p:cNvSpPr txBox="1">
            <a:spLocks noChangeArrowheads="1"/>
          </p:cNvSpPr>
          <p:nvPr/>
        </p:nvSpPr>
        <p:spPr bwMode="auto">
          <a:xfrm>
            <a:off x="152400" y="609600"/>
            <a:ext cx="8839200" cy="191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200" b="1" i="1" dirty="0">
                <a:ln w="28575">
                  <a:solidFill>
                    <a:schemeClr val="tx1"/>
                  </a:solidFill>
                </a:ln>
                <a:solidFill>
                  <a:srgbClr val="66FFFF"/>
                </a:solidFill>
                <a:effectLst>
                  <a:glow rad="228600">
                    <a:schemeClr val="accent3">
                      <a:satMod val="175000"/>
                      <a:alpha val="40000"/>
                    </a:schemeClr>
                  </a:glow>
                </a:effectLst>
                <a:latin typeface="Teen" pitchFamily="2" charset="0"/>
              </a:rPr>
              <a:t>THERE WAS </a:t>
            </a:r>
            <a:r>
              <a:rPr lang="en-US" sz="7200" b="1" i="1" dirty="0" smtClean="0">
                <a:ln w="28575">
                  <a:solidFill>
                    <a:schemeClr val="tx1"/>
                  </a:solidFill>
                </a:ln>
                <a:solidFill>
                  <a:srgbClr val="66FFFF"/>
                </a:solidFill>
                <a:effectLst>
                  <a:glow rad="228600">
                    <a:schemeClr val="accent3">
                      <a:satMod val="175000"/>
                      <a:alpha val="40000"/>
                    </a:schemeClr>
                  </a:glow>
                </a:effectLst>
                <a:latin typeface="Teen" pitchFamily="2" charset="0"/>
              </a:rPr>
              <a:t>FAMINE</a:t>
            </a:r>
            <a:br>
              <a:rPr lang="en-US" sz="7200" b="1" i="1" dirty="0" smtClean="0">
                <a:ln w="28575">
                  <a:solidFill>
                    <a:schemeClr val="tx1"/>
                  </a:solidFill>
                </a:ln>
                <a:solidFill>
                  <a:srgbClr val="66FFFF"/>
                </a:solidFill>
                <a:effectLst>
                  <a:glow rad="228600">
                    <a:schemeClr val="accent3">
                      <a:satMod val="175000"/>
                      <a:alpha val="40000"/>
                    </a:schemeClr>
                  </a:glow>
                </a:effectLst>
                <a:latin typeface="Teen" pitchFamily="2" charset="0"/>
              </a:rPr>
            </a:br>
            <a:r>
              <a:rPr lang="en-US" sz="7200" b="1" i="1" dirty="0" smtClean="0">
                <a:ln w="28575">
                  <a:solidFill>
                    <a:schemeClr val="tx1"/>
                  </a:solidFill>
                </a:ln>
                <a:solidFill>
                  <a:srgbClr val="66FFFF"/>
                </a:solidFill>
                <a:effectLst>
                  <a:glow rad="228600">
                    <a:schemeClr val="accent3">
                      <a:satMod val="175000"/>
                      <a:alpha val="40000"/>
                    </a:schemeClr>
                  </a:glow>
                </a:effectLst>
                <a:latin typeface="Teen" pitchFamily="2" charset="0"/>
              </a:rPr>
              <a:t>IN </a:t>
            </a:r>
            <a:r>
              <a:rPr lang="en-US" sz="7200" b="1" i="1" dirty="0">
                <a:ln w="28575">
                  <a:solidFill>
                    <a:schemeClr val="tx1"/>
                  </a:solidFill>
                </a:ln>
                <a:solidFill>
                  <a:srgbClr val="66FFFF"/>
                </a:solidFill>
                <a:effectLst>
                  <a:glow rad="228600">
                    <a:schemeClr val="accent3">
                      <a:satMod val="175000"/>
                      <a:alpha val="40000"/>
                    </a:schemeClr>
                  </a:glow>
                </a:effectLst>
                <a:latin typeface="Teen" pitchFamily="2" charset="0"/>
              </a:rPr>
              <a:t>THE LAND!</a:t>
            </a:r>
            <a:endParaRPr lang="en-US" sz="11500" b="1" i="1" dirty="0">
              <a:ln w="28575">
                <a:solidFill>
                  <a:schemeClr val="tx1"/>
                </a:solidFill>
              </a:ln>
              <a:solidFill>
                <a:srgbClr val="66FFFF"/>
              </a:solidFill>
              <a:effectLst>
                <a:glow rad="228600">
                  <a:schemeClr val="accent3">
                    <a:satMod val="175000"/>
                    <a:alpha val="40000"/>
                  </a:schemeClr>
                </a:glow>
              </a:effectLst>
              <a:latin typeface="Teen" pitchFamily="2" charset="0"/>
            </a:endParaRPr>
          </a:p>
        </p:txBody>
      </p:sp>
      <p:sp>
        <p:nvSpPr>
          <p:cNvPr id="6160387" name="Rectangle 3"/>
          <p:cNvSpPr>
            <a:spLocks noChangeArrowheads="1"/>
          </p:cNvSpPr>
          <p:nvPr/>
        </p:nvSpPr>
        <p:spPr bwMode="auto">
          <a:xfrm>
            <a:off x="190500" y="2631472"/>
            <a:ext cx="8763000" cy="2702528"/>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een" pitchFamily="2" charset="0"/>
            </a:endParaRPr>
          </a:p>
        </p:txBody>
      </p:sp>
      <p:sp>
        <p:nvSpPr>
          <p:cNvPr id="6160388" name="Text Box 4"/>
          <p:cNvSpPr txBox="1">
            <a:spLocks noChangeArrowheads="1"/>
          </p:cNvSpPr>
          <p:nvPr/>
        </p:nvSpPr>
        <p:spPr bwMode="auto">
          <a:xfrm>
            <a:off x="266700" y="2694178"/>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1 Timothy 5:8</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But if any provide not for his own, and specially for those of his own house, he hath denied the faith, and is worse than an infidel.</a:t>
            </a:r>
            <a:r>
              <a:rPr lang="en-US" dirty="0">
                <a:latin typeface="Teen" pitchFamily="2"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60386">
                                            <p:txEl>
                                              <p:pRg st="0" end="0"/>
                                            </p:txEl>
                                          </p:spTgt>
                                        </p:tgtEl>
                                        <p:attrNameLst>
                                          <p:attrName>style.visibility</p:attrName>
                                        </p:attrNameLst>
                                      </p:cBhvr>
                                      <p:to>
                                        <p:strVal val="visible"/>
                                      </p:to>
                                    </p:set>
                                    <p:animEffect transition="in" filter="fade">
                                      <p:cBhvr>
                                        <p:cTn id="7" dur="500"/>
                                        <p:tgtEl>
                                          <p:spTgt spid="6160386">
                                            <p:txEl>
                                              <p:pRg st="0" end="0"/>
                                            </p:txEl>
                                          </p:spTgt>
                                        </p:tgtEl>
                                      </p:cBhvr>
                                    </p:animEffect>
                                    <p:anim calcmode="lin" valueType="num">
                                      <p:cBhvr>
                                        <p:cTn id="8" dur="500" fill="hold"/>
                                        <p:tgtEl>
                                          <p:spTgt spid="616038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60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60388"/>
                                        </p:tgtEl>
                                        <p:attrNameLst>
                                          <p:attrName>style.visibility</p:attrName>
                                        </p:attrNameLst>
                                      </p:cBhvr>
                                      <p:to>
                                        <p:strVal val="visible"/>
                                      </p:to>
                                    </p:set>
                                    <p:animEffect transition="in" filter="fade">
                                      <p:cBhvr>
                                        <p:cTn id="14" dur="500"/>
                                        <p:tgtEl>
                                          <p:spTgt spid="61603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60387"/>
                                        </p:tgtEl>
                                        <p:attrNameLst>
                                          <p:attrName>style.visibility</p:attrName>
                                        </p:attrNameLst>
                                      </p:cBhvr>
                                      <p:to>
                                        <p:strVal val="visible"/>
                                      </p:to>
                                    </p:set>
                                    <p:animEffect transition="in" filter="fade">
                                      <p:cBhvr>
                                        <p:cTn id="17" dur="500"/>
                                        <p:tgtEl>
                                          <p:spTgt spid="616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387" grpId="0" animBg="1"/>
      <p:bldP spid="6160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290" name="Rectangle 2"/>
          <p:cNvSpPr>
            <a:spLocks noChangeArrowheads="1"/>
          </p:cNvSpPr>
          <p:nvPr/>
        </p:nvSpPr>
        <p:spPr bwMode="auto">
          <a:xfrm>
            <a:off x="190500" y="1382744"/>
            <a:ext cx="8763000" cy="4179856"/>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291" name="Text Box 3"/>
          <p:cNvSpPr txBox="1">
            <a:spLocks noChangeArrowheads="1"/>
          </p:cNvSpPr>
          <p:nvPr/>
        </p:nvSpPr>
        <p:spPr bwMode="auto">
          <a:xfrm>
            <a:off x="266700" y="1445451"/>
            <a:ext cx="8610600" cy="405444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1:2</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And the name of the man was </a:t>
            </a:r>
            <a:r>
              <a:rPr lang="en-US" dirty="0" err="1">
                <a:solidFill>
                  <a:schemeClr val="bg1"/>
                </a:solidFill>
                <a:latin typeface="Teen" pitchFamily="2" charset="0"/>
              </a:rPr>
              <a:t>Elimelech</a:t>
            </a:r>
            <a:r>
              <a:rPr lang="en-US" dirty="0">
                <a:solidFill>
                  <a:schemeClr val="bg1"/>
                </a:solidFill>
                <a:latin typeface="Teen" pitchFamily="2" charset="0"/>
              </a:rPr>
              <a:t>, and the name of his wife Naomi, and the name of his two sons </a:t>
            </a:r>
            <a:r>
              <a:rPr lang="en-US" dirty="0" err="1">
                <a:solidFill>
                  <a:schemeClr val="bg1"/>
                </a:solidFill>
                <a:latin typeface="Teen" pitchFamily="2" charset="0"/>
              </a:rPr>
              <a:t>Mahlon</a:t>
            </a:r>
            <a:r>
              <a:rPr lang="en-US" dirty="0">
                <a:solidFill>
                  <a:schemeClr val="bg1"/>
                </a:solidFill>
                <a:latin typeface="Teen" pitchFamily="2" charset="0"/>
              </a:rPr>
              <a:t> and </a:t>
            </a:r>
            <a:r>
              <a:rPr lang="en-US" dirty="0" err="1">
                <a:solidFill>
                  <a:schemeClr val="bg1"/>
                </a:solidFill>
                <a:latin typeface="Teen" pitchFamily="2" charset="0"/>
              </a:rPr>
              <a:t>Chilion</a:t>
            </a:r>
            <a:r>
              <a:rPr lang="en-US" dirty="0">
                <a:solidFill>
                  <a:schemeClr val="bg1"/>
                </a:solidFill>
                <a:latin typeface="Teen" pitchFamily="2" charset="0"/>
              </a:rPr>
              <a:t>, </a:t>
            </a:r>
            <a:r>
              <a:rPr lang="en-US" dirty="0" err="1">
                <a:solidFill>
                  <a:schemeClr val="bg1"/>
                </a:solidFill>
                <a:latin typeface="Teen" pitchFamily="2" charset="0"/>
              </a:rPr>
              <a:t>Ephrathites</a:t>
            </a:r>
            <a:r>
              <a:rPr lang="en-US" dirty="0">
                <a:solidFill>
                  <a:schemeClr val="bg1"/>
                </a:solidFill>
                <a:latin typeface="Teen" pitchFamily="2" charset="0"/>
              </a:rPr>
              <a:t> of </a:t>
            </a:r>
            <a:r>
              <a:rPr lang="en-US" dirty="0" err="1">
                <a:solidFill>
                  <a:schemeClr val="bg1"/>
                </a:solidFill>
                <a:latin typeface="Teen" pitchFamily="2" charset="0"/>
              </a:rPr>
              <a:t>Bethlehemjudah</a:t>
            </a:r>
            <a:r>
              <a:rPr lang="en-US" dirty="0">
                <a:solidFill>
                  <a:schemeClr val="bg1"/>
                </a:solidFill>
                <a:latin typeface="Teen" pitchFamily="2" charset="0"/>
              </a:rPr>
              <a:t>. And they came into the country of Moab, and continued there.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6291"/>
                                        </p:tgtEl>
                                        <p:attrNameLst>
                                          <p:attrName>style.visibility</p:attrName>
                                        </p:attrNameLst>
                                      </p:cBhvr>
                                      <p:to>
                                        <p:strVal val="visible"/>
                                      </p:to>
                                    </p:set>
                                    <p:animEffect transition="in" filter="fade">
                                      <p:cBhvr>
                                        <p:cTn id="7" dur="500"/>
                                        <p:tgtEl>
                                          <p:spTgt spid="6156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56290"/>
                                        </p:tgtEl>
                                        <p:attrNameLst>
                                          <p:attrName>style.visibility</p:attrName>
                                        </p:attrNameLst>
                                      </p:cBhvr>
                                      <p:to>
                                        <p:strVal val="visible"/>
                                      </p:to>
                                    </p:set>
                                    <p:animEffect transition="in" filter="fade">
                                      <p:cBhvr>
                                        <p:cTn id="10" dur="500"/>
                                        <p:tgtEl>
                                          <p:spTgt spid="6156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290" grpId="0" animBg="1"/>
      <p:bldP spid="6156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82" name="Text Box 2"/>
          <p:cNvSpPr txBox="1">
            <a:spLocks noChangeArrowheads="1"/>
          </p:cNvSpPr>
          <p:nvPr/>
        </p:nvSpPr>
        <p:spPr bwMode="auto">
          <a:xfrm>
            <a:off x="152400" y="2133600"/>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buClr>
                <a:srgbClr val="FFFF99"/>
              </a:buClr>
            </a:pPr>
            <a:r>
              <a:rPr lang="en-US" sz="9600" b="1" dirty="0">
                <a:solidFill>
                  <a:srgbClr val="FFFF66"/>
                </a:solidFill>
                <a:effectLst>
                  <a:glow rad="228600">
                    <a:schemeClr val="accent4">
                      <a:satMod val="175000"/>
                      <a:alpha val="40000"/>
                    </a:schemeClr>
                  </a:glow>
                </a:effectLst>
                <a:latin typeface="Teen" pitchFamily="2" charset="0"/>
              </a:rPr>
              <a:t>ELIMELECH</a:t>
            </a:r>
            <a:endParaRPr lang="en-US" sz="15500" b="1" dirty="0">
              <a:solidFill>
                <a:srgbClr val="FFFF66"/>
              </a:solidFill>
              <a:effectLst>
                <a:glow rad="228600">
                  <a:schemeClr val="accent4">
                    <a:satMod val="175000"/>
                    <a:alpha val="40000"/>
                  </a:schemeClr>
                </a:glow>
              </a:effectLst>
              <a:latin typeface="Teen" pitchFamily="2" charset="0"/>
            </a:endParaRPr>
          </a:p>
        </p:txBody>
      </p:sp>
      <p:sp>
        <p:nvSpPr>
          <p:cNvPr id="6164485" name="Text Box 5"/>
          <p:cNvSpPr txBox="1">
            <a:spLocks noChangeArrowheads="1"/>
          </p:cNvSpPr>
          <p:nvPr/>
        </p:nvSpPr>
        <p:spPr bwMode="auto">
          <a:xfrm>
            <a:off x="152400" y="3294063"/>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buClr>
                <a:srgbClr val="FFFF99"/>
              </a:buClr>
            </a:pPr>
            <a:r>
              <a:rPr lang="en-US" sz="7200">
                <a:solidFill>
                  <a:schemeClr val="bg1"/>
                </a:solidFill>
                <a:effectLst>
                  <a:glow rad="228600">
                    <a:schemeClr val="accent4">
                      <a:satMod val="175000"/>
                      <a:alpha val="40000"/>
                    </a:schemeClr>
                  </a:glow>
                </a:effectLst>
                <a:latin typeface="Teen" pitchFamily="2" charset="0"/>
              </a:rPr>
              <a:t>“My God Is King”</a:t>
            </a:r>
            <a:endParaRPr lang="en-US" sz="11500">
              <a:solidFill>
                <a:schemeClr val="bg1"/>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164482">
                                            <p:txEl>
                                              <p:pRg st="0" end="0"/>
                                            </p:txEl>
                                          </p:spTgt>
                                        </p:tgtEl>
                                        <p:attrNameLst>
                                          <p:attrName>style.visibility</p:attrName>
                                        </p:attrNameLst>
                                      </p:cBhvr>
                                      <p:to>
                                        <p:strVal val="visible"/>
                                      </p:to>
                                    </p:set>
                                    <p:anim calcmode="lin" valueType="num">
                                      <p:cBhvr>
                                        <p:cTn id="7" dur="1000" fill="hold"/>
                                        <p:tgtEl>
                                          <p:spTgt spid="616448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6448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6448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164485">
                                            <p:txEl>
                                              <p:pRg st="0" end="0"/>
                                            </p:txEl>
                                          </p:spTgt>
                                        </p:tgtEl>
                                        <p:attrNameLst>
                                          <p:attrName>style.visibility</p:attrName>
                                        </p:attrNameLst>
                                      </p:cBhvr>
                                      <p:to>
                                        <p:strVal val="visible"/>
                                      </p:to>
                                    </p:set>
                                    <p:anim calcmode="lin" valueType="num">
                                      <p:cBhvr>
                                        <p:cTn id="14" dur="1000" fill="hold"/>
                                        <p:tgtEl>
                                          <p:spTgt spid="616448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16448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164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7554" name="Text Box 2"/>
          <p:cNvSpPr txBox="1">
            <a:spLocks noChangeArrowheads="1"/>
          </p:cNvSpPr>
          <p:nvPr/>
        </p:nvSpPr>
        <p:spPr bwMode="auto">
          <a:xfrm>
            <a:off x="152400" y="1871752"/>
            <a:ext cx="88392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buClr>
                <a:srgbClr val="FFFF99"/>
              </a:buClr>
            </a:pPr>
            <a:r>
              <a:rPr lang="en-US" sz="11500" b="1" dirty="0">
                <a:solidFill>
                  <a:srgbClr val="FFFF66"/>
                </a:solidFill>
                <a:effectLst>
                  <a:glow rad="228600">
                    <a:schemeClr val="accent4">
                      <a:satMod val="175000"/>
                      <a:alpha val="40000"/>
                    </a:schemeClr>
                  </a:glow>
                </a:effectLst>
                <a:latin typeface="Teen" pitchFamily="2" charset="0"/>
              </a:rPr>
              <a:t>NAOMI</a:t>
            </a:r>
            <a:endParaRPr lang="en-US" sz="18600" b="1" dirty="0">
              <a:solidFill>
                <a:srgbClr val="FFFF66"/>
              </a:solidFill>
              <a:effectLst>
                <a:glow rad="228600">
                  <a:schemeClr val="accent4">
                    <a:satMod val="175000"/>
                    <a:alpha val="40000"/>
                  </a:schemeClr>
                </a:glow>
              </a:effectLst>
              <a:latin typeface="Teen" pitchFamily="2" charset="0"/>
            </a:endParaRPr>
          </a:p>
        </p:txBody>
      </p:sp>
      <p:sp>
        <p:nvSpPr>
          <p:cNvPr id="6167555" name="Text Box 3"/>
          <p:cNvSpPr txBox="1">
            <a:spLocks noChangeArrowheads="1"/>
          </p:cNvSpPr>
          <p:nvPr/>
        </p:nvSpPr>
        <p:spPr bwMode="auto">
          <a:xfrm>
            <a:off x="152400" y="3276600"/>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buClr>
                <a:srgbClr val="FFFF99"/>
              </a:buClr>
            </a:pPr>
            <a:r>
              <a:rPr lang="en-US" sz="7200">
                <a:solidFill>
                  <a:schemeClr val="bg1"/>
                </a:solidFill>
                <a:effectLst>
                  <a:glow rad="228600">
                    <a:schemeClr val="accent4">
                      <a:satMod val="175000"/>
                      <a:alpha val="40000"/>
                    </a:schemeClr>
                  </a:glow>
                </a:effectLst>
                <a:latin typeface="Teen" pitchFamily="2" charset="0"/>
              </a:rPr>
              <a:t>“Sweet &amp; Pleasant”</a:t>
            </a:r>
            <a:endParaRPr lang="en-US" sz="11500">
              <a:solidFill>
                <a:schemeClr val="bg1"/>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167554">
                                            <p:txEl>
                                              <p:pRg st="0" end="0"/>
                                            </p:txEl>
                                          </p:spTgt>
                                        </p:tgtEl>
                                        <p:attrNameLst>
                                          <p:attrName>style.visibility</p:attrName>
                                        </p:attrNameLst>
                                      </p:cBhvr>
                                      <p:to>
                                        <p:strVal val="visible"/>
                                      </p:to>
                                    </p:set>
                                    <p:anim calcmode="lin" valueType="num">
                                      <p:cBhvr>
                                        <p:cTn id="7" dur="1000" fill="hold"/>
                                        <p:tgtEl>
                                          <p:spTgt spid="616755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6755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6755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167555">
                                            <p:txEl>
                                              <p:pRg st="0" end="0"/>
                                            </p:txEl>
                                          </p:spTgt>
                                        </p:tgtEl>
                                        <p:attrNameLst>
                                          <p:attrName>style.visibility</p:attrName>
                                        </p:attrNameLst>
                                      </p:cBhvr>
                                      <p:to>
                                        <p:strVal val="visible"/>
                                      </p:to>
                                    </p:set>
                                    <p:anim calcmode="lin" valueType="num">
                                      <p:cBhvr>
                                        <p:cTn id="14" dur="1000" fill="hold"/>
                                        <p:tgtEl>
                                          <p:spTgt spid="616755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1675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167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746" name="Rectangle 2"/>
          <p:cNvSpPr>
            <a:spLocks noChangeArrowheads="1"/>
          </p:cNvSpPr>
          <p:nvPr/>
        </p:nvSpPr>
        <p:spPr bwMode="auto">
          <a:xfrm>
            <a:off x="190500" y="1181100"/>
            <a:ext cx="8763000" cy="47625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747" name="Text Box 3"/>
          <p:cNvSpPr txBox="1">
            <a:spLocks noChangeArrowheads="1"/>
          </p:cNvSpPr>
          <p:nvPr/>
        </p:nvSpPr>
        <p:spPr bwMode="auto">
          <a:xfrm>
            <a:off x="266700" y="1276350"/>
            <a:ext cx="8610600" cy="4666662"/>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1:3-4</a:t>
            </a:r>
            <a:br>
              <a:rPr lang="en-US" dirty="0">
                <a:solidFill>
                  <a:srgbClr val="FFFF00"/>
                </a:solidFill>
                <a:latin typeface="Teen" pitchFamily="2" charset="0"/>
              </a:rPr>
            </a:br>
            <a:r>
              <a:rPr lang="en-US" dirty="0">
                <a:solidFill>
                  <a:srgbClr val="FFFF00"/>
                </a:solidFill>
                <a:latin typeface="Teen" pitchFamily="2" charset="0"/>
              </a:rPr>
              <a:t>3 </a:t>
            </a:r>
            <a:r>
              <a:rPr lang="en-US" dirty="0">
                <a:solidFill>
                  <a:schemeClr val="bg1"/>
                </a:solidFill>
                <a:latin typeface="Teen" pitchFamily="2" charset="0"/>
              </a:rPr>
              <a:t>And </a:t>
            </a:r>
            <a:r>
              <a:rPr lang="en-US" dirty="0" err="1">
                <a:solidFill>
                  <a:schemeClr val="bg1"/>
                </a:solidFill>
                <a:latin typeface="Teen" pitchFamily="2" charset="0"/>
              </a:rPr>
              <a:t>Elimelech</a:t>
            </a:r>
            <a:r>
              <a:rPr lang="en-US" dirty="0">
                <a:solidFill>
                  <a:schemeClr val="bg1"/>
                </a:solidFill>
                <a:latin typeface="Teen" pitchFamily="2" charset="0"/>
              </a:rPr>
              <a:t> Naomi's husband died; and she was left, and her two sons. </a:t>
            </a:r>
          </a:p>
          <a:p>
            <a:pPr>
              <a:lnSpc>
                <a:spcPct val="80000"/>
              </a:lnSpc>
            </a:pPr>
            <a:r>
              <a:rPr lang="en-US" dirty="0">
                <a:solidFill>
                  <a:srgbClr val="FFFF00"/>
                </a:solidFill>
                <a:latin typeface="Teen" pitchFamily="2" charset="0"/>
              </a:rPr>
              <a:t>4</a:t>
            </a:r>
            <a:r>
              <a:rPr lang="en-US" dirty="0">
                <a:solidFill>
                  <a:schemeClr val="bg1"/>
                </a:solidFill>
                <a:latin typeface="Teen" pitchFamily="2" charset="0"/>
              </a:rPr>
              <a:t> And they took them wives of the women of Moab; the name of the one was </a:t>
            </a:r>
            <a:r>
              <a:rPr lang="en-US" dirty="0" err="1">
                <a:solidFill>
                  <a:schemeClr val="bg1"/>
                </a:solidFill>
                <a:latin typeface="Teen" pitchFamily="2" charset="0"/>
              </a:rPr>
              <a:t>Orpah</a:t>
            </a:r>
            <a:r>
              <a:rPr lang="en-US" dirty="0">
                <a:solidFill>
                  <a:schemeClr val="bg1"/>
                </a:solidFill>
                <a:latin typeface="Teen" pitchFamily="2" charset="0"/>
              </a:rPr>
              <a:t>, and the name of the other Ruth: and they dwelled there about ten years</a:t>
            </a:r>
            <a:r>
              <a:rPr lang="en-US" dirty="0" smtClean="0">
                <a:solidFill>
                  <a:schemeClr val="bg1"/>
                </a:solidFill>
                <a:latin typeface="Teen" pitchFamily="2" charset="0"/>
              </a:rPr>
              <a:t>.</a:t>
            </a:r>
            <a:endParaRPr lang="en-US" dirty="0">
              <a:solidFill>
                <a:schemeClr val="bg1"/>
              </a:solidFill>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5747"/>
                                        </p:tgtEl>
                                        <p:attrNameLst>
                                          <p:attrName>style.visibility</p:attrName>
                                        </p:attrNameLst>
                                      </p:cBhvr>
                                      <p:to>
                                        <p:strVal val="visible"/>
                                      </p:to>
                                    </p:set>
                                    <p:animEffect transition="in" filter="fade">
                                      <p:cBhvr>
                                        <p:cTn id="7" dur="500"/>
                                        <p:tgtEl>
                                          <p:spTgt spid="61757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75746"/>
                                        </p:tgtEl>
                                        <p:attrNameLst>
                                          <p:attrName>style.visibility</p:attrName>
                                        </p:attrNameLst>
                                      </p:cBhvr>
                                      <p:to>
                                        <p:strVal val="visible"/>
                                      </p:to>
                                    </p:set>
                                    <p:animEffect transition="in" filter="fade">
                                      <p:cBhvr>
                                        <p:cTn id="10" dur="500"/>
                                        <p:tgtEl>
                                          <p:spTgt spid="6175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746" grpId="0" animBg="1"/>
      <p:bldP spid="61757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698" name="Rectangle 2"/>
          <p:cNvSpPr>
            <a:spLocks noChangeArrowheads="1"/>
          </p:cNvSpPr>
          <p:nvPr/>
        </p:nvSpPr>
        <p:spPr bwMode="auto">
          <a:xfrm>
            <a:off x="190500" y="2895600"/>
            <a:ext cx="8763000" cy="26670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een" pitchFamily="2" charset="0"/>
            </a:endParaRPr>
          </a:p>
        </p:txBody>
      </p:sp>
      <p:sp>
        <p:nvSpPr>
          <p:cNvPr id="6173699" name="Text Box 3"/>
          <p:cNvSpPr txBox="1">
            <a:spLocks noChangeArrowheads="1"/>
          </p:cNvSpPr>
          <p:nvPr/>
        </p:nvSpPr>
        <p:spPr bwMode="auto">
          <a:xfrm>
            <a:off x="266700" y="2971800"/>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1:5</a:t>
            </a:r>
            <a:r>
              <a:rPr lang="en-US" dirty="0">
                <a:solidFill>
                  <a:schemeClr val="folHlink"/>
                </a:solidFill>
                <a:latin typeface="Teen" pitchFamily="2" charset="0"/>
              </a:rPr>
              <a:t/>
            </a:r>
            <a:br>
              <a:rPr lang="en-US" dirty="0">
                <a:solidFill>
                  <a:schemeClr val="folHlink"/>
                </a:solidFill>
                <a:latin typeface="Teen" pitchFamily="2" charset="0"/>
              </a:rPr>
            </a:br>
            <a:r>
              <a:rPr lang="en-US" dirty="0" smtClean="0">
                <a:solidFill>
                  <a:schemeClr val="bg1"/>
                </a:solidFill>
                <a:latin typeface="Teen" pitchFamily="2" charset="0"/>
              </a:rPr>
              <a:t>And </a:t>
            </a:r>
            <a:r>
              <a:rPr lang="en-US" dirty="0" err="1">
                <a:solidFill>
                  <a:schemeClr val="bg1"/>
                </a:solidFill>
                <a:latin typeface="Teen" pitchFamily="2" charset="0"/>
              </a:rPr>
              <a:t>Mahlon</a:t>
            </a:r>
            <a:r>
              <a:rPr lang="en-US" dirty="0">
                <a:solidFill>
                  <a:schemeClr val="bg1"/>
                </a:solidFill>
                <a:latin typeface="Teen" pitchFamily="2" charset="0"/>
              </a:rPr>
              <a:t> and </a:t>
            </a:r>
            <a:r>
              <a:rPr lang="en-US" dirty="0" err="1">
                <a:solidFill>
                  <a:schemeClr val="bg1"/>
                </a:solidFill>
                <a:latin typeface="Teen" pitchFamily="2" charset="0"/>
              </a:rPr>
              <a:t>Chilion</a:t>
            </a:r>
            <a:r>
              <a:rPr lang="en-US" dirty="0">
                <a:solidFill>
                  <a:schemeClr val="bg1"/>
                </a:solidFill>
                <a:latin typeface="Teen" pitchFamily="2" charset="0"/>
              </a:rPr>
              <a:t> died also both of them; and the woman was left of her two sons and her husband. </a:t>
            </a:r>
          </a:p>
        </p:txBody>
      </p:sp>
      <p:sp>
        <p:nvSpPr>
          <p:cNvPr id="6173700" name="Text Box 4"/>
          <p:cNvSpPr txBox="1">
            <a:spLocks noChangeArrowheads="1"/>
          </p:cNvSpPr>
          <p:nvPr/>
        </p:nvSpPr>
        <p:spPr bwMode="auto">
          <a:xfrm>
            <a:off x="152400" y="990600"/>
            <a:ext cx="8839200" cy="18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1" i="1" spc="-150" dirty="0">
                <a:ln w="28575">
                  <a:solidFill>
                    <a:schemeClr val="tx1"/>
                  </a:solidFill>
                </a:ln>
                <a:solidFill>
                  <a:srgbClr val="66FFFF"/>
                </a:solidFill>
                <a:effectLst>
                  <a:glow rad="228600">
                    <a:schemeClr val="accent3">
                      <a:satMod val="175000"/>
                      <a:alpha val="40000"/>
                    </a:schemeClr>
                  </a:glow>
                </a:effectLst>
                <a:latin typeface="Teen" pitchFamily="2" charset="0"/>
              </a:rPr>
              <a:t>Three Dead Husbands And Two Dead Sons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173700">
                                            <p:txEl>
                                              <p:pRg st="0" end="0"/>
                                            </p:txEl>
                                          </p:spTgt>
                                        </p:tgtEl>
                                        <p:attrNameLst>
                                          <p:attrName>style.visibility</p:attrName>
                                        </p:attrNameLst>
                                      </p:cBhvr>
                                      <p:to>
                                        <p:strVal val="visible"/>
                                      </p:to>
                                    </p:set>
                                    <p:animEffect transition="in" filter="fade">
                                      <p:cBhvr>
                                        <p:cTn id="7" dur="1000"/>
                                        <p:tgtEl>
                                          <p:spTgt spid="6173700">
                                            <p:txEl>
                                              <p:pRg st="0" end="0"/>
                                            </p:txEl>
                                          </p:spTgt>
                                        </p:tgtEl>
                                      </p:cBhvr>
                                    </p:animEffect>
                                    <p:anim calcmode="lin" valueType="num">
                                      <p:cBhvr>
                                        <p:cTn id="8" dur="1000" fill="hold"/>
                                        <p:tgtEl>
                                          <p:spTgt spid="617370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17370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7370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73699"/>
                                        </p:tgtEl>
                                        <p:attrNameLst>
                                          <p:attrName>style.visibility</p:attrName>
                                        </p:attrNameLst>
                                      </p:cBhvr>
                                      <p:to>
                                        <p:strVal val="visible"/>
                                      </p:to>
                                    </p:set>
                                    <p:animEffect transition="in" filter="fade">
                                      <p:cBhvr>
                                        <p:cTn id="15" dur="500"/>
                                        <p:tgtEl>
                                          <p:spTgt spid="61736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73698"/>
                                        </p:tgtEl>
                                        <p:attrNameLst>
                                          <p:attrName>style.visibility</p:attrName>
                                        </p:attrNameLst>
                                      </p:cBhvr>
                                      <p:to>
                                        <p:strVal val="visible"/>
                                      </p:to>
                                    </p:set>
                                    <p:animEffect transition="in" filter="fade">
                                      <p:cBhvr>
                                        <p:cTn id="18" dur="500"/>
                                        <p:tgtEl>
                                          <p:spTgt spid="617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698" grpId="0" animBg="1"/>
      <p:bldP spid="617369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83938" name="Text Box 2"/>
          <p:cNvSpPr txBox="1">
            <a:spLocks noChangeArrowheads="1"/>
          </p:cNvSpPr>
          <p:nvPr/>
        </p:nvSpPr>
        <p:spPr bwMode="auto">
          <a:xfrm>
            <a:off x="381000" y="965200"/>
            <a:ext cx="8534400" cy="153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a:pPr>
            <a:r>
              <a:rPr lang="en-US" sz="5700" b="1" dirty="0">
                <a:solidFill>
                  <a:srgbClr val="FFFF66"/>
                </a:solidFill>
                <a:effectLst>
                  <a:glow rad="228600">
                    <a:schemeClr val="accent4">
                      <a:satMod val="175000"/>
                      <a:alpha val="40000"/>
                    </a:schemeClr>
                  </a:glow>
                </a:effectLst>
                <a:latin typeface="Teen" pitchFamily="2" charset="0"/>
              </a:rPr>
              <a:t> Know that God STILL</a:t>
            </a:r>
            <a:br>
              <a:rPr lang="en-US" sz="5700" b="1" dirty="0">
                <a:solidFill>
                  <a:srgbClr val="FFFF66"/>
                </a:solidFill>
                <a:effectLst>
                  <a:glow rad="228600">
                    <a:schemeClr val="accent4">
                      <a:satMod val="175000"/>
                      <a:alpha val="40000"/>
                    </a:schemeClr>
                  </a:glow>
                </a:effectLst>
                <a:latin typeface="Teen" pitchFamily="2" charset="0"/>
              </a:rPr>
            </a:br>
            <a:r>
              <a:rPr lang="en-US" sz="5700" b="1" dirty="0">
                <a:solidFill>
                  <a:srgbClr val="FFFF66"/>
                </a:solidFill>
                <a:effectLst>
                  <a:glow rad="228600">
                    <a:schemeClr val="accent4">
                      <a:satMod val="175000"/>
                      <a:alpha val="40000"/>
                    </a:schemeClr>
                  </a:glow>
                </a:effectLst>
                <a:latin typeface="Teen" pitchFamily="2" charset="0"/>
              </a:rPr>
              <a:t>  </a:t>
            </a:r>
            <a:r>
              <a:rPr lang="en-US" sz="5700" b="1" dirty="0" smtClean="0">
                <a:solidFill>
                  <a:srgbClr val="FFFF66"/>
                </a:solidFill>
                <a:effectLst>
                  <a:glow rad="228600">
                    <a:schemeClr val="accent4">
                      <a:satMod val="175000"/>
                      <a:alpha val="40000"/>
                    </a:schemeClr>
                  </a:glow>
                </a:effectLst>
                <a:latin typeface="Teen" pitchFamily="2" charset="0"/>
              </a:rPr>
              <a:t>LOVES </a:t>
            </a:r>
            <a:r>
              <a:rPr lang="en-US" sz="5700" b="1" dirty="0">
                <a:solidFill>
                  <a:srgbClr val="FFFF66"/>
                </a:solidFill>
                <a:effectLst>
                  <a:glow rad="228600">
                    <a:schemeClr val="accent4">
                      <a:satMod val="175000"/>
                      <a:alpha val="40000"/>
                    </a:schemeClr>
                  </a:glow>
                </a:effectLst>
                <a:latin typeface="Teen" pitchFamily="2" charset="0"/>
              </a:rPr>
              <a:t>YOU!</a:t>
            </a:r>
          </a:p>
        </p:txBody>
      </p:sp>
      <p:sp>
        <p:nvSpPr>
          <p:cNvPr id="6183939" name="Rectangle 3"/>
          <p:cNvSpPr>
            <a:spLocks noChangeArrowheads="1"/>
          </p:cNvSpPr>
          <p:nvPr/>
        </p:nvSpPr>
        <p:spPr bwMode="auto">
          <a:xfrm>
            <a:off x="190500" y="2667000"/>
            <a:ext cx="8763000" cy="38100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940" name="Text Box 4"/>
          <p:cNvSpPr txBox="1">
            <a:spLocks noChangeArrowheads="1"/>
          </p:cNvSpPr>
          <p:nvPr/>
        </p:nvSpPr>
        <p:spPr bwMode="auto">
          <a:xfrm>
            <a:off x="266700" y="279241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1:6-7</a:t>
            </a:r>
            <a:br>
              <a:rPr lang="en-US" dirty="0">
                <a:solidFill>
                  <a:srgbClr val="FFFF00"/>
                </a:solidFill>
                <a:latin typeface="Teen" pitchFamily="2" charset="0"/>
              </a:rPr>
            </a:br>
            <a:r>
              <a:rPr lang="en-US" dirty="0">
                <a:solidFill>
                  <a:srgbClr val="FFFF00"/>
                </a:solidFill>
                <a:latin typeface="Teen" pitchFamily="2" charset="0"/>
              </a:rPr>
              <a:t>6 </a:t>
            </a:r>
            <a:r>
              <a:rPr lang="en-US" dirty="0">
                <a:solidFill>
                  <a:schemeClr val="bg1"/>
                </a:solidFill>
                <a:latin typeface="Teen" pitchFamily="2" charset="0"/>
              </a:rPr>
              <a:t>Then she arose with her daughters in law, that she might return from the country of Moab: for she had heard in the country of Moab how that the LORD had visited his people in giving them bread.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183938">
                                            <p:txEl>
                                              <p:pRg st="0" end="0"/>
                                            </p:txEl>
                                          </p:spTgt>
                                        </p:tgtEl>
                                        <p:attrNameLst>
                                          <p:attrName>style.visibility</p:attrName>
                                        </p:attrNameLst>
                                      </p:cBhvr>
                                      <p:to>
                                        <p:strVal val="visible"/>
                                      </p:to>
                                    </p:set>
                                    <p:animScale>
                                      <p:cBhvr>
                                        <p:cTn id="7" dur="1000" decel="50000" fill="hold">
                                          <p:stCondLst>
                                            <p:cond delay="0"/>
                                          </p:stCondLst>
                                        </p:cTn>
                                        <p:tgtEl>
                                          <p:spTgt spid="61839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83938">
                                            <p:txEl>
                                              <p:pRg st="0" end="0"/>
                                            </p:txEl>
                                          </p:spTgt>
                                        </p:tgtEl>
                                        <p:attrNameLst>
                                          <p:attrName>ppt_x</p:attrName>
                                          <p:attrName>ppt_y</p:attrName>
                                        </p:attrNameLst>
                                      </p:cBhvr>
                                    </p:animMotion>
                                    <p:animEffect transition="in" filter="fade">
                                      <p:cBhvr>
                                        <p:cTn id="9" dur="1000"/>
                                        <p:tgtEl>
                                          <p:spTgt spid="618393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83940"/>
                                        </p:tgtEl>
                                        <p:attrNameLst>
                                          <p:attrName>style.visibility</p:attrName>
                                        </p:attrNameLst>
                                      </p:cBhvr>
                                      <p:to>
                                        <p:strVal val="visible"/>
                                      </p:to>
                                    </p:set>
                                    <p:animEffect transition="in" filter="fade">
                                      <p:cBhvr>
                                        <p:cTn id="14" dur="500"/>
                                        <p:tgtEl>
                                          <p:spTgt spid="61839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3939"/>
                                        </p:tgtEl>
                                        <p:attrNameLst>
                                          <p:attrName>style.visibility</p:attrName>
                                        </p:attrNameLst>
                                      </p:cBhvr>
                                      <p:to>
                                        <p:strVal val="visible"/>
                                      </p:to>
                                    </p:set>
                                    <p:animEffect transition="in" filter="fade">
                                      <p:cBhvr>
                                        <p:cTn id="17" dur="500"/>
                                        <p:tgtEl>
                                          <p:spTgt spid="6183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3939" grpId="0" animBg="1"/>
      <p:bldP spid="61839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2823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85987" name="Rectangle 3"/>
          <p:cNvSpPr>
            <a:spLocks noChangeArrowheads="1"/>
          </p:cNvSpPr>
          <p:nvPr/>
        </p:nvSpPr>
        <p:spPr bwMode="auto">
          <a:xfrm>
            <a:off x="190500" y="2667000"/>
            <a:ext cx="8763000" cy="3203179"/>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988" name="Text Box 4"/>
          <p:cNvSpPr txBox="1">
            <a:spLocks noChangeArrowheads="1"/>
          </p:cNvSpPr>
          <p:nvPr/>
        </p:nvSpPr>
        <p:spPr bwMode="auto">
          <a:xfrm>
            <a:off x="266700" y="2792413"/>
            <a:ext cx="8610600" cy="307776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1:6-7</a:t>
            </a:r>
          </a:p>
          <a:p>
            <a:pPr>
              <a:lnSpc>
                <a:spcPct val="80000"/>
              </a:lnSpc>
            </a:pPr>
            <a:r>
              <a:rPr lang="en-US" dirty="0">
                <a:solidFill>
                  <a:srgbClr val="FFFF00"/>
                </a:solidFill>
                <a:latin typeface="Teen" pitchFamily="2" charset="0"/>
              </a:rPr>
              <a:t>7 </a:t>
            </a:r>
            <a:r>
              <a:rPr lang="en-US" dirty="0">
                <a:solidFill>
                  <a:schemeClr val="bg1"/>
                </a:solidFill>
                <a:latin typeface="Teen" pitchFamily="2" charset="0"/>
              </a:rPr>
              <a:t>Wherefore she went forth out of the place where she was, and her two daughters in law with her; and they went on the way to return unto the land of Judah.</a:t>
            </a:r>
            <a:r>
              <a:rPr lang="en-US" dirty="0">
                <a:solidFill>
                  <a:schemeClr val="folHlink"/>
                </a:solidFill>
                <a:latin typeface="Teen" pitchFamily="2" charset="0"/>
              </a:rPr>
              <a:t> </a:t>
            </a:r>
            <a:endParaRPr lang="en-US" dirty="0">
              <a:solidFill>
                <a:schemeClr val="bg1"/>
              </a:solidFill>
              <a:latin typeface="Teen" pitchFamily="2" charset="0"/>
            </a:endParaRPr>
          </a:p>
        </p:txBody>
      </p:sp>
      <p:sp>
        <p:nvSpPr>
          <p:cNvPr id="5" name="Text Box 2"/>
          <p:cNvSpPr txBox="1">
            <a:spLocks noChangeArrowheads="1"/>
          </p:cNvSpPr>
          <p:nvPr/>
        </p:nvSpPr>
        <p:spPr bwMode="auto">
          <a:xfrm>
            <a:off x="381000" y="965200"/>
            <a:ext cx="8534400" cy="153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a:pPr>
            <a:r>
              <a:rPr lang="en-US" sz="5700" b="1" dirty="0">
                <a:solidFill>
                  <a:srgbClr val="FFFF66"/>
                </a:solidFill>
                <a:effectLst>
                  <a:glow rad="228600">
                    <a:schemeClr val="accent4">
                      <a:satMod val="175000"/>
                      <a:alpha val="40000"/>
                    </a:schemeClr>
                  </a:glow>
                </a:effectLst>
                <a:latin typeface="Teen" pitchFamily="2" charset="0"/>
              </a:rPr>
              <a:t> Know that God STILL</a:t>
            </a:r>
            <a:br>
              <a:rPr lang="en-US" sz="5700" b="1" dirty="0">
                <a:solidFill>
                  <a:srgbClr val="FFFF66"/>
                </a:solidFill>
                <a:effectLst>
                  <a:glow rad="228600">
                    <a:schemeClr val="accent4">
                      <a:satMod val="175000"/>
                      <a:alpha val="40000"/>
                    </a:schemeClr>
                  </a:glow>
                </a:effectLst>
                <a:latin typeface="Teen" pitchFamily="2" charset="0"/>
              </a:rPr>
            </a:br>
            <a:r>
              <a:rPr lang="en-US" sz="5700" b="1" dirty="0">
                <a:solidFill>
                  <a:srgbClr val="FFFF66"/>
                </a:solidFill>
                <a:effectLst>
                  <a:glow rad="228600">
                    <a:schemeClr val="accent4">
                      <a:satMod val="175000"/>
                      <a:alpha val="40000"/>
                    </a:schemeClr>
                  </a:glow>
                </a:effectLst>
                <a:latin typeface="Teen" pitchFamily="2" charset="0"/>
              </a:rPr>
              <a:t>  </a:t>
            </a:r>
            <a:r>
              <a:rPr lang="en-US" sz="5700" b="1" dirty="0" smtClean="0">
                <a:solidFill>
                  <a:srgbClr val="FFFF66"/>
                </a:solidFill>
                <a:effectLst>
                  <a:glow rad="228600">
                    <a:schemeClr val="accent4">
                      <a:satMod val="175000"/>
                      <a:alpha val="40000"/>
                    </a:schemeClr>
                  </a:glow>
                </a:effectLst>
                <a:latin typeface="Teen" pitchFamily="2" charset="0"/>
              </a:rPr>
              <a:t>LOVES </a:t>
            </a:r>
            <a:r>
              <a:rPr lang="en-US" sz="5700" b="1" dirty="0">
                <a:solidFill>
                  <a:srgbClr val="FFFF66"/>
                </a:solidFill>
                <a:effectLst>
                  <a:glow rad="228600">
                    <a:schemeClr val="accent4">
                      <a:satMod val="175000"/>
                      <a:alpha val="40000"/>
                    </a:schemeClr>
                  </a:glow>
                </a:effectLst>
                <a:latin typeface="Teen" pitchFamily="2" charset="0"/>
              </a:rPr>
              <a:t>YOU!</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88034"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
        <p:nvSpPr>
          <p:cNvPr id="6188037" name="Rectangle 5"/>
          <p:cNvSpPr>
            <a:spLocks noChangeArrowheads="1"/>
          </p:cNvSpPr>
          <p:nvPr/>
        </p:nvSpPr>
        <p:spPr bwMode="auto">
          <a:xfrm>
            <a:off x="190500" y="2969022"/>
            <a:ext cx="8763000" cy="3203178"/>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038" name="Text Box 6"/>
          <p:cNvSpPr txBox="1">
            <a:spLocks noChangeArrowheads="1"/>
          </p:cNvSpPr>
          <p:nvPr/>
        </p:nvSpPr>
        <p:spPr bwMode="auto">
          <a:xfrm>
            <a:off x="266700" y="3094433"/>
            <a:ext cx="8610600" cy="307776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8 </a:t>
            </a:r>
            <a:r>
              <a:rPr lang="en-US" dirty="0">
                <a:solidFill>
                  <a:schemeClr val="bg1"/>
                </a:solidFill>
                <a:latin typeface="Teen" pitchFamily="2" charset="0"/>
              </a:rPr>
              <a:t>And Naomi said unto her two daughters in law, Go, return each to her mother's house: the LORD deal kindly with you, as ye have dealt with the dead, and with me.</a:t>
            </a:r>
            <a:r>
              <a:rPr lang="en-US" dirty="0">
                <a:solidFill>
                  <a:schemeClr val="folHlink"/>
                </a:solidFill>
                <a:latin typeface="Teen" pitchFamily="2" charset="0"/>
              </a:rPr>
              <a:t> </a:t>
            </a:r>
            <a:endParaRPr lang="en-US" dirty="0">
              <a:solidFill>
                <a:schemeClr val="bg1"/>
              </a:solidFill>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188034">
                                            <p:txEl>
                                              <p:pRg st="0" end="0"/>
                                            </p:txEl>
                                          </p:spTgt>
                                        </p:tgtEl>
                                        <p:attrNameLst>
                                          <p:attrName>style.visibility</p:attrName>
                                        </p:attrNameLst>
                                      </p:cBhvr>
                                      <p:to>
                                        <p:strVal val="visible"/>
                                      </p:to>
                                    </p:set>
                                    <p:animScale>
                                      <p:cBhvr>
                                        <p:cTn id="7" dur="1000" decel="50000" fill="hold">
                                          <p:stCondLst>
                                            <p:cond delay="0"/>
                                          </p:stCondLst>
                                        </p:cTn>
                                        <p:tgtEl>
                                          <p:spTgt spid="61880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88034">
                                            <p:txEl>
                                              <p:pRg st="0" end="0"/>
                                            </p:txEl>
                                          </p:spTgt>
                                        </p:tgtEl>
                                        <p:attrNameLst>
                                          <p:attrName>ppt_x</p:attrName>
                                          <p:attrName>ppt_y</p:attrName>
                                        </p:attrNameLst>
                                      </p:cBhvr>
                                    </p:animMotion>
                                    <p:animEffect transition="in" filter="fade">
                                      <p:cBhvr>
                                        <p:cTn id="9" dur="1000"/>
                                        <p:tgtEl>
                                          <p:spTgt spid="618803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88038"/>
                                        </p:tgtEl>
                                        <p:attrNameLst>
                                          <p:attrName>style.visibility</p:attrName>
                                        </p:attrNameLst>
                                      </p:cBhvr>
                                      <p:to>
                                        <p:strVal val="visible"/>
                                      </p:to>
                                    </p:set>
                                    <p:animEffect transition="in" filter="fade">
                                      <p:cBhvr>
                                        <p:cTn id="14" dur="500"/>
                                        <p:tgtEl>
                                          <p:spTgt spid="61880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8037"/>
                                        </p:tgtEl>
                                        <p:attrNameLst>
                                          <p:attrName>style.visibility</p:attrName>
                                        </p:attrNameLst>
                                      </p:cBhvr>
                                      <p:to>
                                        <p:strVal val="visible"/>
                                      </p:to>
                                    </p:set>
                                    <p:animEffect transition="in" filter="fade">
                                      <p:cBhvr>
                                        <p:cTn id="17" dur="500"/>
                                        <p:tgtEl>
                                          <p:spTgt spid="6188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8037" grpId="0" animBg="1"/>
      <p:bldP spid="61880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92131" name="Rectangle 3"/>
          <p:cNvSpPr>
            <a:spLocks noChangeArrowheads="1"/>
          </p:cNvSpPr>
          <p:nvPr/>
        </p:nvSpPr>
        <p:spPr bwMode="auto">
          <a:xfrm>
            <a:off x="190500" y="2979050"/>
            <a:ext cx="8763000" cy="326935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132" name="Text Box 4"/>
          <p:cNvSpPr txBox="1">
            <a:spLocks noChangeArrowheads="1"/>
          </p:cNvSpPr>
          <p:nvPr/>
        </p:nvSpPr>
        <p:spPr bwMode="auto">
          <a:xfrm>
            <a:off x="266700" y="3104461"/>
            <a:ext cx="8610600" cy="3143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9 </a:t>
            </a:r>
            <a:r>
              <a:rPr lang="en-US" dirty="0">
                <a:solidFill>
                  <a:schemeClr val="bg1"/>
                </a:solidFill>
                <a:latin typeface="Teen" pitchFamily="2" charset="0"/>
              </a:rPr>
              <a:t>The LORD grant you that ye may find rest, each of you in the house of her husband. Then she kissed them; and they lifted up their voice, and wept.</a:t>
            </a:r>
            <a:r>
              <a:rPr lang="en-US" dirty="0">
                <a:solidFill>
                  <a:schemeClr val="folHlink"/>
                </a:solidFill>
                <a:latin typeface="Teen" pitchFamily="2" charset="0"/>
              </a:rPr>
              <a:t> </a:t>
            </a:r>
            <a:endParaRPr lang="en-US" dirty="0">
              <a:solidFill>
                <a:schemeClr val="bg1"/>
              </a:solidFill>
              <a:latin typeface="Teen" pitchFamily="2" charset="0"/>
            </a:endParaRP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94179" name="Rectangle 3"/>
          <p:cNvSpPr>
            <a:spLocks noChangeArrowheads="1"/>
          </p:cNvSpPr>
          <p:nvPr/>
        </p:nvSpPr>
        <p:spPr bwMode="auto">
          <a:xfrm>
            <a:off x="190500" y="2678113"/>
            <a:ext cx="8763000" cy="4027487"/>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180" name="Text Box 4"/>
          <p:cNvSpPr txBox="1">
            <a:spLocks noChangeArrowheads="1"/>
          </p:cNvSpPr>
          <p:nvPr/>
        </p:nvSpPr>
        <p:spPr bwMode="auto">
          <a:xfrm>
            <a:off x="266700" y="2803525"/>
            <a:ext cx="8610600" cy="385637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sz="3800" dirty="0">
                <a:solidFill>
                  <a:srgbClr val="FFFF00"/>
                </a:solidFill>
                <a:latin typeface="Teen" pitchFamily="2" charset="0"/>
              </a:rPr>
              <a:t>Ruth 1:8-15</a:t>
            </a:r>
            <a:br>
              <a:rPr lang="en-US" sz="3800" dirty="0">
                <a:solidFill>
                  <a:srgbClr val="FFFF00"/>
                </a:solidFill>
                <a:latin typeface="Teen" pitchFamily="2" charset="0"/>
              </a:rPr>
            </a:br>
            <a:r>
              <a:rPr lang="en-US" sz="3800" dirty="0">
                <a:solidFill>
                  <a:srgbClr val="FFFF00"/>
                </a:solidFill>
                <a:latin typeface="Teen" pitchFamily="2" charset="0"/>
              </a:rPr>
              <a:t>10 </a:t>
            </a:r>
            <a:r>
              <a:rPr lang="en-US" sz="3800" dirty="0">
                <a:solidFill>
                  <a:schemeClr val="bg1"/>
                </a:solidFill>
                <a:latin typeface="Teen" pitchFamily="2" charset="0"/>
              </a:rPr>
              <a:t>And they said unto her, Surely we will return with thee unto thy people. </a:t>
            </a:r>
          </a:p>
          <a:p>
            <a:pPr>
              <a:lnSpc>
                <a:spcPct val="80000"/>
              </a:lnSpc>
            </a:pPr>
            <a:r>
              <a:rPr lang="en-US" sz="3800" dirty="0">
                <a:solidFill>
                  <a:srgbClr val="FFFF00"/>
                </a:solidFill>
                <a:latin typeface="Teen" pitchFamily="2" charset="0"/>
              </a:rPr>
              <a:t>11 </a:t>
            </a:r>
            <a:r>
              <a:rPr lang="en-US" sz="3800" dirty="0">
                <a:solidFill>
                  <a:schemeClr val="bg1"/>
                </a:solidFill>
                <a:latin typeface="Teen" pitchFamily="2" charset="0"/>
              </a:rPr>
              <a:t>And Naomi said, Turn again, my daughters: why will ye go with me? are there yet any more sons in my womb, that they may be your husbands? </a:t>
            </a: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96227" name="Rectangle 3"/>
          <p:cNvSpPr>
            <a:spLocks noChangeArrowheads="1"/>
          </p:cNvSpPr>
          <p:nvPr/>
        </p:nvSpPr>
        <p:spPr bwMode="auto">
          <a:xfrm>
            <a:off x="190500" y="2789587"/>
            <a:ext cx="8763000" cy="3687413"/>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228" name="Text Box 4"/>
          <p:cNvSpPr txBox="1">
            <a:spLocks noChangeArrowheads="1"/>
          </p:cNvSpPr>
          <p:nvPr/>
        </p:nvSpPr>
        <p:spPr bwMode="auto">
          <a:xfrm>
            <a:off x="266700" y="287407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12 </a:t>
            </a:r>
            <a:r>
              <a:rPr lang="en-US" dirty="0">
                <a:solidFill>
                  <a:schemeClr val="bg1"/>
                </a:solidFill>
                <a:latin typeface="Teen" pitchFamily="2" charset="0"/>
              </a:rPr>
              <a:t>Turn again, my daughters, go your way; for I am too old to have an husband. If I should say, I have hope, if I should have an husband also to night, and should also bear sons; </a:t>
            </a: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98275" name="Rectangle 3"/>
          <p:cNvSpPr>
            <a:spLocks noChangeArrowheads="1"/>
          </p:cNvSpPr>
          <p:nvPr/>
        </p:nvSpPr>
        <p:spPr bwMode="auto">
          <a:xfrm>
            <a:off x="190500" y="2754313"/>
            <a:ext cx="8763000" cy="3722687"/>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276" name="Text Box 4"/>
          <p:cNvSpPr txBox="1">
            <a:spLocks noChangeArrowheads="1"/>
          </p:cNvSpPr>
          <p:nvPr/>
        </p:nvSpPr>
        <p:spPr bwMode="auto">
          <a:xfrm>
            <a:off x="266700" y="2879725"/>
            <a:ext cx="8610600" cy="353943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13 </a:t>
            </a:r>
            <a:r>
              <a:rPr lang="en-US" dirty="0">
                <a:solidFill>
                  <a:schemeClr val="bg1"/>
                </a:solidFill>
                <a:latin typeface="Teen" pitchFamily="2" charset="0"/>
              </a:rPr>
              <a:t>Would ye tarry for them till they were grown? would ye stay for them from having husbands? nay, my daughters; for it </a:t>
            </a:r>
            <a:r>
              <a:rPr lang="en-US" dirty="0" err="1">
                <a:solidFill>
                  <a:schemeClr val="bg1"/>
                </a:solidFill>
                <a:latin typeface="Teen" pitchFamily="2" charset="0"/>
              </a:rPr>
              <a:t>grieveth</a:t>
            </a:r>
            <a:r>
              <a:rPr lang="en-US" dirty="0">
                <a:solidFill>
                  <a:schemeClr val="bg1"/>
                </a:solidFill>
                <a:latin typeface="Teen" pitchFamily="2" charset="0"/>
              </a:rPr>
              <a:t> me much for your sakes that the hand of the LORD is gone out against me. </a:t>
            </a: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00323" name="Rectangle 3"/>
          <p:cNvSpPr>
            <a:spLocks noChangeArrowheads="1"/>
          </p:cNvSpPr>
          <p:nvPr/>
        </p:nvSpPr>
        <p:spPr bwMode="auto">
          <a:xfrm>
            <a:off x="190500" y="3241072"/>
            <a:ext cx="8763000" cy="2702528"/>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324" name="Text Box 4"/>
          <p:cNvSpPr txBox="1">
            <a:spLocks noChangeArrowheads="1"/>
          </p:cNvSpPr>
          <p:nvPr/>
        </p:nvSpPr>
        <p:spPr bwMode="auto">
          <a:xfrm>
            <a:off x="266700" y="3366483"/>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14 </a:t>
            </a:r>
            <a:r>
              <a:rPr lang="en-US" dirty="0">
                <a:solidFill>
                  <a:schemeClr val="bg1"/>
                </a:solidFill>
                <a:latin typeface="Teen" pitchFamily="2" charset="0"/>
              </a:rPr>
              <a:t>And they lifted up their voice, and wept again: and </a:t>
            </a:r>
            <a:r>
              <a:rPr lang="en-US" dirty="0" err="1">
                <a:solidFill>
                  <a:schemeClr val="bg1"/>
                </a:solidFill>
                <a:latin typeface="Teen" pitchFamily="2" charset="0"/>
              </a:rPr>
              <a:t>Orpah</a:t>
            </a:r>
            <a:r>
              <a:rPr lang="en-US" dirty="0">
                <a:solidFill>
                  <a:schemeClr val="bg1"/>
                </a:solidFill>
                <a:latin typeface="Teen" pitchFamily="2" charset="0"/>
              </a:rPr>
              <a:t> kissed her mother in law; but Ruth clave unto her.</a:t>
            </a:r>
            <a:r>
              <a:rPr lang="en-US" dirty="0">
                <a:solidFill>
                  <a:schemeClr val="folHlink"/>
                </a:solidFill>
                <a:latin typeface="Teen" pitchFamily="2" charset="0"/>
              </a:rPr>
              <a:t> </a:t>
            </a:r>
            <a:endParaRPr lang="en-US" dirty="0">
              <a:solidFill>
                <a:schemeClr val="bg1"/>
              </a:solidFill>
              <a:latin typeface="Teen" pitchFamily="2" charset="0"/>
            </a:endParaRP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02371" name="Rectangle 3"/>
          <p:cNvSpPr>
            <a:spLocks noChangeArrowheads="1"/>
          </p:cNvSpPr>
          <p:nvPr/>
        </p:nvSpPr>
        <p:spPr bwMode="auto">
          <a:xfrm>
            <a:off x="190500" y="3135313"/>
            <a:ext cx="8763000" cy="2732087"/>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372" name="Text Box 4"/>
          <p:cNvSpPr txBox="1">
            <a:spLocks noChangeArrowheads="1"/>
          </p:cNvSpPr>
          <p:nvPr/>
        </p:nvSpPr>
        <p:spPr bwMode="auto">
          <a:xfrm>
            <a:off x="266700" y="3260725"/>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1:8-15</a:t>
            </a:r>
            <a:br>
              <a:rPr lang="en-US" dirty="0">
                <a:solidFill>
                  <a:srgbClr val="FFFF00"/>
                </a:solidFill>
                <a:latin typeface="Teen" pitchFamily="2" charset="0"/>
              </a:rPr>
            </a:br>
            <a:r>
              <a:rPr lang="en-US" dirty="0">
                <a:solidFill>
                  <a:srgbClr val="FFFF00"/>
                </a:solidFill>
                <a:latin typeface="Teen" pitchFamily="2" charset="0"/>
              </a:rPr>
              <a:t>15 </a:t>
            </a:r>
            <a:r>
              <a:rPr lang="en-US" dirty="0">
                <a:solidFill>
                  <a:schemeClr val="bg1"/>
                </a:solidFill>
                <a:latin typeface="Teen" pitchFamily="2" charset="0"/>
              </a:rPr>
              <a:t>And she said, Behold, thy sister in law is gone back unto her people, and unto her gods: return thou after thy sister in law.</a:t>
            </a:r>
            <a:r>
              <a:rPr lang="en-US" dirty="0">
                <a:solidFill>
                  <a:schemeClr val="folHlink"/>
                </a:solidFill>
                <a:latin typeface="Teen" pitchFamily="2" charset="0"/>
              </a:rPr>
              <a:t> </a:t>
            </a:r>
            <a:endParaRPr lang="en-US" dirty="0">
              <a:solidFill>
                <a:schemeClr val="bg1"/>
              </a:solidFill>
              <a:latin typeface="Teen" pitchFamily="2" charset="0"/>
            </a:endParaRPr>
          </a:p>
        </p:txBody>
      </p:sp>
      <p:sp>
        <p:nvSpPr>
          <p:cNvPr id="5" name="Text Box 2"/>
          <p:cNvSpPr txBox="1">
            <a:spLocks noChangeArrowheads="1"/>
          </p:cNvSpPr>
          <p:nvPr/>
        </p:nvSpPr>
        <p:spPr bwMode="auto">
          <a:xfrm>
            <a:off x="381000" y="838200"/>
            <a:ext cx="8763000" cy="18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2"/>
            </a:pPr>
            <a:r>
              <a:rPr lang="en-US" sz="4700" b="1" dirty="0">
                <a:solidFill>
                  <a:srgbClr val="FFFF66"/>
                </a:solidFill>
                <a:effectLst>
                  <a:glow rad="228600">
                    <a:schemeClr val="accent4">
                      <a:satMod val="175000"/>
                      <a:alpha val="40000"/>
                    </a:schemeClr>
                  </a:glow>
                </a:effectLst>
                <a:latin typeface="Teen" pitchFamily="2" charset="0"/>
              </a:rPr>
              <a:t> Be careful not to </a:t>
            </a:r>
            <a:r>
              <a:rPr lang="en-US" sz="4700" b="1" dirty="0" smtClean="0">
                <a:solidFill>
                  <a:srgbClr val="FFFF66"/>
                </a:solidFill>
                <a:effectLst>
                  <a:glow rad="228600">
                    <a:schemeClr val="accent4">
                      <a:satMod val="175000"/>
                      <a:alpha val="40000"/>
                    </a:schemeClr>
                  </a:glow>
                </a:effectLst>
                <a:latin typeface="Teen" pitchFamily="2" charset="0"/>
              </a:rPr>
              <a:t>overlook</a:t>
            </a:r>
            <a:br>
              <a:rPr lang="en-US" sz="4700" b="1" dirty="0" smtClean="0">
                <a:solidFill>
                  <a:srgbClr val="FFFF66"/>
                </a:solidFill>
                <a:effectLst>
                  <a:glow rad="228600">
                    <a:schemeClr val="accent4">
                      <a:satMod val="175000"/>
                      <a:alpha val="40000"/>
                    </a:schemeClr>
                  </a:glow>
                </a:effectLst>
                <a:latin typeface="Teen" pitchFamily="2" charset="0"/>
              </a:rPr>
            </a:br>
            <a:r>
              <a:rPr lang="en-US" sz="4700" b="1" dirty="0" smtClean="0">
                <a:solidFill>
                  <a:srgbClr val="FFFF66"/>
                </a:solidFill>
                <a:effectLst>
                  <a:glow rad="228600">
                    <a:schemeClr val="accent4">
                      <a:satMod val="175000"/>
                      <a:alpha val="40000"/>
                    </a:schemeClr>
                  </a:glow>
                </a:effectLst>
                <a:latin typeface="Teen" pitchFamily="2" charset="0"/>
              </a:rPr>
              <a:t>  the people </a:t>
            </a:r>
            <a:r>
              <a:rPr lang="en-US" sz="4700" b="1" dirty="0">
                <a:solidFill>
                  <a:srgbClr val="FFFF66"/>
                </a:solidFill>
                <a:effectLst>
                  <a:glow rad="228600">
                    <a:schemeClr val="accent4">
                      <a:satMod val="175000"/>
                      <a:alpha val="40000"/>
                    </a:schemeClr>
                  </a:glow>
                </a:effectLst>
                <a:latin typeface="Teen" pitchFamily="2" charset="0"/>
              </a:rPr>
              <a:t>THAT LOVE </a:t>
            </a:r>
            <a:r>
              <a:rPr lang="en-US" sz="4700" b="1" dirty="0" smtClean="0">
                <a:solidFill>
                  <a:srgbClr val="FFFF66"/>
                </a:solidFill>
                <a:effectLst>
                  <a:glow rad="228600">
                    <a:schemeClr val="accent4">
                      <a:satMod val="175000"/>
                      <a:alpha val="40000"/>
                    </a:schemeClr>
                  </a:glow>
                </a:effectLst>
                <a:latin typeface="Teen" pitchFamily="2" charset="0"/>
              </a:rPr>
              <a:t>YOU</a:t>
            </a:r>
            <a:r>
              <a:rPr lang="en-US" sz="4700" b="1" dirty="0">
                <a:solidFill>
                  <a:srgbClr val="FFFF66"/>
                </a:solidFill>
                <a:effectLst>
                  <a:glow rad="228600">
                    <a:schemeClr val="accent4">
                      <a:satMod val="175000"/>
                      <a:alpha val="40000"/>
                    </a:schemeClr>
                  </a:glow>
                </a:effectLst>
                <a:latin typeface="Teen" pitchFamily="2" charset="0"/>
              </a:rPr>
              <a:t/>
            </a:r>
            <a:br>
              <a:rPr lang="en-US" sz="4700" b="1" dirty="0">
                <a:solidFill>
                  <a:srgbClr val="FFFF66"/>
                </a:solidFill>
                <a:effectLst>
                  <a:glow rad="228600">
                    <a:schemeClr val="accent4">
                      <a:satMod val="175000"/>
                      <a:alpha val="40000"/>
                    </a:schemeClr>
                  </a:glow>
                </a:effectLst>
                <a:latin typeface="Teen" pitchFamily="2" charset="0"/>
              </a:rPr>
            </a:br>
            <a:r>
              <a:rPr lang="en-US" sz="4700" b="1" dirty="0">
                <a:solidFill>
                  <a:srgbClr val="FFFF66"/>
                </a:solidFill>
                <a:effectLst>
                  <a:glow rad="228600">
                    <a:schemeClr val="accent4">
                      <a:satMod val="175000"/>
                      <a:alpha val="40000"/>
                    </a:schemeClr>
                  </a:glow>
                </a:effectLst>
                <a:latin typeface="Teen" pitchFamily="2" charset="0"/>
              </a:rPr>
              <a:t>  </a:t>
            </a:r>
            <a:r>
              <a:rPr lang="en-US" sz="4700" b="1" dirty="0" smtClean="0">
                <a:solidFill>
                  <a:srgbClr val="FFFF66"/>
                </a:solidFill>
                <a:effectLst>
                  <a:glow rad="228600">
                    <a:schemeClr val="accent4">
                      <a:satMod val="175000"/>
                      <a:alpha val="40000"/>
                    </a:schemeClr>
                  </a:glow>
                </a:effectLst>
                <a:latin typeface="Teen" pitchFamily="2" charset="0"/>
              </a:rPr>
              <a:t>AND CARE </a:t>
            </a:r>
            <a:r>
              <a:rPr lang="en-US" sz="4700" b="1" dirty="0">
                <a:solidFill>
                  <a:srgbClr val="FFFF66"/>
                </a:solidFill>
                <a:effectLst>
                  <a:glow rad="228600">
                    <a:schemeClr val="accent4">
                      <a:satMod val="175000"/>
                      <a:alpha val="40000"/>
                    </a:schemeClr>
                  </a:glow>
                </a:effectLst>
                <a:latin typeface="Teen" pitchFamily="2" charset="0"/>
              </a:rPr>
              <a:t>ABOUT YOU!</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04418" name="Text Box 2"/>
          <p:cNvSpPr txBox="1">
            <a:spLocks noChangeArrowheads="1"/>
          </p:cNvSpPr>
          <p:nvPr/>
        </p:nvSpPr>
        <p:spPr bwMode="auto">
          <a:xfrm>
            <a:off x="152400" y="919919"/>
            <a:ext cx="8991600" cy="174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3"/>
            </a:pPr>
            <a:r>
              <a:rPr lang="en-US" sz="4400" b="1" dirty="0">
                <a:solidFill>
                  <a:srgbClr val="FFFF66"/>
                </a:solidFill>
                <a:effectLst>
                  <a:glow rad="228600">
                    <a:schemeClr val="accent4">
                      <a:satMod val="175000"/>
                      <a:alpha val="40000"/>
                    </a:schemeClr>
                  </a:glow>
                </a:effectLst>
                <a:latin typeface="Teen" pitchFamily="2" charset="0"/>
              </a:rPr>
              <a:t> Don’t allow </a:t>
            </a:r>
            <a:r>
              <a:rPr lang="en-US" sz="4400" b="1" dirty="0" smtClean="0">
                <a:solidFill>
                  <a:srgbClr val="FFFF66"/>
                </a:solidFill>
                <a:effectLst>
                  <a:glow rad="228600">
                    <a:schemeClr val="accent4">
                      <a:satMod val="175000"/>
                      <a:alpha val="40000"/>
                    </a:schemeClr>
                  </a:glow>
                </a:effectLst>
                <a:latin typeface="Teen" pitchFamily="2" charset="0"/>
              </a:rPr>
              <a:t>disappointments</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to </a:t>
            </a:r>
            <a:r>
              <a:rPr lang="en-US" sz="4400" b="1" dirty="0">
                <a:solidFill>
                  <a:srgbClr val="FFFF66"/>
                </a:solidFill>
                <a:effectLst>
                  <a:glow rad="228600">
                    <a:schemeClr val="accent4">
                      <a:satMod val="175000"/>
                      <a:alpha val="40000"/>
                    </a:schemeClr>
                  </a:glow>
                </a:effectLst>
                <a:latin typeface="Teen" pitchFamily="2" charset="0"/>
              </a:rPr>
              <a:t>blind you to </a:t>
            </a:r>
            <a:r>
              <a:rPr lang="en-US" sz="4400" b="1" dirty="0" smtClean="0">
                <a:solidFill>
                  <a:srgbClr val="FFFF66"/>
                </a:solidFill>
                <a:effectLst>
                  <a:glow rad="228600">
                    <a:schemeClr val="accent4">
                      <a:satMod val="175000"/>
                      <a:alpha val="40000"/>
                    </a:schemeClr>
                  </a:glow>
                </a:effectLst>
                <a:latin typeface="Teen" pitchFamily="2" charset="0"/>
              </a:rPr>
              <a:t>the</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OPPORTUNITIES FOR </a:t>
            </a:r>
            <a:r>
              <a:rPr lang="en-US" sz="4400" b="1" dirty="0">
                <a:solidFill>
                  <a:srgbClr val="FFFF66"/>
                </a:solidFill>
                <a:effectLst>
                  <a:glow rad="228600">
                    <a:schemeClr val="accent4">
                      <a:satMod val="175000"/>
                      <a:alpha val="40000"/>
                    </a:schemeClr>
                  </a:glow>
                </a:effectLst>
                <a:latin typeface="Teen" pitchFamily="2" charset="0"/>
              </a:rPr>
              <a:t>HEALING!</a:t>
            </a:r>
          </a:p>
        </p:txBody>
      </p:sp>
      <p:sp>
        <p:nvSpPr>
          <p:cNvPr id="6204421" name="Rectangle 5"/>
          <p:cNvSpPr>
            <a:spLocks noChangeArrowheads="1"/>
          </p:cNvSpPr>
          <p:nvPr/>
        </p:nvSpPr>
        <p:spPr bwMode="auto">
          <a:xfrm>
            <a:off x="190500" y="2667000"/>
            <a:ext cx="8763000" cy="37338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422" name="Text Box 6"/>
          <p:cNvSpPr txBox="1">
            <a:spLocks noChangeArrowheads="1"/>
          </p:cNvSpPr>
          <p:nvPr/>
        </p:nvSpPr>
        <p:spPr bwMode="auto">
          <a:xfrm>
            <a:off x="266700" y="2754392"/>
            <a:ext cx="8610600" cy="357020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1:16-18</a:t>
            </a:r>
            <a:br>
              <a:rPr lang="en-US" dirty="0">
                <a:solidFill>
                  <a:srgbClr val="FFFF00"/>
                </a:solidFill>
                <a:latin typeface="Teen" pitchFamily="2" charset="0"/>
              </a:rPr>
            </a:br>
            <a:r>
              <a:rPr lang="en-US" dirty="0">
                <a:solidFill>
                  <a:srgbClr val="FFFF00"/>
                </a:solidFill>
                <a:latin typeface="Teen" pitchFamily="2" charset="0"/>
              </a:rPr>
              <a:t>16 </a:t>
            </a:r>
            <a:r>
              <a:rPr lang="en-US" dirty="0">
                <a:solidFill>
                  <a:schemeClr val="bg1"/>
                </a:solidFill>
                <a:latin typeface="Teen" pitchFamily="2" charset="0"/>
              </a:rPr>
              <a:t>And Ruth said, </a:t>
            </a:r>
            <a:r>
              <a:rPr lang="en-US" dirty="0" err="1">
                <a:solidFill>
                  <a:schemeClr val="bg1"/>
                </a:solidFill>
                <a:latin typeface="Teen" pitchFamily="2" charset="0"/>
              </a:rPr>
              <a:t>Intreat</a:t>
            </a:r>
            <a:r>
              <a:rPr lang="en-US" dirty="0">
                <a:solidFill>
                  <a:schemeClr val="bg1"/>
                </a:solidFill>
                <a:latin typeface="Teen" pitchFamily="2" charset="0"/>
              </a:rPr>
              <a:t> me not to leave thee, or to return from following after thee: for whither thou </a:t>
            </a:r>
            <a:r>
              <a:rPr lang="en-US" dirty="0" err="1">
                <a:solidFill>
                  <a:schemeClr val="bg1"/>
                </a:solidFill>
                <a:latin typeface="Teen" pitchFamily="2" charset="0"/>
              </a:rPr>
              <a:t>goest</a:t>
            </a:r>
            <a:r>
              <a:rPr lang="en-US" dirty="0">
                <a:solidFill>
                  <a:schemeClr val="bg1"/>
                </a:solidFill>
                <a:latin typeface="Teen" pitchFamily="2" charset="0"/>
              </a:rPr>
              <a:t>, I will go; and where thou </a:t>
            </a:r>
            <a:r>
              <a:rPr lang="en-US" dirty="0" err="1">
                <a:solidFill>
                  <a:schemeClr val="bg1"/>
                </a:solidFill>
                <a:latin typeface="Teen" pitchFamily="2" charset="0"/>
              </a:rPr>
              <a:t>lodgest</a:t>
            </a:r>
            <a:r>
              <a:rPr lang="en-US" dirty="0">
                <a:solidFill>
                  <a:schemeClr val="bg1"/>
                </a:solidFill>
                <a:latin typeface="Teen" pitchFamily="2" charset="0"/>
              </a:rPr>
              <a:t>, I will lodge: thy people shall be my people, and thy God my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204418">
                                            <p:txEl>
                                              <p:pRg st="0" end="0"/>
                                            </p:txEl>
                                          </p:spTgt>
                                        </p:tgtEl>
                                        <p:attrNameLst>
                                          <p:attrName>style.visibility</p:attrName>
                                        </p:attrNameLst>
                                      </p:cBhvr>
                                      <p:to>
                                        <p:strVal val="visible"/>
                                      </p:to>
                                    </p:set>
                                    <p:animScale>
                                      <p:cBhvr>
                                        <p:cTn id="7" dur="1000" decel="50000" fill="hold">
                                          <p:stCondLst>
                                            <p:cond delay="0"/>
                                          </p:stCondLst>
                                        </p:cTn>
                                        <p:tgtEl>
                                          <p:spTgt spid="62044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204418">
                                            <p:txEl>
                                              <p:pRg st="0" end="0"/>
                                            </p:txEl>
                                          </p:spTgt>
                                        </p:tgtEl>
                                        <p:attrNameLst>
                                          <p:attrName>ppt_x</p:attrName>
                                          <p:attrName>ppt_y</p:attrName>
                                        </p:attrNameLst>
                                      </p:cBhvr>
                                    </p:animMotion>
                                    <p:animEffect transition="in" filter="fade">
                                      <p:cBhvr>
                                        <p:cTn id="9" dur="1000"/>
                                        <p:tgtEl>
                                          <p:spTgt spid="620441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04422"/>
                                        </p:tgtEl>
                                        <p:attrNameLst>
                                          <p:attrName>style.visibility</p:attrName>
                                        </p:attrNameLst>
                                      </p:cBhvr>
                                      <p:to>
                                        <p:strVal val="visible"/>
                                      </p:to>
                                    </p:set>
                                    <p:animEffect transition="in" filter="fade">
                                      <p:cBhvr>
                                        <p:cTn id="14" dur="500"/>
                                        <p:tgtEl>
                                          <p:spTgt spid="62044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204421"/>
                                        </p:tgtEl>
                                        <p:attrNameLst>
                                          <p:attrName>style.visibility</p:attrName>
                                        </p:attrNameLst>
                                      </p:cBhvr>
                                      <p:to>
                                        <p:strVal val="visible"/>
                                      </p:to>
                                    </p:set>
                                    <p:animEffect transition="in" filter="fade">
                                      <p:cBhvr>
                                        <p:cTn id="17" dur="500"/>
                                        <p:tgtEl>
                                          <p:spTgt spid="6204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4421" grpId="0" animBg="1"/>
      <p:bldP spid="62044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06467" name="Rectangle 3"/>
          <p:cNvSpPr>
            <a:spLocks noChangeArrowheads="1"/>
          </p:cNvSpPr>
          <p:nvPr/>
        </p:nvSpPr>
        <p:spPr bwMode="auto">
          <a:xfrm>
            <a:off x="190500" y="3124200"/>
            <a:ext cx="8763000" cy="27432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468" name="Text Box 4"/>
          <p:cNvSpPr txBox="1">
            <a:spLocks noChangeArrowheads="1"/>
          </p:cNvSpPr>
          <p:nvPr/>
        </p:nvSpPr>
        <p:spPr bwMode="auto">
          <a:xfrm>
            <a:off x="266700" y="3249613"/>
            <a:ext cx="8610600" cy="258532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1:16-18</a:t>
            </a:r>
            <a:br>
              <a:rPr lang="en-US" dirty="0">
                <a:solidFill>
                  <a:srgbClr val="FFFF00"/>
                </a:solidFill>
                <a:latin typeface="Teen" pitchFamily="2" charset="0"/>
              </a:rPr>
            </a:br>
            <a:r>
              <a:rPr lang="en-US" dirty="0">
                <a:solidFill>
                  <a:srgbClr val="FFFF00"/>
                </a:solidFill>
                <a:latin typeface="Teen" pitchFamily="2" charset="0"/>
              </a:rPr>
              <a:t>17 </a:t>
            </a:r>
            <a:r>
              <a:rPr lang="en-US" dirty="0">
                <a:solidFill>
                  <a:schemeClr val="bg1"/>
                </a:solidFill>
                <a:latin typeface="Teen" pitchFamily="2" charset="0"/>
              </a:rPr>
              <a:t>Where thou </a:t>
            </a:r>
            <a:r>
              <a:rPr lang="en-US" dirty="0" err="1">
                <a:solidFill>
                  <a:schemeClr val="bg1"/>
                </a:solidFill>
                <a:latin typeface="Teen" pitchFamily="2" charset="0"/>
              </a:rPr>
              <a:t>diest</a:t>
            </a:r>
            <a:r>
              <a:rPr lang="en-US" dirty="0">
                <a:solidFill>
                  <a:schemeClr val="bg1"/>
                </a:solidFill>
                <a:latin typeface="Teen" pitchFamily="2" charset="0"/>
              </a:rPr>
              <a:t>, will I die, and there will I be buried: the LORD do so to me, and more also, if ought but death part thee and me. </a:t>
            </a:r>
          </a:p>
        </p:txBody>
      </p:sp>
      <p:sp>
        <p:nvSpPr>
          <p:cNvPr id="5" name="Text Box 2"/>
          <p:cNvSpPr txBox="1">
            <a:spLocks noChangeArrowheads="1"/>
          </p:cNvSpPr>
          <p:nvPr/>
        </p:nvSpPr>
        <p:spPr bwMode="auto">
          <a:xfrm>
            <a:off x="152400" y="919919"/>
            <a:ext cx="8991600" cy="174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3"/>
            </a:pPr>
            <a:r>
              <a:rPr lang="en-US" sz="4400" b="1" dirty="0">
                <a:solidFill>
                  <a:srgbClr val="FFFF66"/>
                </a:solidFill>
                <a:effectLst>
                  <a:glow rad="228600">
                    <a:schemeClr val="accent4">
                      <a:satMod val="175000"/>
                      <a:alpha val="40000"/>
                    </a:schemeClr>
                  </a:glow>
                </a:effectLst>
                <a:latin typeface="Teen" pitchFamily="2" charset="0"/>
              </a:rPr>
              <a:t> Don’t allow </a:t>
            </a:r>
            <a:r>
              <a:rPr lang="en-US" sz="4400" b="1" dirty="0" smtClean="0">
                <a:solidFill>
                  <a:srgbClr val="FFFF66"/>
                </a:solidFill>
                <a:effectLst>
                  <a:glow rad="228600">
                    <a:schemeClr val="accent4">
                      <a:satMod val="175000"/>
                      <a:alpha val="40000"/>
                    </a:schemeClr>
                  </a:glow>
                </a:effectLst>
                <a:latin typeface="Teen" pitchFamily="2" charset="0"/>
              </a:rPr>
              <a:t>disappointments</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to </a:t>
            </a:r>
            <a:r>
              <a:rPr lang="en-US" sz="4400" b="1" dirty="0">
                <a:solidFill>
                  <a:srgbClr val="FFFF66"/>
                </a:solidFill>
                <a:effectLst>
                  <a:glow rad="228600">
                    <a:schemeClr val="accent4">
                      <a:satMod val="175000"/>
                      <a:alpha val="40000"/>
                    </a:schemeClr>
                  </a:glow>
                </a:effectLst>
                <a:latin typeface="Teen" pitchFamily="2" charset="0"/>
              </a:rPr>
              <a:t>blind you to </a:t>
            </a:r>
            <a:r>
              <a:rPr lang="en-US" sz="4400" b="1" dirty="0" smtClean="0">
                <a:solidFill>
                  <a:srgbClr val="FFFF66"/>
                </a:solidFill>
                <a:effectLst>
                  <a:glow rad="228600">
                    <a:schemeClr val="accent4">
                      <a:satMod val="175000"/>
                      <a:alpha val="40000"/>
                    </a:schemeClr>
                  </a:glow>
                </a:effectLst>
                <a:latin typeface="Teen" pitchFamily="2" charset="0"/>
              </a:rPr>
              <a:t>the</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OPPORTUNITIES FOR </a:t>
            </a:r>
            <a:r>
              <a:rPr lang="en-US" sz="4400" b="1" dirty="0">
                <a:solidFill>
                  <a:srgbClr val="FFFF66"/>
                </a:solidFill>
                <a:effectLst>
                  <a:glow rad="228600">
                    <a:schemeClr val="accent4">
                      <a:satMod val="175000"/>
                      <a:alpha val="40000"/>
                    </a:schemeClr>
                  </a:glow>
                </a:effectLst>
                <a:latin typeface="Teen" pitchFamily="2" charset="0"/>
              </a:rPr>
              <a:t>HEALING!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08515" name="Rectangle 3"/>
          <p:cNvSpPr>
            <a:spLocks noChangeArrowheads="1"/>
          </p:cNvSpPr>
          <p:nvPr/>
        </p:nvSpPr>
        <p:spPr bwMode="auto">
          <a:xfrm>
            <a:off x="190500" y="3276600"/>
            <a:ext cx="8763000" cy="22860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516" name="Text Box 4"/>
          <p:cNvSpPr txBox="1">
            <a:spLocks noChangeArrowheads="1"/>
          </p:cNvSpPr>
          <p:nvPr/>
        </p:nvSpPr>
        <p:spPr bwMode="auto">
          <a:xfrm>
            <a:off x="266700" y="3402013"/>
            <a:ext cx="8610600" cy="208467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1:16-18</a:t>
            </a:r>
            <a:br>
              <a:rPr lang="en-US" dirty="0">
                <a:solidFill>
                  <a:srgbClr val="FFFF00"/>
                </a:solidFill>
                <a:latin typeface="Teen" pitchFamily="2" charset="0"/>
              </a:rPr>
            </a:br>
            <a:r>
              <a:rPr lang="en-US" dirty="0">
                <a:solidFill>
                  <a:srgbClr val="FFFF00"/>
                </a:solidFill>
                <a:latin typeface="Teen" pitchFamily="2" charset="0"/>
              </a:rPr>
              <a:t>18 </a:t>
            </a:r>
            <a:r>
              <a:rPr lang="en-US" dirty="0">
                <a:solidFill>
                  <a:schemeClr val="bg1"/>
                </a:solidFill>
                <a:latin typeface="Teen" pitchFamily="2" charset="0"/>
              </a:rPr>
              <a:t>When she saw that she was </a:t>
            </a:r>
            <a:r>
              <a:rPr lang="en-US" dirty="0" err="1">
                <a:solidFill>
                  <a:schemeClr val="bg1"/>
                </a:solidFill>
                <a:latin typeface="Teen" pitchFamily="2" charset="0"/>
              </a:rPr>
              <a:t>stedfastly</a:t>
            </a:r>
            <a:r>
              <a:rPr lang="en-US" dirty="0">
                <a:solidFill>
                  <a:schemeClr val="bg1"/>
                </a:solidFill>
                <a:latin typeface="Teen" pitchFamily="2" charset="0"/>
              </a:rPr>
              <a:t> minded to go with her, then she left speaking unto her. </a:t>
            </a:r>
          </a:p>
        </p:txBody>
      </p:sp>
      <p:sp>
        <p:nvSpPr>
          <p:cNvPr id="5" name="Text Box 2"/>
          <p:cNvSpPr txBox="1">
            <a:spLocks noChangeArrowheads="1"/>
          </p:cNvSpPr>
          <p:nvPr/>
        </p:nvSpPr>
        <p:spPr bwMode="auto">
          <a:xfrm>
            <a:off x="152400" y="919919"/>
            <a:ext cx="8991600" cy="174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25000"/>
              </a:spcAft>
              <a:buClr>
                <a:schemeClr val="bg1"/>
              </a:buClr>
              <a:buFontTx/>
              <a:buAutoNum type="arabicPeriod" startAt="3"/>
            </a:pPr>
            <a:r>
              <a:rPr lang="en-US" sz="4400" b="1" dirty="0">
                <a:solidFill>
                  <a:srgbClr val="FFFF66"/>
                </a:solidFill>
                <a:effectLst>
                  <a:glow rad="228600">
                    <a:schemeClr val="accent4">
                      <a:satMod val="175000"/>
                      <a:alpha val="40000"/>
                    </a:schemeClr>
                  </a:glow>
                </a:effectLst>
                <a:latin typeface="Teen" pitchFamily="2" charset="0"/>
              </a:rPr>
              <a:t> Don’t allow </a:t>
            </a:r>
            <a:r>
              <a:rPr lang="en-US" sz="4400" b="1" dirty="0" smtClean="0">
                <a:solidFill>
                  <a:srgbClr val="FFFF66"/>
                </a:solidFill>
                <a:effectLst>
                  <a:glow rad="228600">
                    <a:schemeClr val="accent4">
                      <a:satMod val="175000"/>
                      <a:alpha val="40000"/>
                    </a:schemeClr>
                  </a:glow>
                </a:effectLst>
                <a:latin typeface="Teen" pitchFamily="2" charset="0"/>
              </a:rPr>
              <a:t>disappointments</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to </a:t>
            </a:r>
            <a:r>
              <a:rPr lang="en-US" sz="4400" b="1" dirty="0">
                <a:solidFill>
                  <a:srgbClr val="FFFF66"/>
                </a:solidFill>
                <a:effectLst>
                  <a:glow rad="228600">
                    <a:schemeClr val="accent4">
                      <a:satMod val="175000"/>
                      <a:alpha val="40000"/>
                    </a:schemeClr>
                  </a:glow>
                </a:effectLst>
                <a:latin typeface="Teen" pitchFamily="2" charset="0"/>
              </a:rPr>
              <a:t>blind you to </a:t>
            </a:r>
            <a:r>
              <a:rPr lang="en-US" sz="4400" b="1" dirty="0" smtClean="0">
                <a:solidFill>
                  <a:srgbClr val="FFFF66"/>
                </a:solidFill>
                <a:effectLst>
                  <a:glow rad="228600">
                    <a:schemeClr val="accent4">
                      <a:satMod val="175000"/>
                      <a:alpha val="40000"/>
                    </a:schemeClr>
                  </a:glow>
                </a:effectLst>
                <a:latin typeface="Teen" pitchFamily="2" charset="0"/>
              </a:rPr>
              <a:t>the</a:t>
            </a:r>
            <a:br>
              <a:rPr lang="en-US" sz="4400" b="1" dirty="0" smtClean="0">
                <a:solidFill>
                  <a:srgbClr val="FFFF66"/>
                </a:solidFill>
                <a:effectLst>
                  <a:glow rad="228600">
                    <a:schemeClr val="accent4">
                      <a:satMod val="175000"/>
                      <a:alpha val="40000"/>
                    </a:schemeClr>
                  </a:glow>
                </a:effectLst>
                <a:latin typeface="Teen" pitchFamily="2" charset="0"/>
              </a:rPr>
            </a:br>
            <a:r>
              <a:rPr lang="en-US" sz="4400" b="1" dirty="0" smtClean="0">
                <a:solidFill>
                  <a:srgbClr val="FFFF66"/>
                </a:solidFill>
                <a:effectLst>
                  <a:glow rad="228600">
                    <a:schemeClr val="accent4">
                      <a:satMod val="175000"/>
                      <a:alpha val="40000"/>
                    </a:schemeClr>
                  </a:glow>
                </a:effectLst>
                <a:latin typeface="Teen" pitchFamily="2" charset="0"/>
              </a:rPr>
              <a:t>  OPPORTUNITIES FOR </a:t>
            </a:r>
            <a:r>
              <a:rPr lang="en-US" sz="4400" b="1" dirty="0">
                <a:solidFill>
                  <a:srgbClr val="FFFF66"/>
                </a:solidFill>
                <a:effectLst>
                  <a:glow rad="228600">
                    <a:schemeClr val="accent4">
                      <a:satMod val="175000"/>
                      <a:alpha val="40000"/>
                    </a:schemeClr>
                  </a:glow>
                </a:effectLst>
                <a:latin typeface="Teen" pitchFamily="2" charset="0"/>
              </a:rPr>
              <a:t>HEALING!</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10562" name="Text Box 2"/>
          <p:cNvSpPr txBox="1">
            <a:spLocks noChangeArrowheads="1"/>
          </p:cNvSpPr>
          <p:nvPr/>
        </p:nvSpPr>
        <p:spPr bwMode="auto">
          <a:xfrm>
            <a:off x="381000" y="838200"/>
            <a:ext cx="876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Aft>
                <a:spcPct val="25000"/>
              </a:spcAft>
              <a:buClr>
                <a:schemeClr val="bg1"/>
              </a:buClr>
              <a:buFontTx/>
              <a:buAutoNum type="arabicPeriod" startAt="4"/>
            </a:pPr>
            <a:r>
              <a:rPr lang="en-US" sz="5400" b="1" dirty="0">
                <a:solidFill>
                  <a:srgbClr val="FFFF66"/>
                </a:solidFill>
                <a:effectLst>
                  <a:glow rad="228600">
                    <a:schemeClr val="accent4">
                      <a:satMod val="175000"/>
                      <a:alpha val="40000"/>
                    </a:schemeClr>
                  </a:glow>
                </a:effectLst>
                <a:latin typeface="Teen" pitchFamily="2" charset="0"/>
              </a:rPr>
              <a:t> DON’T HIDE YOUR PAIN!</a:t>
            </a:r>
          </a:p>
        </p:txBody>
      </p:sp>
      <p:sp>
        <p:nvSpPr>
          <p:cNvPr id="6210565" name="Rectangle 5"/>
          <p:cNvSpPr>
            <a:spLocks noChangeArrowheads="1"/>
          </p:cNvSpPr>
          <p:nvPr/>
        </p:nvSpPr>
        <p:spPr bwMode="auto">
          <a:xfrm>
            <a:off x="228600" y="2144713"/>
            <a:ext cx="8763000" cy="3722687"/>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566" name="Text Box 6"/>
          <p:cNvSpPr txBox="1">
            <a:spLocks noChangeArrowheads="1"/>
          </p:cNvSpPr>
          <p:nvPr/>
        </p:nvSpPr>
        <p:spPr bwMode="auto">
          <a:xfrm>
            <a:off x="304800" y="2270125"/>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1:19-20</a:t>
            </a:r>
            <a:br>
              <a:rPr lang="en-US" dirty="0">
                <a:solidFill>
                  <a:srgbClr val="FFFF00"/>
                </a:solidFill>
                <a:latin typeface="Teen" pitchFamily="2" charset="0"/>
              </a:rPr>
            </a:br>
            <a:r>
              <a:rPr lang="en-US" dirty="0">
                <a:solidFill>
                  <a:srgbClr val="FFFF00"/>
                </a:solidFill>
                <a:latin typeface="Teen" pitchFamily="2" charset="0"/>
              </a:rPr>
              <a:t>19 </a:t>
            </a:r>
            <a:r>
              <a:rPr lang="en-US" dirty="0">
                <a:solidFill>
                  <a:schemeClr val="bg1"/>
                </a:solidFill>
                <a:latin typeface="Teen" pitchFamily="2" charset="0"/>
              </a:rPr>
              <a:t>So they two went until they came to Bethlehem. And it came to pass, when they were come to Bethlehem, that all the city was moved about them, and they said, Is this Naomi?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210562">
                                            <p:txEl>
                                              <p:pRg st="0" end="0"/>
                                            </p:txEl>
                                          </p:spTgt>
                                        </p:tgtEl>
                                        <p:attrNameLst>
                                          <p:attrName>style.visibility</p:attrName>
                                        </p:attrNameLst>
                                      </p:cBhvr>
                                      <p:to>
                                        <p:strVal val="visible"/>
                                      </p:to>
                                    </p:set>
                                    <p:animScale>
                                      <p:cBhvr>
                                        <p:cTn id="7" dur="1000" decel="50000" fill="hold">
                                          <p:stCondLst>
                                            <p:cond delay="0"/>
                                          </p:stCondLst>
                                        </p:cTn>
                                        <p:tgtEl>
                                          <p:spTgt spid="62105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210562">
                                            <p:txEl>
                                              <p:pRg st="0" end="0"/>
                                            </p:txEl>
                                          </p:spTgt>
                                        </p:tgtEl>
                                        <p:attrNameLst>
                                          <p:attrName>ppt_x</p:attrName>
                                          <p:attrName>ppt_y</p:attrName>
                                        </p:attrNameLst>
                                      </p:cBhvr>
                                    </p:animMotion>
                                    <p:animEffect transition="in" filter="fade">
                                      <p:cBhvr>
                                        <p:cTn id="9" dur="1000"/>
                                        <p:tgtEl>
                                          <p:spTgt spid="621056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10566"/>
                                        </p:tgtEl>
                                        <p:attrNameLst>
                                          <p:attrName>style.visibility</p:attrName>
                                        </p:attrNameLst>
                                      </p:cBhvr>
                                      <p:to>
                                        <p:strVal val="visible"/>
                                      </p:to>
                                    </p:set>
                                    <p:animEffect transition="in" filter="fade">
                                      <p:cBhvr>
                                        <p:cTn id="14" dur="500"/>
                                        <p:tgtEl>
                                          <p:spTgt spid="621056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210565"/>
                                        </p:tgtEl>
                                        <p:attrNameLst>
                                          <p:attrName>style.visibility</p:attrName>
                                        </p:attrNameLst>
                                      </p:cBhvr>
                                      <p:to>
                                        <p:strVal val="visible"/>
                                      </p:to>
                                    </p:set>
                                    <p:animEffect transition="in" filter="fade">
                                      <p:cBhvr>
                                        <p:cTn id="17" dur="500"/>
                                        <p:tgtEl>
                                          <p:spTgt spid="621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0565" grpId="0" animBg="1"/>
      <p:bldP spid="621056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12611" name="Rectangle 3"/>
          <p:cNvSpPr>
            <a:spLocks noChangeArrowheads="1"/>
          </p:cNvSpPr>
          <p:nvPr/>
        </p:nvSpPr>
        <p:spPr bwMode="auto">
          <a:xfrm>
            <a:off x="190500" y="2449513"/>
            <a:ext cx="8763000" cy="2808287"/>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612" name="Text Box 4"/>
          <p:cNvSpPr txBox="1">
            <a:spLocks noChangeArrowheads="1"/>
          </p:cNvSpPr>
          <p:nvPr/>
        </p:nvSpPr>
        <p:spPr bwMode="auto">
          <a:xfrm>
            <a:off x="266700" y="2574925"/>
            <a:ext cx="8610600" cy="258532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1:19-20</a:t>
            </a:r>
            <a:br>
              <a:rPr lang="en-US" dirty="0">
                <a:solidFill>
                  <a:srgbClr val="FFFF00"/>
                </a:solidFill>
                <a:latin typeface="Teen" pitchFamily="2" charset="0"/>
              </a:rPr>
            </a:br>
            <a:r>
              <a:rPr lang="en-US" dirty="0">
                <a:solidFill>
                  <a:srgbClr val="FFFF00"/>
                </a:solidFill>
                <a:latin typeface="Teen" pitchFamily="2" charset="0"/>
              </a:rPr>
              <a:t>20 </a:t>
            </a:r>
            <a:r>
              <a:rPr lang="en-US" dirty="0">
                <a:solidFill>
                  <a:schemeClr val="bg1"/>
                </a:solidFill>
                <a:latin typeface="Teen" pitchFamily="2" charset="0"/>
              </a:rPr>
              <a:t>And she said unto them, Call me not Naomi, call me Mara: for the Almighty hath dealt very bitterly with me. </a:t>
            </a:r>
          </a:p>
        </p:txBody>
      </p:sp>
      <p:sp>
        <p:nvSpPr>
          <p:cNvPr id="5" name="Text Box 2"/>
          <p:cNvSpPr txBox="1">
            <a:spLocks noChangeArrowheads="1"/>
          </p:cNvSpPr>
          <p:nvPr/>
        </p:nvSpPr>
        <p:spPr bwMode="auto">
          <a:xfrm>
            <a:off x="381000" y="838200"/>
            <a:ext cx="876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Aft>
                <a:spcPct val="25000"/>
              </a:spcAft>
              <a:buClr>
                <a:schemeClr val="bg1"/>
              </a:buClr>
              <a:buFontTx/>
              <a:buAutoNum type="arabicPeriod" startAt="4"/>
            </a:pPr>
            <a:r>
              <a:rPr lang="en-US" sz="5400" b="1" dirty="0">
                <a:solidFill>
                  <a:srgbClr val="FFFF66"/>
                </a:solidFill>
                <a:effectLst>
                  <a:glow rad="228600">
                    <a:schemeClr val="accent4">
                      <a:satMod val="175000"/>
                      <a:alpha val="40000"/>
                    </a:schemeClr>
                  </a:glow>
                </a:effectLst>
                <a:latin typeface="Teen" pitchFamily="2" charset="0"/>
              </a:rPr>
              <a:t> DON’T HIDE YOUR PAIN!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14661" name="Text Box 5"/>
          <p:cNvSpPr txBox="1">
            <a:spLocks noChangeArrowheads="1"/>
          </p:cNvSpPr>
          <p:nvPr/>
        </p:nvSpPr>
        <p:spPr bwMode="auto">
          <a:xfrm>
            <a:off x="0" y="2667000"/>
            <a:ext cx="9144000" cy="191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25000"/>
              </a:spcAft>
              <a:buClr>
                <a:srgbClr val="FFFF99"/>
              </a:buClr>
            </a:pPr>
            <a:r>
              <a:rPr lang="en-US" sz="7200" b="1" spc="-150" dirty="0">
                <a:ln w="28575">
                  <a:solidFill>
                    <a:schemeClr val="tx1"/>
                  </a:solidFill>
                </a:ln>
                <a:solidFill>
                  <a:schemeClr val="bg1"/>
                </a:solidFill>
                <a:effectLst>
                  <a:glow rad="228600">
                    <a:schemeClr val="accent3">
                      <a:satMod val="175000"/>
                      <a:alpha val="40000"/>
                    </a:schemeClr>
                  </a:glow>
                </a:effectLst>
                <a:latin typeface="Teen" pitchFamily="2" charset="0"/>
              </a:rPr>
              <a:t>The Secret Is Not To Hide Your Secret!</a:t>
            </a:r>
          </a:p>
        </p:txBody>
      </p:sp>
      <p:sp>
        <p:nvSpPr>
          <p:cNvPr id="6214662" name="Text Box 6"/>
          <p:cNvSpPr txBox="1">
            <a:spLocks noChangeArrowheads="1"/>
          </p:cNvSpPr>
          <p:nvPr/>
        </p:nvSpPr>
        <p:spPr bwMode="auto">
          <a:xfrm>
            <a:off x="6324600" y="4446565"/>
            <a:ext cx="2362200"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400" b="1" dirty="0">
                <a:solidFill>
                  <a:srgbClr val="FFFF99"/>
                </a:solidFill>
                <a:effectLst>
                  <a:glow rad="228600">
                    <a:schemeClr val="accent4">
                      <a:satMod val="175000"/>
                      <a:alpha val="40000"/>
                    </a:schemeClr>
                  </a:glow>
                </a:effectLst>
                <a:latin typeface="Teen" pitchFamily="2" charset="0"/>
              </a:rPr>
              <a:t>(pain)</a:t>
            </a:r>
          </a:p>
        </p:txBody>
      </p:sp>
      <p:sp>
        <p:nvSpPr>
          <p:cNvPr id="5" name="Text Box 2"/>
          <p:cNvSpPr txBox="1">
            <a:spLocks noChangeArrowheads="1"/>
          </p:cNvSpPr>
          <p:nvPr/>
        </p:nvSpPr>
        <p:spPr bwMode="auto">
          <a:xfrm>
            <a:off x="381000" y="838200"/>
            <a:ext cx="876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Aft>
                <a:spcPct val="25000"/>
              </a:spcAft>
              <a:buClr>
                <a:schemeClr val="bg1"/>
              </a:buClr>
              <a:buFontTx/>
              <a:buAutoNum type="arabicPeriod" startAt="4"/>
            </a:pPr>
            <a:r>
              <a:rPr lang="en-US" sz="5400" b="1" dirty="0">
                <a:solidFill>
                  <a:srgbClr val="FFFF66"/>
                </a:solidFill>
                <a:effectLst>
                  <a:glow rad="228600">
                    <a:schemeClr val="accent4">
                      <a:satMod val="175000"/>
                      <a:alpha val="40000"/>
                    </a:schemeClr>
                  </a:glow>
                </a:effectLst>
                <a:latin typeface="Teen" pitchFamily="2" charset="0"/>
              </a:rPr>
              <a:t> DON’T HIDE YOUR PAIN!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14661">
                                            <p:txEl>
                                              <p:pRg st="0" end="0"/>
                                            </p:txEl>
                                          </p:spTgt>
                                        </p:tgtEl>
                                        <p:attrNameLst>
                                          <p:attrName>style.visibility</p:attrName>
                                        </p:attrNameLst>
                                      </p:cBhvr>
                                      <p:to>
                                        <p:strVal val="visible"/>
                                      </p:to>
                                    </p:set>
                                    <p:animEffect transition="in" filter="fade">
                                      <p:cBhvr>
                                        <p:cTn id="7" dur="500"/>
                                        <p:tgtEl>
                                          <p:spTgt spid="62146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14662">
                                            <p:txEl>
                                              <p:pRg st="0" end="0"/>
                                            </p:txEl>
                                          </p:spTgt>
                                        </p:tgtEl>
                                        <p:attrNameLst>
                                          <p:attrName>style.visibility</p:attrName>
                                        </p:attrNameLst>
                                      </p:cBhvr>
                                      <p:to>
                                        <p:strVal val="visible"/>
                                      </p:to>
                                    </p:set>
                                    <p:animEffect transition="in" filter="fade">
                                      <p:cBhvr>
                                        <p:cTn id="12" dur="500"/>
                                        <p:tgtEl>
                                          <p:spTgt spid="6214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4661" grpId="0" build="allAtOnce"/>
      <p:bldP spid="621466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16706" name="Text Box 2"/>
          <p:cNvSpPr txBox="1">
            <a:spLocks noChangeArrowheads="1"/>
          </p:cNvSpPr>
          <p:nvPr/>
        </p:nvSpPr>
        <p:spPr bwMode="auto">
          <a:xfrm>
            <a:off x="457200" y="965200"/>
            <a:ext cx="8686800" cy="119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70000"/>
              </a:lnSpc>
              <a:spcAft>
                <a:spcPct val="25000"/>
              </a:spcAft>
              <a:buClr>
                <a:schemeClr val="bg1"/>
              </a:buClr>
              <a:buFontTx/>
              <a:buAutoNum type="arabicPeriod" startAt="5"/>
            </a:pPr>
            <a:r>
              <a:rPr lang="en-US" sz="5100" b="1" dirty="0">
                <a:solidFill>
                  <a:srgbClr val="FFFF66"/>
                </a:solidFill>
                <a:effectLst>
                  <a:glow rad="228600">
                    <a:schemeClr val="accent4">
                      <a:satMod val="175000"/>
                      <a:alpha val="40000"/>
                    </a:schemeClr>
                  </a:glow>
                </a:effectLst>
                <a:latin typeface="Teen" pitchFamily="2" charset="0"/>
              </a:rPr>
              <a:t> TAKE PERSONAL</a:t>
            </a:r>
            <a:br>
              <a:rPr lang="en-US" sz="5100" b="1" dirty="0">
                <a:solidFill>
                  <a:srgbClr val="FFFF66"/>
                </a:solidFill>
                <a:effectLst>
                  <a:glow rad="228600">
                    <a:schemeClr val="accent4">
                      <a:satMod val="175000"/>
                      <a:alpha val="40000"/>
                    </a:schemeClr>
                  </a:glow>
                </a:effectLst>
                <a:latin typeface="Teen" pitchFamily="2" charset="0"/>
              </a:rPr>
            </a:br>
            <a:r>
              <a:rPr lang="en-US" sz="5100" b="1" dirty="0">
                <a:solidFill>
                  <a:srgbClr val="FFFF66"/>
                </a:solidFill>
                <a:effectLst>
                  <a:glow rad="228600">
                    <a:schemeClr val="accent4">
                      <a:satMod val="175000"/>
                      <a:alpha val="40000"/>
                    </a:schemeClr>
                  </a:glow>
                </a:effectLst>
                <a:latin typeface="Teen" pitchFamily="2" charset="0"/>
              </a:rPr>
              <a:t>                    RESPONSIBILITY!</a:t>
            </a:r>
          </a:p>
        </p:txBody>
      </p:sp>
      <p:sp>
        <p:nvSpPr>
          <p:cNvPr id="6216710" name="Rectangle 6"/>
          <p:cNvSpPr>
            <a:spLocks noChangeArrowheads="1"/>
          </p:cNvSpPr>
          <p:nvPr/>
        </p:nvSpPr>
        <p:spPr bwMode="auto">
          <a:xfrm>
            <a:off x="190500" y="2667000"/>
            <a:ext cx="8763000" cy="3276600"/>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711" name="Text Box 7"/>
          <p:cNvSpPr txBox="1">
            <a:spLocks noChangeArrowheads="1"/>
          </p:cNvSpPr>
          <p:nvPr/>
        </p:nvSpPr>
        <p:spPr bwMode="auto">
          <a:xfrm>
            <a:off x="266700" y="2792413"/>
            <a:ext cx="8610600" cy="307776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1:21</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I went out full and the LORD hath brought me home again empty: why then call ye me Naomi, seeing the LORD hath testified against me, and the Almighty hath afflicted 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216706">
                                            <p:txEl>
                                              <p:pRg st="0" end="0"/>
                                            </p:txEl>
                                          </p:spTgt>
                                        </p:tgtEl>
                                        <p:attrNameLst>
                                          <p:attrName>style.visibility</p:attrName>
                                        </p:attrNameLst>
                                      </p:cBhvr>
                                      <p:to>
                                        <p:strVal val="visible"/>
                                      </p:to>
                                    </p:set>
                                    <p:animScale>
                                      <p:cBhvr>
                                        <p:cTn id="7" dur="1000" decel="50000" fill="hold">
                                          <p:stCondLst>
                                            <p:cond delay="0"/>
                                          </p:stCondLst>
                                        </p:cTn>
                                        <p:tgtEl>
                                          <p:spTgt spid="621670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216706">
                                            <p:txEl>
                                              <p:pRg st="0" end="0"/>
                                            </p:txEl>
                                          </p:spTgt>
                                        </p:tgtEl>
                                        <p:attrNameLst>
                                          <p:attrName>ppt_x</p:attrName>
                                          <p:attrName>ppt_y</p:attrName>
                                        </p:attrNameLst>
                                      </p:cBhvr>
                                    </p:animMotion>
                                    <p:animEffect transition="in" filter="fade">
                                      <p:cBhvr>
                                        <p:cTn id="9" dur="1000"/>
                                        <p:tgtEl>
                                          <p:spTgt spid="62167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16711"/>
                                        </p:tgtEl>
                                        <p:attrNameLst>
                                          <p:attrName>style.visibility</p:attrName>
                                        </p:attrNameLst>
                                      </p:cBhvr>
                                      <p:to>
                                        <p:strVal val="visible"/>
                                      </p:to>
                                    </p:set>
                                    <p:animEffect transition="in" filter="fade">
                                      <p:cBhvr>
                                        <p:cTn id="14" dur="500"/>
                                        <p:tgtEl>
                                          <p:spTgt spid="62167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216710"/>
                                        </p:tgtEl>
                                        <p:attrNameLst>
                                          <p:attrName>style.visibility</p:attrName>
                                        </p:attrNameLst>
                                      </p:cBhvr>
                                      <p:to>
                                        <p:strVal val="visible"/>
                                      </p:to>
                                    </p:set>
                                    <p:animEffect transition="in" filter="fade">
                                      <p:cBhvr>
                                        <p:cTn id="17" dur="500"/>
                                        <p:tgtEl>
                                          <p:spTgt spid="6216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6710" grpId="0" animBg="1"/>
      <p:bldP spid="62167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18758" name="Rectangle 6"/>
          <p:cNvSpPr>
            <a:spLocks noChangeArrowheads="1"/>
          </p:cNvSpPr>
          <p:nvPr/>
        </p:nvSpPr>
        <p:spPr bwMode="auto">
          <a:xfrm>
            <a:off x="0" y="2590800"/>
            <a:ext cx="9144000" cy="1981200"/>
          </a:xfrm>
          <a:prstGeom prst="rect">
            <a:avLst/>
          </a:prstGeom>
          <a:solidFill>
            <a:schemeClr val="tx1">
              <a:alpha val="60001"/>
            </a:schemeClr>
          </a:solidFill>
          <a:ln>
            <a:noFill/>
          </a:ln>
          <a:effectLst/>
          <a:extLst>
            <a:ext uri="{91240B29-F687-4F45-9708-019B960494DF}">
              <a14:hiddenLine xmlns:a14="http://schemas.microsoft.com/office/drawing/2010/main" w="25400" cap="rnd">
                <a:solidFill>
                  <a:srgbClr val="80808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757" name="Text Box 5"/>
          <p:cNvSpPr txBox="1">
            <a:spLocks noChangeArrowheads="1"/>
          </p:cNvSpPr>
          <p:nvPr/>
        </p:nvSpPr>
        <p:spPr bwMode="auto">
          <a:xfrm>
            <a:off x="762000" y="2782613"/>
            <a:ext cx="8153400" cy="16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5000"/>
              </a:spcAft>
              <a:buClr>
                <a:srgbClr val="FFFF99"/>
              </a:buClr>
              <a:buFont typeface="Wingdings" pitchFamily="2" charset="2"/>
              <a:buChar char="ü"/>
            </a:pPr>
            <a:r>
              <a:rPr lang="en-US" sz="5300" b="1" i="1" dirty="0">
                <a:solidFill>
                  <a:schemeClr val="bg1"/>
                </a:solidFill>
                <a:effectLst>
                  <a:glow rad="228600">
                    <a:schemeClr val="accent4">
                      <a:satMod val="175000"/>
                      <a:alpha val="40000"/>
                    </a:schemeClr>
                  </a:glow>
                </a:effectLst>
                <a:latin typeface="Teen" pitchFamily="2" charset="0"/>
              </a:rPr>
              <a:t> Do your part</a:t>
            </a:r>
          </a:p>
          <a:p>
            <a:pPr>
              <a:lnSpc>
                <a:spcPct val="80000"/>
              </a:lnSpc>
              <a:spcAft>
                <a:spcPct val="25000"/>
              </a:spcAft>
              <a:buClr>
                <a:srgbClr val="FFFF99"/>
              </a:buClr>
              <a:buFont typeface="Wingdings" pitchFamily="2" charset="2"/>
              <a:buChar char="ü"/>
            </a:pPr>
            <a:r>
              <a:rPr lang="en-US" sz="5300" b="1" i="1" dirty="0">
                <a:solidFill>
                  <a:schemeClr val="bg1"/>
                </a:solidFill>
                <a:effectLst>
                  <a:glow rad="228600">
                    <a:schemeClr val="accent4">
                      <a:satMod val="175000"/>
                      <a:alpha val="40000"/>
                    </a:schemeClr>
                  </a:glow>
                </a:effectLst>
                <a:latin typeface="Teen" pitchFamily="2" charset="0"/>
              </a:rPr>
              <a:t> Remember your </a:t>
            </a:r>
            <a:r>
              <a:rPr lang="en-US" sz="5300" b="1" i="1" dirty="0" err="1">
                <a:solidFill>
                  <a:schemeClr val="bg1"/>
                </a:solidFill>
                <a:effectLst>
                  <a:glow rad="228600">
                    <a:schemeClr val="accent4">
                      <a:satMod val="175000"/>
                      <a:alpha val="40000"/>
                    </a:schemeClr>
                  </a:glow>
                </a:effectLst>
                <a:latin typeface="Teen" pitchFamily="2" charset="0"/>
              </a:rPr>
              <a:t>Ruths</a:t>
            </a:r>
            <a:endParaRPr lang="en-US" sz="5300" b="1" i="1" dirty="0">
              <a:solidFill>
                <a:schemeClr val="bg1"/>
              </a:solidFill>
              <a:effectLst>
                <a:glow rad="228600">
                  <a:schemeClr val="accent4">
                    <a:satMod val="175000"/>
                    <a:alpha val="40000"/>
                  </a:schemeClr>
                </a:glow>
              </a:effectLst>
              <a:latin typeface="Teen" pitchFamily="2" charset="0"/>
            </a:endParaRPr>
          </a:p>
        </p:txBody>
      </p:sp>
      <p:sp>
        <p:nvSpPr>
          <p:cNvPr id="5" name="Text Box 2"/>
          <p:cNvSpPr txBox="1">
            <a:spLocks noChangeArrowheads="1"/>
          </p:cNvSpPr>
          <p:nvPr/>
        </p:nvSpPr>
        <p:spPr bwMode="auto">
          <a:xfrm>
            <a:off x="457200" y="965200"/>
            <a:ext cx="8686800" cy="119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70000"/>
              </a:lnSpc>
              <a:spcAft>
                <a:spcPct val="25000"/>
              </a:spcAft>
              <a:buClr>
                <a:schemeClr val="bg1"/>
              </a:buClr>
              <a:buFontTx/>
              <a:buAutoNum type="arabicPeriod" startAt="5"/>
            </a:pPr>
            <a:r>
              <a:rPr lang="en-US" sz="5100" b="1" dirty="0">
                <a:solidFill>
                  <a:srgbClr val="FFFF66"/>
                </a:solidFill>
                <a:effectLst>
                  <a:glow rad="228600">
                    <a:schemeClr val="accent4">
                      <a:satMod val="175000"/>
                      <a:alpha val="40000"/>
                    </a:schemeClr>
                  </a:glow>
                </a:effectLst>
                <a:latin typeface="Teen" pitchFamily="2" charset="0"/>
              </a:rPr>
              <a:t> TAKE PERSONAL</a:t>
            </a:r>
            <a:br>
              <a:rPr lang="en-US" sz="5100" b="1" dirty="0">
                <a:solidFill>
                  <a:srgbClr val="FFFF66"/>
                </a:solidFill>
                <a:effectLst>
                  <a:glow rad="228600">
                    <a:schemeClr val="accent4">
                      <a:satMod val="175000"/>
                      <a:alpha val="40000"/>
                    </a:schemeClr>
                  </a:glow>
                </a:effectLst>
                <a:latin typeface="Teen" pitchFamily="2" charset="0"/>
              </a:rPr>
            </a:br>
            <a:r>
              <a:rPr lang="en-US" sz="5100" b="1" dirty="0">
                <a:solidFill>
                  <a:srgbClr val="FFFF66"/>
                </a:solidFill>
                <a:effectLst>
                  <a:glow rad="228600">
                    <a:schemeClr val="accent4">
                      <a:satMod val="175000"/>
                      <a:alpha val="40000"/>
                    </a:schemeClr>
                  </a:glow>
                </a:effectLst>
                <a:latin typeface="Teen" pitchFamily="2" charset="0"/>
              </a:rPr>
              <a:t>                    RESPONSIBILITY!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18758"/>
                                        </p:tgtEl>
                                        <p:attrNameLst>
                                          <p:attrName>style.visibility</p:attrName>
                                        </p:attrNameLst>
                                      </p:cBhvr>
                                      <p:to>
                                        <p:strVal val="visible"/>
                                      </p:to>
                                    </p:set>
                                    <p:animEffect transition="in" filter="fade">
                                      <p:cBhvr>
                                        <p:cTn id="7" dur="500"/>
                                        <p:tgtEl>
                                          <p:spTgt spid="6218758"/>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6218757">
                                            <p:txEl>
                                              <p:pRg st="0" end="0"/>
                                            </p:txEl>
                                          </p:spTgt>
                                        </p:tgtEl>
                                        <p:attrNameLst>
                                          <p:attrName>style.visibility</p:attrName>
                                        </p:attrNameLst>
                                      </p:cBhvr>
                                      <p:to>
                                        <p:strVal val="visible"/>
                                      </p:to>
                                    </p:set>
                                    <p:anim calcmode="lin" valueType="num">
                                      <p:cBhvr>
                                        <p:cTn id="11" dur="500" fill="hold"/>
                                        <p:tgtEl>
                                          <p:spTgt spid="6218757">
                                            <p:txEl>
                                              <p:pRg st="0" end="0"/>
                                            </p:txEl>
                                          </p:spTgt>
                                        </p:tgtEl>
                                        <p:attrNameLst>
                                          <p:attrName>ppt_x</p:attrName>
                                        </p:attrNameLst>
                                      </p:cBhvr>
                                      <p:tavLst>
                                        <p:tav tm="0">
                                          <p:val>
                                            <p:strVal val="#ppt_x-.2"/>
                                          </p:val>
                                        </p:tav>
                                        <p:tav tm="100000">
                                          <p:val>
                                            <p:strVal val="#ppt_x"/>
                                          </p:val>
                                        </p:tav>
                                      </p:tavLst>
                                    </p:anim>
                                    <p:anim calcmode="lin" valueType="num">
                                      <p:cBhvr>
                                        <p:cTn id="12" dur="500" fill="hold"/>
                                        <p:tgtEl>
                                          <p:spTgt spid="62187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500"/>
                                        <p:tgtEl>
                                          <p:spTgt spid="621875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6218757">
                                            <p:txEl>
                                              <p:pRg st="1" end="1"/>
                                            </p:txEl>
                                          </p:spTgt>
                                        </p:tgtEl>
                                        <p:attrNameLst>
                                          <p:attrName>style.visibility</p:attrName>
                                        </p:attrNameLst>
                                      </p:cBhvr>
                                      <p:to>
                                        <p:strVal val="visible"/>
                                      </p:to>
                                    </p:set>
                                    <p:anim calcmode="lin" valueType="num">
                                      <p:cBhvr>
                                        <p:cTn id="18" dur="500" fill="hold"/>
                                        <p:tgtEl>
                                          <p:spTgt spid="6218757">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621875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500"/>
                                        <p:tgtEl>
                                          <p:spTgt spid="6218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87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20802" name="Rectangle 2"/>
          <p:cNvSpPr>
            <a:spLocks noChangeArrowheads="1"/>
          </p:cNvSpPr>
          <p:nvPr/>
        </p:nvSpPr>
        <p:spPr bwMode="auto">
          <a:xfrm>
            <a:off x="0" y="1371600"/>
            <a:ext cx="9144000" cy="5181600"/>
          </a:xfrm>
          <a:prstGeom prst="rect">
            <a:avLst/>
          </a:prstGeom>
          <a:solidFill>
            <a:schemeClr val="tx1">
              <a:alpha val="60001"/>
            </a:schemeClr>
          </a:solidFill>
          <a:ln>
            <a:noFill/>
          </a:ln>
          <a:effectLst/>
          <a:extLst>
            <a:ext uri="{91240B29-F687-4F45-9708-019B960494DF}">
              <a14:hiddenLine xmlns:a14="http://schemas.microsoft.com/office/drawing/2010/main" w="25400" cap="rnd">
                <a:solidFill>
                  <a:srgbClr val="808080"/>
                </a:solidFill>
                <a:prstDash val="sysDot"/>
                <a:miter lim="800000"/>
                <a:headEnd/>
                <a:tailEnd/>
              </a14:hiddenLine>
            </a:ext>
          </a:extLst>
        </p:spPr>
        <p:txBody>
          <a:bodyPr wrap="none" anchor="ctr"/>
          <a:lstStyle/>
          <a:p>
            <a:endParaRPr lang="en-US" b="1">
              <a:effectLst>
                <a:glow rad="228600">
                  <a:schemeClr val="accent4">
                    <a:satMod val="175000"/>
                    <a:alpha val="40000"/>
                  </a:schemeClr>
                </a:glow>
              </a:effectLst>
              <a:latin typeface="Teen" pitchFamily="2" charset="0"/>
            </a:endParaRPr>
          </a:p>
        </p:txBody>
      </p:sp>
      <p:sp>
        <p:nvSpPr>
          <p:cNvPr id="6220804" name="Text Box 4"/>
          <p:cNvSpPr txBox="1">
            <a:spLocks noChangeArrowheads="1"/>
          </p:cNvSpPr>
          <p:nvPr/>
        </p:nvSpPr>
        <p:spPr bwMode="auto">
          <a:xfrm>
            <a:off x="304800" y="1676400"/>
            <a:ext cx="8534400" cy="476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30000"/>
              </a:spcAft>
              <a:buClr>
                <a:schemeClr val="bg1"/>
              </a:buClr>
              <a:buFont typeface="Wingdings" pitchFamily="2" charset="2"/>
              <a:buNone/>
            </a:pPr>
            <a:r>
              <a:rPr lang="en-US" sz="3600" b="1" i="1" dirty="0">
                <a:solidFill>
                  <a:srgbClr val="66FFFF"/>
                </a:solidFill>
                <a:effectLst>
                  <a:glow rad="228600">
                    <a:schemeClr val="accent4">
                      <a:satMod val="175000"/>
                      <a:alpha val="40000"/>
                    </a:schemeClr>
                  </a:glow>
                </a:effectLst>
                <a:latin typeface="Teen" pitchFamily="2" charset="0"/>
              </a:rPr>
              <a:t>1. </a:t>
            </a:r>
            <a:r>
              <a:rPr lang="en-US" sz="3600" b="1" i="1" dirty="0" smtClean="0">
                <a:solidFill>
                  <a:srgbClr val="66FFFF"/>
                </a:solidFill>
                <a:effectLst>
                  <a:glow rad="228600">
                    <a:schemeClr val="accent4">
                      <a:satMod val="175000"/>
                      <a:alpha val="40000"/>
                    </a:schemeClr>
                  </a:glow>
                </a:effectLst>
                <a:latin typeface="Teen" pitchFamily="2" charset="0"/>
              </a:rPr>
              <a:t> </a:t>
            </a:r>
            <a:r>
              <a:rPr lang="en-US" sz="3600" b="1" dirty="0" smtClean="0">
                <a:solidFill>
                  <a:srgbClr val="FFFF66"/>
                </a:solidFill>
                <a:effectLst>
                  <a:glow rad="228600">
                    <a:schemeClr val="accent4">
                      <a:satMod val="175000"/>
                      <a:alpha val="40000"/>
                    </a:schemeClr>
                  </a:glow>
                </a:effectLst>
                <a:latin typeface="Teen" pitchFamily="2" charset="0"/>
              </a:rPr>
              <a:t>Know </a:t>
            </a:r>
            <a:r>
              <a:rPr lang="en-US" sz="3600" b="1" dirty="0">
                <a:solidFill>
                  <a:srgbClr val="FFFF66"/>
                </a:solidFill>
                <a:effectLst>
                  <a:glow rad="228600">
                    <a:schemeClr val="accent4">
                      <a:satMod val="175000"/>
                      <a:alpha val="40000"/>
                    </a:schemeClr>
                  </a:glow>
                </a:effectLst>
                <a:latin typeface="Teen" pitchFamily="2" charset="0"/>
              </a:rPr>
              <a:t>That </a:t>
            </a:r>
            <a:r>
              <a:rPr lang="en-US" sz="3600" b="1" i="1" dirty="0">
                <a:solidFill>
                  <a:schemeClr val="bg1"/>
                </a:solidFill>
                <a:effectLst>
                  <a:glow rad="228600">
                    <a:schemeClr val="accent4">
                      <a:satMod val="175000"/>
                      <a:alpha val="40000"/>
                    </a:schemeClr>
                  </a:glow>
                </a:effectLst>
                <a:latin typeface="Teen" pitchFamily="2" charset="0"/>
              </a:rPr>
              <a:t>God Still Loves You</a:t>
            </a:r>
          </a:p>
          <a:p>
            <a:pPr>
              <a:lnSpc>
                <a:spcPct val="80000"/>
              </a:lnSpc>
              <a:spcAft>
                <a:spcPct val="30000"/>
              </a:spcAft>
              <a:buClr>
                <a:schemeClr val="bg1"/>
              </a:buClr>
              <a:buFont typeface="Wingdings" pitchFamily="2" charset="2"/>
              <a:buNone/>
            </a:pPr>
            <a:r>
              <a:rPr lang="en-US" sz="3600" b="1" i="1" dirty="0">
                <a:solidFill>
                  <a:srgbClr val="66FFFF"/>
                </a:solidFill>
                <a:effectLst>
                  <a:glow rad="228600">
                    <a:schemeClr val="accent4">
                      <a:satMod val="175000"/>
                      <a:alpha val="40000"/>
                    </a:schemeClr>
                  </a:glow>
                </a:effectLst>
                <a:latin typeface="Teen" pitchFamily="2" charset="0"/>
              </a:rPr>
              <a:t>2. </a:t>
            </a:r>
            <a:r>
              <a:rPr lang="en-US" sz="3600" b="1" dirty="0">
                <a:solidFill>
                  <a:srgbClr val="FFFF66"/>
                </a:solidFill>
                <a:effectLst>
                  <a:glow rad="228600">
                    <a:schemeClr val="accent4">
                      <a:satMod val="175000"/>
                      <a:alpha val="40000"/>
                    </a:schemeClr>
                  </a:glow>
                </a:effectLst>
                <a:latin typeface="Teen" pitchFamily="2" charset="0"/>
              </a:rPr>
              <a:t>Be Careful Not To Overlook The</a:t>
            </a:r>
            <a:br>
              <a:rPr lang="en-US" sz="3600" b="1" dirty="0">
                <a:solidFill>
                  <a:srgbClr val="FFFF66"/>
                </a:solidFill>
                <a:effectLst>
                  <a:glow rad="228600">
                    <a:schemeClr val="accent4">
                      <a:satMod val="175000"/>
                      <a:alpha val="40000"/>
                    </a:schemeClr>
                  </a:glow>
                </a:effectLst>
                <a:latin typeface="Teen" pitchFamily="2" charset="0"/>
              </a:rPr>
            </a:br>
            <a:r>
              <a:rPr lang="en-US" sz="3600" b="1" dirty="0">
                <a:solidFill>
                  <a:srgbClr val="FFFF66"/>
                </a:solidFill>
                <a:effectLst>
                  <a:glow rad="228600">
                    <a:schemeClr val="accent4">
                      <a:satMod val="175000"/>
                      <a:alpha val="40000"/>
                    </a:schemeClr>
                  </a:glow>
                </a:effectLst>
                <a:latin typeface="Teen" pitchFamily="2" charset="0"/>
              </a:rPr>
              <a:t>  People That </a:t>
            </a:r>
            <a:r>
              <a:rPr lang="en-US" sz="3600" b="1" i="1" dirty="0">
                <a:solidFill>
                  <a:schemeClr val="bg1"/>
                </a:solidFill>
                <a:effectLst>
                  <a:glow rad="228600">
                    <a:schemeClr val="accent4">
                      <a:satMod val="175000"/>
                      <a:alpha val="40000"/>
                    </a:schemeClr>
                  </a:glow>
                </a:effectLst>
                <a:latin typeface="Teen" pitchFamily="2" charset="0"/>
              </a:rPr>
              <a:t>Love You &amp; Care </a:t>
            </a:r>
            <a:br>
              <a:rPr lang="en-US" sz="3600" b="1" i="1" dirty="0">
                <a:solidFill>
                  <a:schemeClr val="bg1"/>
                </a:solidFill>
                <a:effectLst>
                  <a:glow rad="228600">
                    <a:schemeClr val="accent4">
                      <a:satMod val="175000"/>
                      <a:alpha val="40000"/>
                    </a:schemeClr>
                  </a:glow>
                </a:effectLst>
                <a:latin typeface="Teen" pitchFamily="2" charset="0"/>
              </a:rPr>
            </a:br>
            <a:r>
              <a:rPr lang="en-US" sz="3600" b="1" i="1" dirty="0">
                <a:solidFill>
                  <a:schemeClr val="bg1"/>
                </a:solidFill>
                <a:effectLst>
                  <a:glow rad="228600">
                    <a:schemeClr val="accent4">
                      <a:satMod val="175000"/>
                      <a:alpha val="40000"/>
                    </a:schemeClr>
                  </a:glow>
                </a:effectLst>
                <a:latin typeface="Teen" pitchFamily="2" charset="0"/>
              </a:rPr>
              <a:t>  About You!</a:t>
            </a:r>
          </a:p>
          <a:p>
            <a:pPr>
              <a:lnSpc>
                <a:spcPct val="80000"/>
              </a:lnSpc>
              <a:spcAft>
                <a:spcPct val="30000"/>
              </a:spcAft>
              <a:buClr>
                <a:schemeClr val="bg1"/>
              </a:buClr>
              <a:buFont typeface="Wingdings" pitchFamily="2" charset="2"/>
              <a:buNone/>
            </a:pPr>
            <a:r>
              <a:rPr lang="en-US" sz="3600" b="1" i="1" dirty="0">
                <a:solidFill>
                  <a:srgbClr val="66FFFF"/>
                </a:solidFill>
                <a:effectLst>
                  <a:glow rad="228600">
                    <a:schemeClr val="accent4">
                      <a:satMod val="175000"/>
                      <a:alpha val="40000"/>
                    </a:schemeClr>
                  </a:glow>
                </a:effectLst>
                <a:latin typeface="Teen" pitchFamily="2" charset="0"/>
              </a:rPr>
              <a:t>3. </a:t>
            </a:r>
            <a:r>
              <a:rPr lang="en-US" sz="3600" b="1" dirty="0">
                <a:solidFill>
                  <a:srgbClr val="FFFF66"/>
                </a:solidFill>
                <a:effectLst>
                  <a:glow rad="228600">
                    <a:schemeClr val="accent4">
                      <a:satMod val="175000"/>
                      <a:alpha val="40000"/>
                    </a:schemeClr>
                  </a:glow>
                </a:effectLst>
                <a:latin typeface="Teen" pitchFamily="2" charset="0"/>
              </a:rPr>
              <a:t>Don’t Allow Disappointments To</a:t>
            </a:r>
            <a:br>
              <a:rPr lang="en-US" sz="3600" b="1" dirty="0">
                <a:solidFill>
                  <a:srgbClr val="FFFF66"/>
                </a:solidFill>
                <a:effectLst>
                  <a:glow rad="228600">
                    <a:schemeClr val="accent4">
                      <a:satMod val="175000"/>
                      <a:alpha val="40000"/>
                    </a:schemeClr>
                  </a:glow>
                </a:effectLst>
                <a:latin typeface="Teen" pitchFamily="2" charset="0"/>
              </a:rPr>
            </a:br>
            <a:r>
              <a:rPr lang="en-US" sz="3600" b="1" dirty="0">
                <a:solidFill>
                  <a:srgbClr val="FFFF66"/>
                </a:solidFill>
                <a:effectLst>
                  <a:glow rad="228600">
                    <a:schemeClr val="accent4">
                      <a:satMod val="175000"/>
                      <a:alpha val="40000"/>
                    </a:schemeClr>
                  </a:glow>
                </a:effectLst>
                <a:latin typeface="Teen" pitchFamily="2" charset="0"/>
              </a:rPr>
              <a:t>  Blind You To The </a:t>
            </a:r>
            <a:r>
              <a:rPr lang="en-US" sz="3600" b="1" i="1" dirty="0">
                <a:solidFill>
                  <a:schemeClr val="bg1"/>
                </a:solidFill>
                <a:effectLst>
                  <a:glow rad="228600">
                    <a:schemeClr val="accent4">
                      <a:satMod val="175000"/>
                      <a:alpha val="40000"/>
                    </a:schemeClr>
                  </a:glow>
                </a:effectLst>
                <a:latin typeface="Teen" pitchFamily="2" charset="0"/>
              </a:rPr>
              <a:t>Opportunities</a:t>
            </a:r>
            <a:br>
              <a:rPr lang="en-US" sz="3600" b="1" i="1" dirty="0">
                <a:solidFill>
                  <a:schemeClr val="bg1"/>
                </a:solidFill>
                <a:effectLst>
                  <a:glow rad="228600">
                    <a:schemeClr val="accent4">
                      <a:satMod val="175000"/>
                      <a:alpha val="40000"/>
                    </a:schemeClr>
                  </a:glow>
                </a:effectLst>
                <a:latin typeface="Teen" pitchFamily="2" charset="0"/>
              </a:rPr>
            </a:br>
            <a:r>
              <a:rPr lang="en-US" sz="3600" b="1" i="1" dirty="0">
                <a:solidFill>
                  <a:schemeClr val="bg1"/>
                </a:solidFill>
                <a:effectLst>
                  <a:glow rad="228600">
                    <a:schemeClr val="accent4">
                      <a:satMod val="175000"/>
                      <a:alpha val="40000"/>
                    </a:schemeClr>
                  </a:glow>
                </a:effectLst>
                <a:latin typeface="Teen" pitchFamily="2" charset="0"/>
              </a:rPr>
              <a:t>  For Healing! </a:t>
            </a:r>
          </a:p>
          <a:p>
            <a:pPr>
              <a:lnSpc>
                <a:spcPct val="80000"/>
              </a:lnSpc>
              <a:spcAft>
                <a:spcPct val="30000"/>
              </a:spcAft>
              <a:buClr>
                <a:schemeClr val="bg1"/>
              </a:buClr>
              <a:buFont typeface="Wingdings" pitchFamily="2" charset="2"/>
              <a:buNone/>
            </a:pPr>
            <a:r>
              <a:rPr lang="en-US" sz="3600" b="1" i="1" dirty="0">
                <a:solidFill>
                  <a:srgbClr val="66FFFF"/>
                </a:solidFill>
                <a:effectLst>
                  <a:glow rad="228600">
                    <a:schemeClr val="accent4">
                      <a:satMod val="175000"/>
                      <a:alpha val="40000"/>
                    </a:schemeClr>
                  </a:glow>
                </a:effectLst>
                <a:latin typeface="Teen" pitchFamily="2" charset="0"/>
              </a:rPr>
              <a:t>4. </a:t>
            </a:r>
            <a:r>
              <a:rPr lang="en-US" sz="3600" b="1" dirty="0">
                <a:solidFill>
                  <a:srgbClr val="FFFF66"/>
                </a:solidFill>
                <a:effectLst>
                  <a:glow rad="228600">
                    <a:schemeClr val="accent4">
                      <a:satMod val="175000"/>
                      <a:alpha val="40000"/>
                    </a:schemeClr>
                  </a:glow>
                </a:effectLst>
                <a:latin typeface="Teen" pitchFamily="2" charset="0"/>
              </a:rPr>
              <a:t>Don’t </a:t>
            </a:r>
            <a:r>
              <a:rPr lang="en-US" sz="3600" b="1" i="1" dirty="0">
                <a:solidFill>
                  <a:schemeClr val="bg1"/>
                </a:solidFill>
                <a:effectLst>
                  <a:glow rad="228600">
                    <a:schemeClr val="accent4">
                      <a:satMod val="175000"/>
                      <a:alpha val="40000"/>
                    </a:schemeClr>
                  </a:glow>
                </a:effectLst>
                <a:latin typeface="Teen" pitchFamily="2" charset="0"/>
              </a:rPr>
              <a:t>Hide Your Pain!</a:t>
            </a:r>
          </a:p>
          <a:p>
            <a:pPr>
              <a:lnSpc>
                <a:spcPct val="80000"/>
              </a:lnSpc>
              <a:spcAft>
                <a:spcPct val="30000"/>
              </a:spcAft>
              <a:buClr>
                <a:schemeClr val="bg1"/>
              </a:buClr>
              <a:buFont typeface="Wingdings" pitchFamily="2" charset="2"/>
              <a:buNone/>
            </a:pPr>
            <a:r>
              <a:rPr lang="en-US" sz="3600" b="1" i="1" dirty="0">
                <a:solidFill>
                  <a:srgbClr val="66FFFF"/>
                </a:solidFill>
                <a:effectLst>
                  <a:glow rad="228600">
                    <a:schemeClr val="accent4">
                      <a:satMod val="175000"/>
                      <a:alpha val="40000"/>
                    </a:schemeClr>
                  </a:glow>
                </a:effectLst>
                <a:latin typeface="Teen" pitchFamily="2" charset="0"/>
              </a:rPr>
              <a:t>5. </a:t>
            </a:r>
            <a:r>
              <a:rPr lang="en-US" sz="3600" b="1" dirty="0">
                <a:solidFill>
                  <a:srgbClr val="FFFF66"/>
                </a:solidFill>
                <a:effectLst>
                  <a:glow rad="228600">
                    <a:schemeClr val="accent4">
                      <a:satMod val="175000"/>
                      <a:alpha val="40000"/>
                    </a:schemeClr>
                  </a:glow>
                </a:effectLst>
                <a:latin typeface="Teen" pitchFamily="2" charset="0"/>
              </a:rPr>
              <a:t>Take </a:t>
            </a:r>
            <a:r>
              <a:rPr lang="en-US" sz="3600" b="1" i="1" dirty="0">
                <a:solidFill>
                  <a:schemeClr val="bg1"/>
                </a:solidFill>
                <a:effectLst>
                  <a:glow rad="228600">
                    <a:schemeClr val="accent4">
                      <a:satMod val="175000"/>
                      <a:alpha val="40000"/>
                    </a:schemeClr>
                  </a:glow>
                </a:effectLst>
                <a:latin typeface="Teen" pitchFamily="2" charset="0"/>
              </a:rPr>
              <a:t>Personal Responsibility!</a:t>
            </a:r>
          </a:p>
        </p:txBody>
      </p:sp>
      <p:sp>
        <p:nvSpPr>
          <p:cNvPr id="6220805" name="Text Box 5"/>
          <p:cNvSpPr txBox="1">
            <a:spLocks noChangeArrowheads="1"/>
          </p:cNvSpPr>
          <p:nvPr/>
        </p:nvSpPr>
        <p:spPr bwMode="auto">
          <a:xfrm>
            <a:off x="152400" y="753070"/>
            <a:ext cx="8839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Aft>
                <a:spcPct val="25000"/>
              </a:spcAft>
              <a:buClr>
                <a:srgbClr val="FFFF99"/>
              </a:buClr>
            </a:pPr>
            <a:r>
              <a:rPr lang="en-US" sz="5400" b="1" i="1" dirty="0">
                <a:solidFill>
                  <a:srgbClr val="00FFFF"/>
                </a:solidFill>
                <a:effectLst>
                  <a:glow rad="228600">
                    <a:schemeClr val="accent4">
                      <a:satMod val="175000"/>
                      <a:alpha val="40000"/>
                    </a:schemeClr>
                  </a:glow>
                </a:effectLst>
                <a:latin typeface="Teen" pitchFamily="2" charset="0"/>
              </a:rPr>
              <a:t>Let’s Look At Them Again…</a:t>
            </a:r>
            <a:endParaRPr lang="en-US" sz="6600" b="1" i="1" dirty="0">
              <a:solidFill>
                <a:srgbClr val="00FFFF"/>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20805">
                                            <p:txEl>
                                              <p:pRg st="0" end="0"/>
                                            </p:txEl>
                                          </p:spTgt>
                                        </p:tgtEl>
                                        <p:attrNameLst>
                                          <p:attrName>style.visibility</p:attrName>
                                        </p:attrNameLst>
                                      </p:cBhvr>
                                      <p:to>
                                        <p:strVal val="visible"/>
                                      </p:to>
                                    </p:set>
                                    <p:animEffect transition="in" filter="fade">
                                      <p:cBhvr>
                                        <p:cTn id="7" dur="500"/>
                                        <p:tgtEl>
                                          <p:spTgt spid="62208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20802"/>
                                        </p:tgtEl>
                                        <p:attrNameLst>
                                          <p:attrName>style.visibility</p:attrName>
                                        </p:attrNameLst>
                                      </p:cBhvr>
                                      <p:to>
                                        <p:strVal val="visible"/>
                                      </p:to>
                                    </p:set>
                                    <p:animEffect transition="in" filter="fade">
                                      <p:cBhvr>
                                        <p:cTn id="12" dur="500"/>
                                        <p:tgtEl>
                                          <p:spTgt spid="6220802"/>
                                        </p:tgtEl>
                                      </p:cBhvr>
                                    </p:animEffect>
                                  </p:childTnLst>
                                </p:cTn>
                              </p:par>
                            </p:childTnLst>
                          </p:cTn>
                        </p:par>
                        <p:par>
                          <p:cTn id="13" fill="hold" nodeType="afterGroup">
                            <p:stCondLst>
                              <p:cond delay="500"/>
                            </p:stCondLst>
                            <p:childTnLst>
                              <p:par>
                                <p:cTn id="14" presetID="29" presetClass="entr" presetSubtype="0" fill="hold" nodeType="afterEffect">
                                  <p:stCondLst>
                                    <p:cond delay="0"/>
                                  </p:stCondLst>
                                  <p:childTnLst>
                                    <p:set>
                                      <p:cBhvr>
                                        <p:cTn id="15" dur="1" fill="hold">
                                          <p:stCondLst>
                                            <p:cond delay="0"/>
                                          </p:stCondLst>
                                        </p:cTn>
                                        <p:tgtEl>
                                          <p:spTgt spid="6220804">
                                            <p:txEl>
                                              <p:pRg st="0" end="0"/>
                                            </p:txEl>
                                          </p:spTgt>
                                        </p:tgtEl>
                                        <p:attrNameLst>
                                          <p:attrName>style.visibility</p:attrName>
                                        </p:attrNameLst>
                                      </p:cBhvr>
                                      <p:to>
                                        <p:strVal val="visible"/>
                                      </p:to>
                                    </p:set>
                                    <p:anim calcmode="lin" valueType="num">
                                      <p:cBhvr>
                                        <p:cTn id="16" dur="500" fill="hold"/>
                                        <p:tgtEl>
                                          <p:spTgt spid="622080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622080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500"/>
                                        <p:tgtEl>
                                          <p:spTgt spid="622080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6220804">
                                            <p:txEl>
                                              <p:pRg st="1" end="1"/>
                                            </p:txEl>
                                          </p:spTgt>
                                        </p:tgtEl>
                                        <p:attrNameLst>
                                          <p:attrName>style.visibility</p:attrName>
                                        </p:attrNameLst>
                                      </p:cBhvr>
                                      <p:to>
                                        <p:strVal val="visible"/>
                                      </p:to>
                                    </p:set>
                                    <p:anim calcmode="lin" valueType="num">
                                      <p:cBhvr>
                                        <p:cTn id="23" dur="500" fill="hold"/>
                                        <p:tgtEl>
                                          <p:spTgt spid="622080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622080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500"/>
                                        <p:tgtEl>
                                          <p:spTgt spid="622080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6220804">
                                            <p:txEl>
                                              <p:pRg st="2" end="2"/>
                                            </p:txEl>
                                          </p:spTgt>
                                        </p:tgtEl>
                                        <p:attrNameLst>
                                          <p:attrName>style.visibility</p:attrName>
                                        </p:attrNameLst>
                                      </p:cBhvr>
                                      <p:to>
                                        <p:strVal val="visible"/>
                                      </p:to>
                                    </p:set>
                                    <p:anim calcmode="lin" valueType="num">
                                      <p:cBhvr>
                                        <p:cTn id="30" dur="500" fill="hold"/>
                                        <p:tgtEl>
                                          <p:spTgt spid="622080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622080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500"/>
                                        <p:tgtEl>
                                          <p:spTgt spid="622080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6220804">
                                            <p:txEl>
                                              <p:pRg st="3" end="3"/>
                                            </p:txEl>
                                          </p:spTgt>
                                        </p:tgtEl>
                                        <p:attrNameLst>
                                          <p:attrName>style.visibility</p:attrName>
                                        </p:attrNameLst>
                                      </p:cBhvr>
                                      <p:to>
                                        <p:strVal val="visible"/>
                                      </p:to>
                                    </p:set>
                                    <p:anim calcmode="lin" valueType="num">
                                      <p:cBhvr>
                                        <p:cTn id="37" dur="500" fill="hold"/>
                                        <p:tgtEl>
                                          <p:spTgt spid="6220804">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622080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9" dur="500"/>
                                        <p:tgtEl>
                                          <p:spTgt spid="6220804">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6220804">
                                            <p:txEl>
                                              <p:pRg st="4" end="4"/>
                                            </p:txEl>
                                          </p:spTgt>
                                        </p:tgtEl>
                                        <p:attrNameLst>
                                          <p:attrName>style.visibility</p:attrName>
                                        </p:attrNameLst>
                                      </p:cBhvr>
                                      <p:to>
                                        <p:strVal val="visible"/>
                                      </p:to>
                                    </p:set>
                                    <p:anim calcmode="lin" valueType="num">
                                      <p:cBhvr>
                                        <p:cTn id="44" dur="500" fill="hold"/>
                                        <p:tgtEl>
                                          <p:spTgt spid="6220804">
                                            <p:txEl>
                                              <p:pRg st="4" end="4"/>
                                            </p:txEl>
                                          </p:spTgt>
                                        </p:tgtEl>
                                        <p:attrNameLst>
                                          <p:attrName>ppt_x</p:attrName>
                                        </p:attrNameLst>
                                      </p:cBhvr>
                                      <p:tavLst>
                                        <p:tav tm="0">
                                          <p:val>
                                            <p:strVal val="#ppt_x-.2"/>
                                          </p:val>
                                        </p:tav>
                                        <p:tav tm="100000">
                                          <p:val>
                                            <p:strVal val="#ppt_x"/>
                                          </p:val>
                                        </p:tav>
                                      </p:tavLst>
                                    </p:anim>
                                    <p:anim calcmode="lin" valueType="num">
                                      <p:cBhvr>
                                        <p:cTn id="45" dur="500" fill="hold"/>
                                        <p:tgtEl>
                                          <p:spTgt spid="622080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6" dur="500"/>
                                        <p:tgtEl>
                                          <p:spTgt spid="6220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080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122" name="Picture 2" descr="FamilyFeu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9123" name="Picture 3" descr="FamilyFeu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9124" name="Rectangle 4"/>
          <p:cNvSpPr>
            <a:spLocks noChangeArrowheads="1"/>
          </p:cNvSpPr>
          <p:nvPr/>
        </p:nvSpPr>
        <p:spPr bwMode="auto">
          <a:xfrm>
            <a:off x="762000" y="4038600"/>
            <a:ext cx="7620000" cy="2667000"/>
          </a:xfrm>
          <a:prstGeom prst="rect">
            <a:avLst/>
          </a:prstGeom>
          <a:solidFill>
            <a:schemeClr val="tx1">
              <a:alpha val="70000"/>
            </a:schemeClr>
          </a:solidFill>
          <a:ln>
            <a:noFill/>
          </a:ln>
          <a:effectLst/>
          <a:extLs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125" name="Text Box 5"/>
          <p:cNvSpPr txBox="1">
            <a:spLocks noChangeArrowheads="1"/>
          </p:cNvSpPr>
          <p:nvPr/>
        </p:nvSpPr>
        <p:spPr bwMode="auto">
          <a:xfrm>
            <a:off x="609600" y="4089400"/>
            <a:ext cx="7848600" cy="26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100" b="1" spc="-150" dirty="0" smtClean="0">
                <a:solidFill>
                  <a:schemeClr val="bg1"/>
                </a:solidFill>
                <a:effectLst>
                  <a:glow rad="228600">
                    <a:schemeClr val="accent4">
                      <a:satMod val="175000"/>
                      <a:alpha val="40000"/>
                    </a:schemeClr>
                  </a:glow>
                </a:effectLst>
                <a:latin typeface="Teen" pitchFamily="2" charset="0"/>
              </a:rPr>
              <a:t>Top Two Answers To</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The Most Difficult Thing</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A Mother Or Wife Must</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Ever Endure?</a:t>
            </a:r>
            <a:endParaRPr lang="en-US" sz="5100" b="1" spc="-150" dirty="0">
              <a:solidFill>
                <a:schemeClr val="bg1"/>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9122"/>
                                        </p:tgtEl>
                                        <p:attrNameLst>
                                          <p:attrName>style.visibility</p:attrName>
                                        </p:attrNameLst>
                                      </p:cBhvr>
                                      <p:to>
                                        <p:strVal val="visible"/>
                                      </p:to>
                                    </p:set>
                                    <p:anim calcmode="lin" valueType="num">
                                      <p:cBhvr>
                                        <p:cTn id="7" dur="1000" fill="hold"/>
                                        <p:tgtEl>
                                          <p:spTgt spid="6149122"/>
                                        </p:tgtEl>
                                        <p:attrNameLst>
                                          <p:attrName>ppt_w</p:attrName>
                                        </p:attrNameLst>
                                      </p:cBhvr>
                                      <p:tavLst>
                                        <p:tav tm="0">
                                          <p:val>
                                            <p:fltVal val="0"/>
                                          </p:val>
                                        </p:tav>
                                        <p:tav tm="100000">
                                          <p:val>
                                            <p:strVal val="#ppt_w"/>
                                          </p:val>
                                        </p:tav>
                                      </p:tavLst>
                                    </p:anim>
                                    <p:anim calcmode="lin" valueType="num">
                                      <p:cBhvr>
                                        <p:cTn id="8" dur="1000" fill="hold"/>
                                        <p:tgtEl>
                                          <p:spTgt spid="6149122"/>
                                        </p:tgtEl>
                                        <p:attrNameLst>
                                          <p:attrName>ppt_h</p:attrName>
                                        </p:attrNameLst>
                                      </p:cBhvr>
                                      <p:tavLst>
                                        <p:tav tm="0">
                                          <p:val>
                                            <p:fltVal val="0"/>
                                          </p:val>
                                        </p:tav>
                                        <p:tav tm="100000">
                                          <p:val>
                                            <p:strVal val="#ppt_h"/>
                                          </p:val>
                                        </p:tav>
                                      </p:tavLst>
                                    </p:anim>
                                    <p:animEffect transition="in" filter="fade">
                                      <p:cBhvr>
                                        <p:cTn id="9" dur="1000"/>
                                        <p:tgtEl>
                                          <p:spTgt spid="6149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1000"/>
                                        <p:tgtEl>
                                          <p:spTgt spid="6149122"/>
                                        </p:tgtEl>
                                      </p:cBhvr>
                                    </p:animEffect>
                                    <p:set>
                                      <p:cBhvr>
                                        <p:cTn id="14" dur="1" fill="hold">
                                          <p:stCondLst>
                                            <p:cond delay="999"/>
                                          </p:stCondLst>
                                        </p:cTn>
                                        <p:tgtEl>
                                          <p:spTgt spid="614912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149123"/>
                                        </p:tgtEl>
                                        <p:attrNameLst>
                                          <p:attrName>style.visibility</p:attrName>
                                        </p:attrNameLst>
                                      </p:cBhvr>
                                      <p:to>
                                        <p:strVal val="visible"/>
                                      </p:to>
                                    </p:set>
                                    <p:animEffect transition="in" filter="fade">
                                      <p:cBhvr>
                                        <p:cTn id="17" dur="1000"/>
                                        <p:tgtEl>
                                          <p:spTgt spid="6149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149125">
                                            <p:txEl>
                                              <p:pRg st="0" end="0"/>
                                            </p:txEl>
                                          </p:spTgt>
                                        </p:tgtEl>
                                        <p:attrNameLst>
                                          <p:attrName>style.visibility</p:attrName>
                                        </p:attrNameLst>
                                      </p:cBhvr>
                                      <p:to>
                                        <p:strVal val="visible"/>
                                      </p:to>
                                    </p:set>
                                    <p:anim calcmode="lin" valueType="num">
                                      <p:cBhvr>
                                        <p:cTn id="22" dur="1000" fill="hold"/>
                                        <p:tgtEl>
                                          <p:spTgt spid="6149125">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6149125">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614912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49124"/>
                                        </p:tgtEl>
                                        <p:attrNameLst>
                                          <p:attrName>style.visibility</p:attrName>
                                        </p:attrNameLst>
                                      </p:cBhvr>
                                      <p:to>
                                        <p:strVal val="visible"/>
                                      </p:to>
                                    </p:set>
                                    <p:animEffect transition="in" filter="fade">
                                      <p:cBhvr>
                                        <p:cTn id="27" dur="500"/>
                                        <p:tgtEl>
                                          <p:spTgt spid="614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1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24898" name="Rectangle 2"/>
          <p:cNvSpPr>
            <a:spLocks noChangeArrowheads="1"/>
          </p:cNvSpPr>
          <p:nvPr/>
        </p:nvSpPr>
        <p:spPr bwMode="auto">
          <a:xfrm>
            <a:off x="190500" y="2590800"/>
            <a:ext cx="8763000" cy="3733800"/>
          </a:xfrm>
          <a:prstGeom prst="rect">
            <a:avLst/>
          </a:prstGeom>
          <a:solidFill>
            <a:schemeClr val="tx1">
              <a:alpha val="75000"/>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899" name="Text Box 3"/>
          <p:cNvSpPr txBox="1">
            <a:spLocks noChangeArrowheads="1"/>
          </p:cNvSpPr>
          <p:nvPr/>
        </p:nvSpPr>
        <p:spPr bwMode="auto">
          <a:xfrm>
            <a:off x="266700" y="271621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1:22</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So Naomi returned, and Ruth the </a:t>
            </a:r>
            <a:r>
              <a:rPr lang="en-US" dirty="0" err="1">
                <a:solidFill>
                  <a:schemeClr val="bg1"/>
                </a:solidFill>
                <a:latin typeface="Teen" pitchFamily="2" charset="0"/>
              </a:rPr>
              <a:t>Moabitess</a:t>
            </a:r>
            <a:r>
              <a:rPr lang="en-US" dirty="0">
                <a:solidFill>
                  <a:schemeClr val="bg1"/>
                </a:solidFill>
                <a:latin typeface="Teen" pitchFamily="2" charset="0"/>
              </a:rPr>
              <a:t>, her daughter in law, with her, which returned out of the country of Moab: and they came to Bethlehem in the beginning of barley harvest.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24899"/>
                                        </p:tgtEl>
                                        <p:attrNameLst>
                                          <p:attrName>style.visibility</p:attrName>
                                        </p:attrNameLst>
                                      </p:cBhvr>
                                      <p:to>
                                        <p:strVal val="visible"/>
                                      </p:to>
                                    </p:set>
                                    <p:animEffect transition="in" filter="fade">
                                      <p:cBhvr>
                                        <p:cTn id="7" dur="500"/>
                                        <p:tgtEl>
                                          <p:spTgt spid="6224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24898"/>
                                        </p:tgtEl>
                                        <p:attrNameLst>
                                          <p:attrName>style.visibility</p:attrName>
                                        </p:attrNameLst>
                                      </p:cBhvr>
                                      <p:to>
                                        <p:strVal val="visible"/>
                                      </p:to>
                                    </p:set>
                                    <p:animEffect transition="in" filter="fade">
                                      <p:cBhvr>
                                        <p:cTn id="10" dur="500"/>
                                        <p:tgtEl>
                                          <p:spTgt spid="6224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4898" grpId="0" animBg="1"/>
      <p:bldP spid="622489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595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5658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51172" name="Rectangle 4"/>
          <p:cNvSpPr>
            <a:spLocks noChangeArrowheads="1"/>
          </p:cNvSpPr>
          <p:nvPr/>
        </p:nvSpPr>
        <p:spPr bwMode="auto">
          <a:xfrm>
            <a:off x="762000" y="4038600"/>
            <a:ext cx="7620000" cy="2667000"/>
          </a:xfrm>
          <a:prstGeom prst="rect">
            <a:avLst/>
          </a:prstGeom>
          <a:solidFill>
            <a:schemeClr val="tx1">
              <a:alpha val="70000"/>
            </a:schemeClr>
          </a:solidFill>
          <a:ln>
            <a:noFill/>
          </a:ln>
          <a:effectLst/>
          <a:extLs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5"/>
          <p:cNvSpPr txBox="1">
            <a:spLocks noChangeArrowheads="1"/>
          </p:cNvSpPr>
          <p:nvPr/>
        </p:nvSpPr>
        <p:spPr bwMode="auto">
          <a:xfrm>
            <a:off x="609600" y="4089400"/>
            <a:ext cx="7848600" cy="26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100" b="1" spc="-150" dirty="0" smtClean="0">
                <a:solidFill>
                  <a:schemeClr val="bg1"/>
                </a:solidFill>
                <a:effectLst>
                  <a:glow rad="228600">
                    <a:schemeClr val="accent4">
                      <a:satMod val="175000"/>
                      <a:alpha val="40000"/>
                    </a:schemeClr>
                  </a:glow>
                </a:effectLst>
                <a:latin typeface="Teen" pitchFamily="2" charset="0"/>
              </a:rPr>
              <a:t>Top Two Answers To</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The Most Difficult Thing</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A Mother Or Wife Must</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Ever Endure?</a:t>
            </a:r>
            <a:endParaRPr lang="en-US" sz="5100" b="1" spc="-150" dirty="0">
              <a:solidFill>
                <a:schemeClr val="bg1"/>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53218" name="Rectangle 2"/>
          <p:cNvSpPr>
            <a:spLocks noChangeArrowheads="1"/>
          </p:cNvSpPr>
          <p:nvPr/>
        </p:nvSpPr>
        <p:spPr bwMode="auto">
          <a:xfrm>
            <a:off x="762000" y="4038600"/>
            <a:ext cx="7620000" cy="2667000"/>
          </a:xfrm>
          <a:prstGeom prst="rect">
            <a:avLst/>
          </a:prstGeom>
          <a:solidFill>
            <a:schemeClr val="tx1">
              <a:alpha val="70000"/>
            </a:schemeClr>
          </a:solidFill>
          <a:ln>
            <a:noFill/>
          </a:ln>
          <a:effectLst/>
          <a:extLs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5"/>
          <p:cNvSpPr txBox="1">
            <a:spLocks noChangeArrowheads="1"/>
          </p:cNvSpPr>
          <p:nvPr/>
        </p:nvSpPr>
        <p:spPr bwMode="auto">
          <a:xfrm>
            <a:off x="609600" y="4089400"/>
            <a:ext cx="7848600" cy="26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100" b="1" spc="-150" dirty="0" smtClean="0">
                <a:solidFill>
                  <a:schemeClr val="bg1"/>
                </a:solidFill>
                <a:effectLst>
                  <a:glow rad="228600">
                    <a:schemeClr val="accent4">
                      <a:satMod val="175000"/>
                      <a:alpha val="40000"/>
                    </a:schemeClr>
                  </a:glow>
                </a:effectLst>
                <a:latin typeface="Teen" pitchFamily="2" charset="0"/>
              </a:rPr>
              <a:t>Top Two Answers To</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The Most Difficult Thing</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A Mother Or Wife Must</a:t>
            </a:r>
            <a:br>
              <a:rPr lang="en-US" sz="5100" b="1" spc="-150" dirty="0" smtClean="0">
                <a:solidFill>
                  <a:schemeClr val="bg1"/>
                </a:solidFill>
                <a:effectLst>
                  <a:glow rad="228600">
                    <a:schemeClr val="accent4">
                      <a:satMod val="175000"/>
                      <a:alpha val="40000"/>
                    </a:schemeClr>
                  </a:glow>
                </a:effectLst>
                <a:latin typeface="Teen" pitchFamily="2" charset="0"/>
              </a:rPr>
            </a:br>
            <a:r>
              <a:rPr lang="en-US" sz="5100" b="1" spc="-150" dirty="0" smtClean="0">
                <a:solidFill>
                  <a:schemeClr val="bg1"/>
                </a:solidFill>
                <a:effectLst>
                  <a:glow rad="228600">
                    <a:schemeClr val="accent4">
                      <a:satMod val="175000"/>
                      <a:alpha val="40000"/>
                    </a:schemeClr>
                  </a:glow>
                </a:effectLst>
                <a:latin typeface="Teen" pitchFamily="2" charset="0"/>
              </a:rPr>
              <a:t>Ever Endure?</a:t>
            </a:r>
            <a:endParaRPr lang="en-US" sz="5100" b="1" spc="-150" dirty="0">
              <a:solidFill>
                <a:schemeClr val="bg1"/>
              </a:solidFill>
              <a:effectLst>
                <a:glow rad="228600">
                  <a:schemeClr val="accent4">
                    <a:satMod val="175000"/>
                    <a:alpha val="40000"/>
                  </a:schemeClr>
                </a:glow>
              </a:effectLst>
              <a:latin typeface="Teen" pitchFamily="2"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0450" name="Rectangle 2"/>
          <p:cNvSpPr>
            <a:spLocks noChangeArrowheads="1"/>
          </p:cNvSpPr>
          <p:nvPr/>
        </p:nvSpPr>
        <p:spPr bwMode="auto">
          <a:xfrm>
            <a:off x="190500" y="1339072"/>
            <a:ext cx="8763000" cy="4179856"/>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0451" name="Text Box 3"/>
          <p:cNvSpPr txBox="1">
            <a:spLocks noChangeArrowheads="1"/>
          </p:cNvSpPr>
          <p:nvPr/>
        </p:nvSpPr>
        <p:spPr bwMode="auto">
          <a:xfrm>
            <a:off x="266700" y="1401779"/>
            <a:ext cx="8610600" cy="405444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Ruth 1:1</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Now it came to pass in the days when the judges ruled, that there was a famine in the land. And a certain man of </a:t>
            </a:r>
            <a:r>
              <a:rPr lang="en-US" dirty="0" err="1">
                <a:solidFill>
                  <a:schemeClr val="bg1"/>
                </a:solidFill>
                <a:latin typeface="Teen" pitchFamily="2" charset="0"/>
              </a:rPr>
              <a:t>Bethlehemjudah</a:t>
            </a:r>
            <a:r>
              <a:rPr lang="en-US" dirty="0">
                <a:solidFill>
                  <a:schemeClr val="bg1"/>
                </a:solidFill>
                <a:latin typeface="Teen" pitchFamily="2" charset="0"/>
              </a:rPr>
              <a:t> went to sojourn in the country of Moab, he, and his wife, and his two sons.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0451"/>
                                        </p:tgtEl>
                                        <p:attrNameLst>
                                          <p:attrName>style.visibility</p:attrName>
                                        </p:attrNameLst>
                                      </p:cBhvr>
                                      <p:to>
                                        <p:strVal val="visible"/>
                                      </p:to>
                                    </p:set>
                                    <p:animEffect transition="in" filter="fade">
                                      <p:cBhvr>
                                        <p:cTn id="7" dur="500"/>
                                        <p:tgtEl>
                                          <p:spTgt spid="61204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20450"/>
                                        </p:tgtEl>
                                        <p:attrNameLst>
                                          <p:attrName>style.visibility</p:attrName>
                                        </p:attrNameLst>
                                      </p:cBhvr>
                                      <p:to>
                                        <p:strVal val="visible"/>
                                      </p:to>
                                    </p:set>
                                    <p:animEffect transition="in" filter="fade">
                                      <p:cBhvr>
                                        <p:cTn id="10" dur="500"/>
                                        <p:tgtEl>
                                          <p:spTgt spid="612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0450" grpId="0" animBg="1"/>
      <p:bldP spid="61204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4818" name="Text Box 2"/>
          <p:cNvSpPr txBox="1">
            <a:spLocks noChangeArrowheads="1"/>
          </p:cNvSpPr>
          <p:nvPr/>
        </p:nvSpPr>
        <p:spPr bwMode="auto">
          <a:xfrm>
            <a:off x="152400" y="1316038"/>
            <a:ext cx="8839200" cy="113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8000" b="1" i="1" dirty="0">
                <a:ln w="28575">
                  <a:solidFill>
                    <a:schemeClr val="tx1"/>
                  </a:solidFill>
                </a:ln>
                <a:solidFill>
                  <a:srgbClr val="66FFFF"/>
                </a:solidFill>
                <a:effectLst>
                  <a:glow rad="228600">
                    <a:schemeClr val="accent3">
                      <a:satMod val="175000"/>
                      <a:alpha val="40000"/>
                    </a:schemeClr>
                  </a:glow>
                </a:effectLst>
                <a:latin typeface="Teen" pitchFamily="2" charset="0"/>
              </a:rPr>
              <a:t>JUDGES RULED!</a:t>
            </a:r>
            <a:endParaRPr lang="en-US" sz="12700" b="1" i="1" dirty="0">
              <a:ln w="28575">
                <a:solidFill>
                  <a:schemeClr val="tx1"/>
                </a:solidFill>
              </a:ln>
              <a:solidFill>
                <a:srgbClr val="66FFFF"/>
              </a:solidFill>
              <a:effectLst>
                <a:glow rad="228600">
                  <a:schemeClr val="accent3">
                    <a:satMod val="175000"/>
                    <a:alpha val="40000"/>
                  </a:schemeClr>
                </a:glow>
              </a:effectLst>
              <a:latin typeface="Teen" pitchFamily="2" charset="0"/>
            </a:endParaRPr>
          </a:p>
        </p:txBody>
      </p:sp>
      <p:sp>
        <p:nvSpPr>
          <p:cNvPr id="5794819" name="Rectangle 3"/>
          <p:cNvSpPr>
            <a:spLocks noChangeArrowheads="1"/>
          </p:cNvSpPr>
          <p:nvPr/>
        </p:nvSpPr>
        <p:spPr bwMode="auto">
          <a:xfrm>
            <a:off x="190500" y="2438400"/>
            <a:ext cx="8763000" cy="2210085"/>
          </a:xfrm>
          <a:prstGeom prst="rect">
            <a:avLst/>
          </a:prstGeom>
          <a:solidFill>
            <a:schemeClr val="tx1">
              <a:alpha val="60001"/>
            </a:schemeClr>
          </a:solidFill>
          <a:ln w="25400"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een" pitchFamily="2" charset="0"/>
            </a:endParaRPr>
          </a:p>
        </p:txBody>
      </p:sp>
      <p:sp>
        <p:nvSpPr>
          <p:cNvPr id="5794820" name="Text Box 4"/>
          <p:cNvSpPr txBox="1">
            <a:spLocks noChangeArrowheads="1"/>
          </p:cNvSpPr>
          <p:nvPr/>
        </p:nvSpPr>
        <p:spPr bwMode="auto">
          <a:xfrm>
            <a:off x="266700" y="2501106"/>
            <a:ext cx="8610600" cy="208467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FF00"/>
                </a:solidFill>
                <a:latin typeface="Teen" pitchFamily="2" charset="0"/>
              </a:rPr>
              <a:t>Judges 21:25</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In those days there was no king in Israel: every man did that which was right in his own eyes.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794818">
                                            <p:txEl>
                                              <p:pRg st="0" end="0"/>
                                            </p:txEl>
                                          </p:spTgt>
                                        </p:tgtEl>
                                        <p:attrNameLst>
                                          <p:attrName>style.visibility</p:attrName>
                                        </p:attrNameLst>
                                      </p:cBhvr>
                                      <p:to>
                                        <p:strVal val="visible"/>
                                      </p:to>
                                    </p:set>
                                    <p:animEffect transition="in" filter="fade">
                                      <p:cBhvr>
                                        <p:cTn id="7" dur="500"/>
                                        <p:tgtEl>
                                          <p:spTgt spid="5794818">
                                            <p:txEl>
                                              <p:pRg st="0" end="0"/>
                                            </p:txEl>
                                          </p:spTgt>
                                        </p:tgtEl>
                                      </p:cBhvr>
                                    </p:animEffect>
                                    <p:anim calcmode="lin" valueType="num">
                                      <p:cBhvr>
                                        <p:cTn id="8" dur="500" fill="hold"/>
                                        <p:tgtEl>
                                          <p:spTgt spid="57948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794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794820"/>
                                        </p:tgtEl>
                                        <p:attrNameLst>
                                          <p:attrName>style.visibility</p:attrName>
                                        </p:attrNameLst>
                                      </p:cBhvr>
                                      <p:to>
                                        <p:strVal val="visible"/>
                                      </p:to>
                                    </p:set>
                                    <p:animEffect transition="in" filter="fade">
                                      <p:cBhvr>
                                        <p:cTn id="14" dur="500"/>
                                        <p:tgtEl>
                                          <p:spTgt spid="57948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794819"/>
                                        </p:tgtEl>
                                        <p:attrNameLst>
                                          <p:attrName>style.visibility</p:attrName>
                                        </p:attrNameLst>
                                      </p:cBhvr>
                                      <p:to>
                                        <p:strVal val="visible"/>
                                      </p:to>
                                    </p:set>
                                    <p:animEffect transition="in" filter="fade">
                                      <p:cBhvr>
                                        <p:cTn id="17" dur="500"/>
                                        <p:tgtEl>
                                          <p:spTgt spid="579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4819" grpId="0" animBg="1"/>
      <p:bldP spid="579482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16716</TotalTime>
  <Words>294</Words>
  <Application>Microsoft Office PowerPoint</Application>
  <PresentationFormat>On-screen Show (4:3)</PresentationFormat>
  <Paragraphs>107</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Wingdings</vt:lpstr>
      <vt:lpstr>Tempus Sans ITC</vt:lpstr>
      <vt:lpstr>Teen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1858</cp:revision>
  <dcterms:created xsi:type="dcterms:W3CDTF">2005-02-19T02:02:57Z</dcterms:created>
  <dcterms:modified xsi:type="dcterms:W3CDTF">2011-05-07T21:50:52Z</dcterms:modified>
</cp:coreProperties>
</file>