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10301" r:id="rId2"/>
    <p:sldId id="9429" r:id="rId3"/>
    <p:sldId id="10497" r:id="rId4"/>
    <p:sldId id="10665" r:id="rId5"/>
    <p:sldId id="10666" r:id="rId6"/>
    <p:sldId id="10667" r:id="rId7"/>
    <p:sldId id="10668" r:id="rId8"/>
    <p:sldId id="10679" r:id="rId9"/>
    <p:sldId id="10669" r:id="rId10"/>
    <p:sldId id="10670" r:id="rId11"/>
    <p:sldId id="10671" r:id="rId12"/>
    <p:sldId id="10672" r:id="rId13"/>
    <p:sldId id="10680" r:id="rId14"/>
    <p:sldId id="10673" r:id="rId15"/>
    <p:sldId id="10674" r:id="rId16"/>
    <p:sldId id="10675" r:id="rId17"/>
    <p:sldId id="10676" r:id="rId18"/>
    <p:sldId id="10677" r:id="rId19"/>
    <p:sldId id="10678" r:id="rId20"/>
    <p:sldId id="10622" r:id="rId21"/>
    <p:sldId id="10425" r:id="rId22"/>
    <p:sldId id="10391" r:id="rId23"/>
    <p:sldId id="10300" r:id="rId24"/>
  </p:sldIdLst>
  <p:sldSz cx="9144000" cy="6858000" type="screen4x3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YouMurderer BB" pitchFamily="2" charset="0"/>
      <p:regular r:id="rId30"/>
    </p:embeddedFont>
    <p:embeddedFont>
      <p:font typeface="Tempus Sans ITC" pitchFamily="82" charset="0"/>
      <p:regular r:id="rId31"/>
    </p:embeddedFont>
    <p:embeddedFont>
      <p:font typeface="Teen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99"/>
    <a:srgbClr val="FFFF66"/>
    <a:srgbClr val="FFFF99"/>
    <a:srgbClr val="00FFFF"/>
    <a:srgbClr val="A7FFE2"/>
    <a:srgbClr val="B4DE86"/>
    <a:srgbClr val="66FFFF"/>
    <a:srgbClr val="CCFFCC"/>
    <a:srgbClr val="7E4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3" autoAdjust="0"/>
    <p:restoredTop sz="94229" autoAdjust="0"/>
  </p:normalViewPr>
  <p:slideViewPr>
    <p:cSldViewPr snapToGrid="0">
      <p:cViewPr varScale="1">
        <p:scale>
          <a:sx n="127" d="100"/>
          <a:sy n="127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3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23</a:t>
            </a:fld>
            <a:endParaRPr lang="en-US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293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960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CARE FOR PEOPLE</a:t>
            </a:r>
            <a:endParaRPr lang="en-US" sz="9600" i="1" spc="-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5672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0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WITH YOUR PATIENCE</a:t>
            </a:r>
            <a:endParaRPr lang="en-US" sz="110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2372822"/>
            <a:ext cx="8763000" cy="307084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2374112"/>
            <a:ext cx="8610600" cy="30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5:7-12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10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Take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my brethren, the prophets, who have spoken in the name of the Lord, for an example of suffering affliction, and of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patience.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0240" y="1081492"/>
            <a:ext cx="3413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(ENDURANCE)</a:t>
            </a:r>
            <a:endParaRPr lang="en-US" sz="7200" b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293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960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CARE FOR PEOPLE</a:t>
            </a:r>
            <a:endParaRPr lang="en-US" sz="9600" i="1" spc="-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5672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0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WITH YOUR PATIENCE</a:t>
            </a:r>
            <a:endParaRPr lang="en-US" sz="110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2372822"/>
            <a:ext cx="8763000" cy="307084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2374112"/>
            <a:ext cx="8610600" cy="30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5:7-12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11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Behold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we count them happy which endure. Ye have heard of the patience of Job, and have seen the end of the Lord; that the Lord is very pitiful, and of tender mercy.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0240" y="1081492"/>
            <a:ext cx="3413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(ENDURANCE)</a:t>
            </a:r>
            <a:endParaRPr lang="en-US" sz="7200" b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293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960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CARE FOR PEOPLE</a:t>
            </a:r>
            <a:endParaRPr lang="en-US" sz="9600" i="1" spc="-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5672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0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WITH YOUR PATIENCE</a:t>
            </a:r>
            <a:endParaRPr lang="en-US" sz="110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2372823"/>
            <a:ext cx="8763000" cy="356329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2374112"/>
            <a:ext cx="8610600" cy="35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5:7-12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12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But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above all things, my brethren, swear not, neither by heaven, neither by the earth, neither by any other oath: but let your yea be yea; and your nay, nay; lest ye fall into condemnation.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0240" y="1081492"/>
            <a:ext cx="3413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(ENDURANCE)</a:t>
            </a:r>
            <a:endParaRPr lang="en-US" sz="7200" b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293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960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CARE FOR PEOPLE</a:t>
            </a:r>
            <a:endParaRPr lang="en-US" sz="9600" i="1" spc="-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33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WITH YOUR PRAYERS</a:t>
            </a:r>
            <a:endParaRPr lang="en-US" sz="115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2372823"/>
            <a:ext cx="8763000" cy="403316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2374112"/>
            <a:ext cx="8610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5:13-20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13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Is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any among you afflicted? let him pray. Is any merry? let him sing psalms.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14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Is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any sick among you? let him call for the elders of the church; and let them pray over him, anointing him with oil in the name of the Lord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: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1560" y="1081492"/>
            <a:ext cx="428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(RESTORATION)</a:t>
            </a:r>
            <a:endParaRPr lang="en-US" sz="7200" b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6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 animBg="1"/>
      <p:bldP spid="7" grpId="0" autoUpdateAnimBg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293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960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CARE FOR PEOPLE</a:t>
            </a:r>
            <a:endParaRPr lang="en-US" sz="9600" i="1" spc="-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33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WITH YOUR PRAYERS</a:t>
            </a:r>
            <a:endParaRPr lang="en-US" sz="115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2372823"/>
            <a:ext cx="8763000" cy="2578405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2374112"/>
            <a:ext cx="8610600" cy="25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5:13-20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15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prayer of faith shall save the sick, and the Lord shall raise him up; and if he have committed sins, they shall be forgiven him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1560" y="1081492"/>
            <a:ext cx="428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(RESTORATION)</a:t>
            </a:r>
            <a:endParaRPr lang="en-US" sz="7200" b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293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960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CARE FOR PEOPLE</a:t>
            </a:r>
            <a:endParaRPr lang="en-US" sz="9600" i="1" spc="-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33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WITH YOUR PRAYERS</a:t>
            </a:r>
            <a:endParaRPr lang="en-US" sz="115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2372823"/>
            <a:ext cx="8763000" cy="307084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2374112"/>
            <a:ext cx="8610600" cy="30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5:13-20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16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Confess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your faults one to another, and pray one for another, that ye may be healed. The effectual fervent prayer of a righteous man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availeth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much.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1560" y="1081492"/>
            <a:ext cx="428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(RESTORATION)</a:t>
            </a:r>
            <a:endParaRPr lang="en-US" sz="7200" b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293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960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CARE FOR PEOPLE</a:t>
            </a:r>
            <a:endParaRPr lang="en-US" sz="9600" i="1" spc="-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33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WITH YOUR PRAYERS</a:t>
            </a:r>
            <a:endParaRPr lang="en-US" sz="115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2372823"/>
            <a:ext cx="8763000" cy="356329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2374112"/>
            <a:ext cx="8610600" cy="35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5:13-20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17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Elias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was a man subject to like passions as we are, and he prayed earnestly that it might not rain: and it rained not on the earth by the space of three years and six months.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1560" y="1081492"/>
            <a:ext cx="428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(RESTORATION)</a:t>
            </a:r>
            <a:endParaRPr lang="en-US" sz="7200" b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8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293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960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CARE FOR PEOPLE</a:t>
            </a:r>
            <a:endParaRPr lang="en-US" sz="9600" i="1" spc="-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33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WITH YOUR PRAYERS</a:t>
            </a:r>
            <a:endParaRPr lang="en-US" sz="115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2372823"/>
            <a:ext cx="8763000" cy="356329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2374112"/>
            <a:ext cx="8610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5:13-20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18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he prayed again, and the heaven gave rain, and the earth brought forth her fruit.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19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Brethren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if any of you do err from the truth, and one convert him;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1560" y="1081492"/>
            <a:ext cx="428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(RESTORATION)</a:t>
            </a:r>
            <a:endParaRPr lang="en-US" sz="7200" b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5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293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960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CARE FOR PEOPLE</a:t>
            </a:r>
            <a:endParaRPr lang="en-US" sz="9600" i="1" spc="-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33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WITH YOUR PRAYERS</a:t>
            </a:r>
            <a:endParaRPr lang="en-US" sz="115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2372823"/>
            <a:ext cx="8763000" cy="307084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2374112"/>
            <a:ext cx="8610600" cy="30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5:13-20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20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Let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him know, that he which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converteth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the sinner from the error of his way shall save a soul from death, and shall hide a multitude of sins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1560" y="1081492"/>
            <a:ext cx="428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(RESTORATION)</a:t>
            </a:r>
            <a:endParaRPr lang="en-US" sz="7200" b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1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230066">
            <a:off x="-350522" y="1398555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2500" b="0" dirty="0" smtClean="0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55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CARE BY GIVING</a:t>
            </a:r>
            <a:endParaRPr lang="en-US" sz="12500" b="0" dirty="0">
              <a:ln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55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19764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2500" b="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55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CARE BY ENDURING</a:t>
            </a:r>
            <a:endParaRPr lang="en-US" sz="12500" b="0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55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327583">
            <a:off x="1" y="2922737"/>
            <a:ext cx="9144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2500" b="0" spc="-150" dirty="0" smtClean="0">
                <a:ln>
                  <a:solidFill>
                    <a:schemeClr val="tx1"/>
                  </a:solidFill>
                </a:ln>
                <a:solidFill>
                  <a:srgbClr val="99FFCC"/>
                </a:solidFill>
                <a:effectLst>
                  <a:glow rad="228600">
                    <a:schemeClr val="accent4">
                      <a:satMod val="175000"/>
                      <a:alpha val="55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CARE BY RESTORING</a:t>
            </a:r>
            <a:endParaRPr lang="en-US" sz="12500" b="0" spc="-150" dirty="0">
              <a:ln>
                <a:solidFill>
                  <a:schemeClr val="tx1"/>
                </a:solidFill>
              </a:ln>
              <a:solidFill>
                <a:srgbClr val="99FFCC"/>
              </a:solidFill>
              <a:effectLst>
                <a:glow rad="228600">
                  <a:schemeClr val="accent4">
                    <a:satMod val="175000"/>
                    <a:alpha val="55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6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293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960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CARE FOR PEOPLE</a:t>
            </a:r>
            <a:endParaRPr lang="en-US" sz="9600" i="1" spc="-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6632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00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WITH YOUR POSSESIONS</a:t>
            </a:r>
            <a:endParaRPr lang="en-US" sz="100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2372823"/>
            <a:ext cx="8763000" cy="304827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2374112"/>
            <a:ext cx="8610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5:1-6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Go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to now, ye rich men, weep and howl for your miseries that shall come upon you.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Your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riches are corrupted, and your garments are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motheaten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2760" y="1035772"/>
            <a:ext cx="230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(STUFF)</a:t>
            </a:r>
            <a:endParaRPr lang="en-US" sz="7200" b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2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 animBg="1"/>
      <p:bldP spid="7" grpId="0" autoUpdateAnimBg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293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960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CARE FOR PEOPLE</a:t>
            </a:r>
            <a:endParaRPr lang="en-US" sz="9600" i="1" spc="-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6632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00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WITH YOUR POSSESIONS</a:t>
            </a:r>
            <a:endParaRPr lang="en-US" sz="100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2372822"/>
            <a:ext cx="8763000" cy="356329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2374112"/>
            <a:ext cx="8610600" cy="35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5:1-6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3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Your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gold and silver is cankered; and the rust of them shall be a witness against you, and shall eat your flesh as it were fire. Ye have heaped treasure together for the last days.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2760" y="1035772"/>
            <a:ext cx="230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(STUFF)</a:t>
            </a:r>
            <a:endParaRPr lang="en-US" sz="7200" b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0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293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960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CARE FOR PEOPLE</a:t>
            </a:r>
            <a:endParaRPr lang="en-US" sz="9600" i="1" spc="-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6632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00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WITH YOUR POSSESIONS</a:t>
            </a:r>
            <a:endParaRPr lang="en-US" sz="100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2372823"/>
            <a:ext cx="8763000" cy="350981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2374112"/>
            <a:ext cx="8610600" cy="35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5:1-6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4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Behold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the hire of the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labourers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who have reaped down your fields, which is of you kept back by fraud,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crieth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: and the cries of them which have reaped are entered into the ears of the Lord of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sabaoth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2760" y="1035772"/>
            <a:ext cx="230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(STUFF)</a:t>
            </a:r>
            <a:endParaRPr lang="en-US" sz="7200" b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293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960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CARE FOR PEOPLE</a:t>
            </a:r>
            <a:endParaRPr lang="en-US" sz="9600" i="1" spc="-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6632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00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WITH YOUR POSSESIONS</a:t>
            </a:r>
            <a:endParaRPr lang="en-US" sz="100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2372823"/>
            <a:ext cx="8763000" cy="354072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2374112"/>
            <a:ext cx="8610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5:1-6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5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Ye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have lived in pleasure on the earth, and been wanton; ye have nourished your hearts, as in a day of slaughter.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6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Ye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have condemned and killed the just; and he doth not resist you.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2760" y="1035772"/>
            <a:ext cx="230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(STUFF)</a:t>
            </a:r>
            <a:endParaRPr lang="en-US" sz="7200" b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3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2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293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960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CARE FOR PEOPLE</a:t>
            </a:r>
            <a:endParaRPr lang="en-US" sz="9600" i="1" spc="-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5672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0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WITH YOUR PATIENCE</a:t>
            </a:r>
            <a:endParaRPr lang="en-US" sz="110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2372823"/>
            <a:ext cx="8763000" cy="356329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2374112"/>
            <a:ext cx="8610600" cy="35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5:7-12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7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patient therefore, brethren, unto the coming of the Lord. Behold, the husbandman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waiteth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for the precious fruit of the earth, and hath long patience for it, until he receive the early and latter rain.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0240" y="1081492"/>
            <a:ext cx="3413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(ENDURANCE)</a:t>
            </a:r>
            <a:endParaRPr lang="en-US" sz="7200" b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4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 animBg="1"/>
      <p:bldP spid="7" grpId="0" autoUpdateAnimBg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293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9600" spc="-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CARE FOR PEOPLE</a:t>
            </a:r>
            <a:endParaRPr lang="en-US" sz="9600" i="1" spc="-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5672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0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WITH YOUR PATIENCE</a:t>
            </a:r>
            <a:endParaRPr lang="en-US" sz="110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2372823"/>
            <a:ext cx="8763000" cy="403316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2374112"/>
            <a:ext cx="8610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5:7-12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8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ye also patient;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stablish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your hearts: for the coming of the Lord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draweth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nigh.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9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Grudge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not one against another, brethren, lest ye be condemned: behold, the judge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standeth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before the door.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0240" y="1081492"/>
            <a:ext cx="3413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(ENDURANCE)</a:t>
            </a:r>
            <a:endParaRPr lang="en-US" sz="7200" b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Teen"/>
        <a:ea typeface=""/>
        <a:cs typeface="Arial"/>
      </a:majorFont>
      <a:minorFont>
        <a:latin typeface="Tee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lnSpc>
            <a:spcPct val="80000"/>
          </a:lnSpc>
          <a:defRPr b="0" dirty="0" smtClean="0"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5000" endA="300" endPos="45500" dir="5400000" sy="-100000" algn="bl" rotWithShape="0"/>
            </a:effectLst>
            <a:latin typeface="Teen" pitchFamily="2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46203</TotalTime>
  <Words>197</Words>
  <Application>Microsoft Office PowerPoint</Application>
  <PresentationFormat>On-screen Show (4:3)</PresentationFormat>
  <Paragraphs>91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YouMurderer BB</vt:lpstr>
      <vt:lpstr>Tempus Sans ITC</vt:lpstr>
      <vt:lpstr>Teen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RDJ</dc:creator>
  <cp:lastModifiedBy>Roger J</cp:lastModifiedBy>
  <cp:revision>3341</cp:revision>
  <dcterms:created xsi:type="dcterms:W3CDTF">2005-02-19T02:02:57Z</dcterms:created>
  <dcterms:modified xsi:type="dcterms:W3CDTF">2011-04-16T23:32:51Z</dcterms:modified>
</cp:coreProperties>
</file>