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10301" r:id="rId2"/>
    <p:sldId id="9429" r:id="rId3"/>
    <p:sldId id="10622" r:id="rId4"/>
    <p:sldId id="10497" r:id="rId5"/>
    <p:sldId id="10632" r:id="rId6"/>
    <p:sldId id="10623" r:id="rId7"/>
    <p:sldId id="10633" r:id="rId8"/>
    <p:sldId id="10634" r:id="rId9"/>
    <p:sldId id="10624" r:id="rId10"/>
    <p:sldId id="10625" r:id="rId11"/>
    <p:sldId id="10635" r:id="rId12"/>
    <p:sldId id="10636" r:id="rId13"/>
    <p:sldId id="10626" r:id="rId14"/>
    <p:sldId id="10637" r:id="rId15"/>
    <p:sldId id="10638" r:id="rId16"/>
    <p:sldId id="10639" r:id="rId17"/>
    <p:sldId id="10640" r:id="rId18"/>
    <p:sldId id="10641" r:id="rId19"/>
    <p:sldId id="10642" r:id="rId20"/>
    <p:sldId id="10643" r:id="rId21"/>
    <p:sldId id="10644" r:id="rId22"/>
    <p:sldId id="10627" r:id="rId23"/>
    <p:sldId id="10425" r:id="rId24"/>
    <p:sldId id="10391" r:id="rId25"/>
    <p:sldId id="10300" r:id="rId26"/>
  </p:sldIdLst>
  <p:sldSz cx="9144000" cy="6858000" type="screen4x3"/>
  <p:notesSz cx="6858000" cy="9144000"/>
  <p:embeddedFontLst>
    <p:embeddedFont>
      <p:font typeface="Tempus Sans ITC" pitchFamily="82" charset="0"/>
      <p:regular r:id="rId28"/>
    </p:embeddedFont>
    <p:embeddedFont>
      <p:font typeface="Teen" pitchFamily="2" charset="0"/>
      <p:regular r:id="rId29"/>
      <p:bold r:id="rId30"/>
      <p:italic r:id="rId31"/>
      <p:boldItalic r:id="rId32"/>
    </p:embeddedFont>
    <p:embeddedFont>
      <p:font typeface="YouMurderer BB" pitchFamily="2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99FFCC"/>
    <a:srgbClr val="00FFFF"/>
    <a:srgbClr val="A7FFE2"/>
    <a:srgbClr val="FFFF66"/>
    <a:srgbClr val="B4DE86"/>
    <a:srgbClr val="66FFFF"/>
    <a:srgbClr val="CCFFCC"/>
    <a:srgbClr val="7E4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94229" autoAdjust="0"/>
  </p:normalViewPr>
  <p:slideViewPr>
    <p:cSldViewPr snapToGrid="0">
      <p:cViewPr varScale="1">
        <p:scale>
          <a:sx n="127" d="100"/>
          <a:sy n="127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561146"/>
            <a:ext cx="8869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WHY?</a:t>
            </a:r>
            <a:endParaRPr lang="en-US" sz="166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" y="2933704"/>
            <a:ext cx="8869680" cy="30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Because They Don’t Have Much Time Left!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2380091"/>
            <a:ext cx="8869680" cy="209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what makes you think you do?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2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1511411"/>
            <a:ext cx="8869680" cy="1972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You Don’t Have To Lose It To Live It</a:t>
            </a:r>
            <a:endParaRPr lang="en-US" sz="9000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38162" y="4534155"/>
            <a:ext cx="800583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38162" y="3781038"/>
            <a:ext cx="8005837" cy="160495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US" sz="6000"/>
          </a:p>
        </p:txBody>
      </p:sp>
      <p:sp>
        <p:nvSpPr>
          <p:cNvPr id="5" name="TextBox 4"/>
          <p:cNvSpPr txBox="1"/>
          <p:nvPr/>
        </p:nvSpPr>
        <p:spPr>
          <a:xfrm>
            <a:off x="137160" y="3408324"/>
            <a:ext cx="90068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500" spc="-150" dirty="0" smtClean="0">
                <a:ln>
                  <a:solidFill>
                    <a:schemeClr val="tx1"/>
                  </a:solidFill>
                </a:ln>
                <a:solidFill>
                  <a:srgbClr val="A7FFE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This is the only day I know I have</a:t>
            </a:r>
            <a:endParaRPr lang="en-US" sz="4500" spc="-150" dirty="0">
              <a:ln>
                <a:solidFill>
                  <a:schemeClr val="tx1"/>
                </a:solidFill>
              </a:ln>
              <a:solidFill>
                <a:srgbClr val="A7FFE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" y="4289999"/>
            <a:ext cx="9006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lnSpc>
                <a:spcPct val="80000"/>
              </a:lnSpc>
              <a:spcAft>
                <a:spcPts val="1200"/>
              </a:spcAft>
              <a:buClr>
                <a:srgbClr val="99FFCC"/>
              </a:buClr>
              <a:buFont typeface="Wingdings" pitchFamily="2" charset="2"/>
              <a:buChar char="v"/>
            </a:pPr>
            <a:r>
              <a:rPr lang="en-US" sz="4500" spc="-15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I’m alive, so I know I’ve got this one!</a:t>
            </a:r>
            <a:endParaRPr lang="en-US" sz="4500" spc="-15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3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7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2837642"/>
            <a:ext cx="8763000" cy="27774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2838932"/>
            <a:ext cx="8610600" cy="277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 Corinthians 6:2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(For he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saith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, I have heard thee in a time accepted, and in the day of salvation have I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succoured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thee: behold, now is the accepted time; behold, now is the day of salvation.)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73097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BE SAVED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637742"/>
            <a:ext cx="8763000" cy="191129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639032"/>
            <a:ext cx="8610600" cy="191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John 1:9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If we confess our sins, He is faithful and just to forgive us our sins, and to cleanse us from all unrighteousness.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63432"/>
            <a:ext cx="9144000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GET RIGHT WITH GOD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85342"/>
            <a:ext cx="8763000" cy="191129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86632"/>
            <a:ext cx="8610600" cy="193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5:23-24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8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23 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Therefore if thou bring thy gift to the altar, and there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rememberest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that thy brother hath ought against thee;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103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GET RIGHT WITH OTHERS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85342"/>
            <a:ext cx="8763000" cy="235449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86632"/>
            <a:ext cx="8610600" cy="235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Matthew 5:23-24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24 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Leave there thy gift before the altar, and go thy way; first be reconciled to they brother, and then come and offer thy gift.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103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GET RIGHT WITH OTHERS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85342"/>
            <a:ext cx="8763000" cy="191129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86632"/>
            <a:ext cx="8610600" cy="18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John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:7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Beloved, let us love one another: for love is of God; and every one that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is born of God, and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God.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1032"/>
            <a:ext cx="9144000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LOVE FAMILY &amp; FRIENDS TODAY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1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85343"/>
            <a:ext cx="8763000" cy="144784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86632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John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:11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Beloved, if God so loved us, we ought also to love one another.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1032"/>
            <a:ext cx="9144000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LOVE FAMILY &amp; FRIENDS TODAY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9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85342"/>
            <a:ext cx="8763000" cy="191129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86632"/>
            <a:ext cx="8610600" cy="188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3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 John </a:t>
            </a:r>
            <a:r>
              <a:rPr lang="en-US" sz="3800" b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Beloved, I wish above all things that thou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mayest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prosper and be in health, even as thy soul prosperous.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1103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ENCOURAGE SOMEONE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7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3409142"/>
            <a:ext cx="8763000" cy="233423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3410432"/>
            <a:ext cx="8610600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2 Corinthians 9:7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Every man according as he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purposeth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in his heart, so let him give; not grudgingly, or of necessity: for God </a:t>
            </a:r>
            <a:r>
              <a:rPr lang="en-US" sz="3600" b="0" dirty="0" err="1" smtClean="0">
                <a:solidFill>
                  <a:schemeClr val="bg1"/>
                </a:solidFill>
                <a:latin typeface="Teen" pitchFamily="2" charset="0"/>
              </a:rPr>
              <a:t>loveth</a:t>
            </a: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 a cheerful giver.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34832"/>
            <a:ext cx="9144000" cy="226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GIVE SOMETHING AWAY TODAY!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2004890"/>
            <a:ext cx="8869680" cy="30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n-US" sz="9600" spc="-15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OMORROW REALLY NEVER COMES…</a:t>
            </a:r>
            <a:endParaRPr lang="en-US" sz="9600" spc="-150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1031702"/>
            <a:ext cx="8763000" cy="479459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700" y="1032992"/>
            <a:ext cx="8610600" cy="4792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4:13-14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800" b="0" baseline="30000" dirty="0" smtClean="0">
                <a:solidFill>
                  <a:srgbClr val="FFFF00"/>
                </a:solidFill>
                <a:latin typeface="Teen" pitchFamily="2" charset="0"/>
              </a:rPr>
              <a:t>13</a:t>
            </a:r>
            <a:r>
              <a:rPr lang="en-US" sz="38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Go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to now, ye that say, To day or to morrow we will go into such a city, and continue there a year, and buy and sell, and get gain: </a:t>
            </a:r>
          </a:p>
          <a:p>
            <a:pPr>
              <a:lnSpc>
                <a:spcPct val="80000"/>
              </a:lnSpc>
            </a:pPr>
            <a:r>
              <a:rPr lang="en-US" sz="3800" b="0" baseline="30000" dirty="0" smtClean="0">
                <a:solidFill>
                  <a:srgbClr val="FFFF00"/>
                </a:solidFill>
                <a:latin typeface="Teen" pitchFamily="2" charset="0"/>
              </a:rPr>
              <a:t>14</a:t>
            </a:r>
            <a:r>
              <a:rPr lang="en-US" sz="3800" b="0" baseline="30000" dirty="0" smtClean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Whereas 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ye know not what shall be on the morrow. For what is your life? It is even a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vapour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, that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appeareth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 for a little time, and then </a:t>
            </a:r>
            <a:r>
              <a:rPr lang="en-US" sz="3800" b="0" dirty="0" err="1">
                <a:solidFill>
                  <a:schemeClr val="bg1"/>
                </a:solidFill>
                <a:latin typeface="Teen" pitchFamily="2" charset="0"/>
              </a:rPr>
              <a:t>vanisheth</a:t>
            </a:r>
            <a:r>
              <a:rPr lang="en-US" sz="3800" b="0" dirty="0">
                <a:solidFill>
                  <a:schemeClr val="bg1"/>
                </a:solidFill>
                <a:latin typeface="Teen" pitchFamily="2" charset="0"/>
              </a:rPr>
              <a:t> </a:t>
            </a:r>
            <a:r>
              <a:rPr lang="en-US" sz="3800" b="0" dirty="0" smtClean="0">
                <a:solidFill>
                  <a:schemeClr val="bg1"/>
                </a:solidFill>
                <a:latin typeface="Teen" pitchFamily="2" charset="0"/>
              </a:rPr>
              <a:t>away.</a:t>
            </a:r>
            <a:endParaRPr lang="en-US" sz="3800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" y="1462308"/>
            <a:ext cx="8869680" cy="401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we don’t know what’s going</a:t>
            </a:r>
            <a:b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to happen tomorrow…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2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" y="1462308"/>
            <a:ext cx="8869680" cy="401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9600" dirty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w</a:t>
            </a: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 don’t even know if we’re </a:t>
            </a:r>
            <a:r>
              <a:rPr lang="en-US" sz="9600" dirty="0" err="1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gonna</a:t>
            </a:r>
            <a:r>
              <a:rPr lang="en-US" sz="9600" dirty="0" smtClean="0">
                <a:ln>
                  <a:solidFill>
                    <a:schemeClr val="tx1"/>
                  </a:solidFill>
                </a:ln>
                <a:solidFill>
                  <a:srgbClr val="CC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 be here tomorrow!</a:t>
            </a:r>
            <a:endParaRPr lang="en-US" sz="9600" i="1" dirty="0">
              <a:ln>
                <a:solidFill>
                  <a:schemeClr val="tx1"/>
                </a:solidFill>
              </a:ln>
              <a:solidFill>
                <a:srgbClr val="CC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336503"/>
            <a:ext cx="8763000" cy="146810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337792"/>
            <a:ext cx="8610600" cy="14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4:15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 smtClean="0">
                <a:solidFill>
                  <a:schemeClr val="bg1"/>
                </a:solidFill>
                <a:latin typeface="Teen" pitchFamily="2" charset="0"/>
              </a:rPr>
              <a:t>For 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that ye ought to say, If the Lord will, we shall live, and do this, or that. 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76992"/>
            <a:ext cx="914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5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Today is all we’ve been given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336503"/>
            <a:ext cx="8763000" cy="146810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337792"/>
            <a:ext cx="8610600" cy="14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4:16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But now ye rejoice in your boastings: all such rejoicing is evil. 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76992"/>
            <a:ext cx="914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5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Presuming On Tomorrow </a:t>
            </a: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Is Evil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336503"/>
            <a:ext cx="8763000" cy="146810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337792"/>
            <a:ext cx="8610600" cy="14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</a:t>
            </a:r>
            <a:r>
              <a:rPr lang="en-US" sz="3800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4:17</a:t>
            </a:r>
            <a: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sz="3800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Therefore to him that </a:t>
            </a:r>
            <a:r>
              <a:rPr lang="en-US" sz="3600" b="0" dirty="0" err="1">
                <a:solidFill>
                  <a:schemeClr val="bg1"/>
                </a:solidFill>
                <a:latin typeface="Teen" pitchFamily="2" charset="0"/>
              </a:rPr>
              <a:t>knoweth</a:t>
            </a:r>
            <a:r>
              <a:rPr lang="en-US" sz="3600" b="0" dirty="0">
                <a:solidFill>
                  <a:schemeClr val="bg1"/>
                </a:solidFill>
                <a:latin typeface="Teen" pitchFamily="2" charset="0"/>
              </a:rPr>
              <a:t> to do good, and doeth it not, to him it is sin.</a:t>
            </a:r>
            <a:endParaRPr lang="en-US" sz="3600" b="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76992"/>
            <a:ext cx="91440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55000"/>
              </a:lnSpc>
              <a:spcAft>
                <a:spcPts val="1200"/>
              </a:spcAft>
            </a:pPr>
            <a:r>
              <a:rPr lang="en-US" sz="13000" b="0" dirty="0" smtClean="0">
                <a:ln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YouMurderer BB" pitchFamily="2" charset="0"/>
                <a:cs typeface="Calibri" pitchFamily="34" charset="0"/>
              </a:rPr>
              <a:t>Not Doing Good Today Is Sin!</a:t>
            </a:r>
            <a:endParaRPr lang="en-US" sz="13000" b="0" dirty="0">
              <a:ln>
                <a:solidFill>
                  <a:schemeClr val="tx1"/>
                </a:solidFill>
              </a:ln>
              <a:solidFill>
                <a:srgbClr val="00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YouMurderer BB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3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" y="1143278"/>
            <a:ext cx="8869680" cy="4571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5000"/>
              </a:lnSpc>
              <a:spcAft>
                <a:spcPts val="1200"/>
              </a:spcAft>
            </a:pP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life becomes so much mor</a:t>
            </a:r>
            <a:r>
              <a:rPr lang="en-US" sz="8800" dirty="0" smtClean="0">
                <a:ln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schemeClr val="tx1">
                      <a:alpha val="75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e precious to people when they are about to lose it!</a:t>
            </a:r>
            <a:endParaRPr lang="en-US" sz="8800" i="1" dirty="0">
              <a:ln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schemeClr val="tx1">
                    <a:alpha val="75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7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Teen"/>
        <a:ea typeface=""/>
        <a:cs typeface="Arial"/>
      </a:majorFont>
      <a:minorFont>
        <a:latin typeface="Tee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lnSpc>
            <a:spcPct val="80000"/>
          </a:lnSpc>
          <a:defRPr b="0" dirty="0" smtClean="0">
            <a:solidFill>
              <a:srgbClr val="FFFF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5000" endA="300" endPos="45500" dir="5400000" sy="-100000" algn="bl" rotWithShape="0"/>
            </a:effectLst>
            <a:latin typeface="Teen" pitchFamily="2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46127</TotalTime>
  <Words>197</Words>
  <Application>Microsoft Office PowerPoint</Application>
  <PresentationFormat>On-screen Show (4:3)</PresentationFormat>
  <Paragraphs>59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Wingdings</vt:lpstr>
      <vt:lpstr>Tempus Sans ITC</vt:lpstr>
      <vt:lpstr>Teen</vt:lpstr>
      <vt:lpstr>YouMurderer BB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3328</cp:revision>
  <dcterms:created xsi:type="dcterms:W3CDTF">2005-02-19T02:02:57Z</dcterms:created>
  <dcterms:modified xsi:type="dcterms:W3CDTF">2011-04-09T14:06:57Z</dcterms:modified>
</cp:coreProperties>
</file>