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10301" r:id="rId2"/>
    <p:sldId id="9429" r:id="rId3"/>
    <p:sldId id="10348" r:id="rId4"/>
    <p:sldId id="10344" r:id="rId5"/>
    <p:sldId id="10402" r:id="rId6"/>
    <p:sldId id="10403" r:id="rId7"/>
    <p:sldId id="10404" r:id="rId8"/>
    <p:sldId id="10405" r:id="rId9"/>
    <p:sldId id="10406" r:id="rId10"/>
    <p:sldId id="10407" r:id="rId11"/>
    <p:sldId id="10408" r:id="rId12"/>
    <p:sldId id="10385" r:id="rId13"/>
    <p:sldId id="10386" r:id="rId14"/>
    <p:sldId id="10387" r:id="rId15"/>
    <p:sldId id="10388" r:id="rId16"/>
    <p:sldId id="10409" r:id="rId17"/>
    <p:sldId id="10410" r:id="rId18"/>
    <p:sldId id="10411" r:id="rId19"/>
    <p:sldId id="10412" r:id="rId20"/>
    <p:sldId id="10413" r:id="rId21"/>
    <p:sldId id="10389" r:id="rId22"/>
    <p:sldId id="10414" r:id="rId23"/>
    <p:sldId id="10415" r:id="rId24"/>
    <p:sldId id="10390" r:id="rId25"/>
    <p:sldId id="10416" r:id="rId26"/>
    <p:sldId id="10417" r:id="rId27"/>
    <p:sldId id="10418" r:id="rId28"/>
    <p:sldId id="10419" r:id="rId29"/>
    <p:sldId id="10420" r:id="rId30"/>
    <p:sldId id="10421" r:id="rId31"/>
    <p:sldId id="10422" r:id="rId32"/>
    <p:sldId id="10423" r:id="rId33"/>
    <p:sldId id="10424" r:id="rId34"/>
    <p:sldId id="10425" r:id="rId35"/>
    <p:sldId id="10391" r:id="rId36"/>
    <p:sldId id="10300" r:id="rId37"/>
  </p:sldIdLst>
  <p:sldSz cx="9144000" cy="6858000" type="screen4x3"/>
  <p:notesSz cx="6858000" cy="9144000"/>
  <p:embeddedFontLst>
    <p:embeddedFont>
      <p:font typeface="Teen" pitchFamily="2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Blue Highway Linocut" pitchFamily="2" charset="0"/>
      <p:regular r:id="rId47"/>
    </p:embeddedFont>
    <p:embeddedFont>
      <p:font typeface="YouMurderer BB" pitchFamily="2" charset="0"/>
      <p:regular r:id="rId48"/>
    </p:embeddedFont>
    <p:embeddedFont>
      <p:font typeface="Tempus Sans ITC" pitchFamily="82" charset="0"/>
      <p:regular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99FFCC"/>
    <a:srgbClr val="FFFF99"/>
    <a:srgbClr val="66FFFF"/>
    <a:srgbClr val="A7FFE2"/>
    <a:srgbClr val="CCFF99"/>
    <a:srgbClr val="CCFFCC"/>
    <a:srgbClr val="7E481C"/>
    <a:srgbClr val="A45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4229" autoAdjust="0"/>
  </p:normalViewPr>
  <p:slideViewPr>
    <p:cSldViewPr snapToGrid="0">
      <p:cViewPr varScale="1">
        <p:scale>
          <a:sx n="127" d="100"/>
          <a:sy n="127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37787"/>
            <a:ext cx="9144000" cy="418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God wants us to have fellowshi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 and a relationship with Him now and forever</a:t>
            </a:r>
            <a:b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6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(so He made it possible)</a:t>
            </a:r>
            <a:endParaRPr lang="en-US" sz="6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0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84089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♪♫♩♬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580" y="359012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James 1:18-19 &amp; 22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0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1891642"/>
            <a:ext cx="8763000" cy="307471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1894221"/>
            <a:ext cx="8610600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1:19-20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19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Wherefore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my beloved brethren, let every man be swift to hear, slow to speak, slow to wrath: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20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wrath of man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worketh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not the righteousness of God. </a:t>
            </a:r>
          </a:p>
        </p:txBody>
      </p:sp>
    </p:spTree>
    <p:extLst>
      <p:ext uri="{BB962C8B-B14F-4D97-AF65-F5344CB8AC3E}">
        <p14:creationId xmlns:p14="http://schemas.microsoft.com/office/powerpoint/2010/main" val="267536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51482" y="1641425"/>
            <a:ext cx="759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Start Listening</a:t>
            </a:r>
            <a:endParaRPr lang="en-US" sz="36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1482" y="3180400"/>
            <a:ext cx="759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Stop Talking</a:t>
            </a:r>
            <a:endParaRPr lang="en-US" sz="36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1482" y="4666910"/>
            <a:ext cx="759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Stop Blaming</a:t>
            </a:r>
            <a:endParaRPr lang="en-US" sz="36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14202" y="4381454"/>
            <a:ext cx="7929797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4202" y="2894380"/>
            <a:ext cx="7929797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4202" y="1332918"/>
            <a:ext cx="7929797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4" name="TextBox 3"/>
          <p:cNvSpPr txBox="1"/>
          <p:nvPr/>
        </p:nvSpPr>
        <p:spPr>
          <a:xfrm>
            <a:off x="541020" y="840784"/>
            <a:ext cx="860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72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Be Swift To Hear</a:t>
            </a:r>
            <a:endParaRPr lang="en-US" sz="72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" y="2598259"/>
            <a:ext cx="8602980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72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Be Slow To Speak</a:t>
            </a:r>
            <a:endParaRPr lang="en-US" sz="72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" y="3895359"/>
            <a:ext cx="860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72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Be Slow To Wrath</a:t>
            </a:r>
            <a:endParaRPr lang="en-US" sz="72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5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animBg="1"/>
      <p:bldP spid="8" grpId="0" animBg="1"/>
      <p:bldP spid="3" grpId="0" animBg="1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50332">
            <a:off x="-147820" y="1711404"/>
            <a:ext cx="93065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30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Real Faith Listens</a:t>
            </a:r>
            <a:endParaRPr lang="en-US" sz="130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3403" y="2142567"/>
            <a:ext cx="91908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Real Faith Learns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637685">
            <a:off x="4614" y="2622047"/>
            <a:ext cx="91347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Real Faith Loves!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8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7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1891642"/>
            <a:ext cx="8763000" cy="307471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1894221"/>
            <a:ext cx="8610600" cy="307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1:21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Wherefore lay apart all filthiness and superfluity of naughtiness, and receive with meekness the engrafted word, which is able to save your souls. </a:t>
            </a:r>
          </a:p>
        </p:txBody>
      </p:sp>
    </p:spTree>
    <p:extLst>
      <p:ext uri="{BB962C8B-B14F-4D97-AF65-F5344CB8AC3E}">
        <p14:creationId xmlns:p14="http://schemas.microsoft.com/office/powerpoint/2010/main" val="238572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428053"/>
            <a:ext cx="9144000" cy="200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Lay aside filthiness and naughtiness!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5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67606"/>
            <a:ext cx="9144000" cy="292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Receive humbly, the </a:t>
            </a:r>
            <a:r>
              <a:rPr lang="en-US" sz="8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</a:t>
            </a: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ure Word</a:t>
            </a:r>
            <a:b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of God!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729825"/>
            <a:ext cx="8763000" cy="539835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776084"/>
            <a:ext cx="8610600" cy="53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sz="39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1:22-24</a:t>
            </a:r>
            <a:r>
              <a:rPr lang="en-US" sz="39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9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900" b="0" baseline="30000" dirty="0" smtClean="0">
                <a:solidFill>
                  <a:srgbClr val="FFFF00"/>
                </a:solidFill>
                <a:latin typeface="Teen" pitchFamily="2" charset="0"/>
              </a:rPr>
              <a:t>22</a:t>
            </a:r>
            <a:r>
              <a:rPr lang="en-US" sz="3900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be ye doers of the word, and not hearers only, deceiving your own selves. </a:t>
            </a:r>
          </a:p>
          <a:p>
            <a:pPr>
              <a:lnSpc>
                <a:spcPct val="80000"/>
              </a:lnSpc>
            </a:pPr>
            <a:r>
              <a:rPr lang="en-US" sz="3900" b="0" baseline="30000" dirty="0" smtClean="0">
                <a:solidFill>
                  <a:srgbClr val="FFFF00"/>
                </a:solidFill>
                <a:latin typeface="Teen" pitchFamily="2" charset="0"/>
              </a:rPr>
              <a:t>23</a:t>
            </a:r>
            <a:r>
              <a:rPr lang="en-US" sz="3900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if any be a hearer of the word, and not a doer, he is like unto a man beholding his natural face in a glass: </a:t>
            </a:r>
          </a:p>
          <a:p>
            <a:pPr>
              <a:lnSpc>
                <a:spcPct val="80000"/>
              </a:lnSpc>
            </a:pPr>
            <a:r>
              <a:rPr lang="en-US" sz="3900" b="0" baseline="30000" dirty="0" smtClean="0">
                <a:solidFill>
                  <a:srgbClr val="FFFF00"/>
                </a:solidFill>
                <a:latin typeface="Teen" pitchFamily="2" charset="0"/>
              </a:rPr>
              <a:t>24</a:t>
            </a:r>
            <a:r>
              <a:rPr lang="en-US" sz="3900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he </a:t>
            </a:r>
            <a:r>
              <a:rPr lang="en-US" sz="3900" b="0" dirty="0" err="1">
                <a:solidFill>
                  <a:schemeClr val="bg1"/>
                </a:solidFill>
                <a:latin typeface="Teen" pitchFamily="2" charset="0"/>
              </a:rPr>
              <a:t>beholdeth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 himself, and </a:t>
            </a:r>
            <a:r>
              <a:rPr lang="en-US" sz="3900" b="0" dirty="0" err="1">
                <a:solidFill>
                  <a:schemeClr val="bg1"/>
                </a:solidFill>
                <a:latin typeface="Teen" pitchFamily="2" charset="0"/>
              </a:rPr>
              <a:t>goeth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 his way, and straightway </a:t>
            </a:r>
            <a:r>
              <a:rPr lang="en-US" sz="3900" b="0" dirty="0" err="1">
                <a:solidFill>
                  <a:schemeClr val="bg1"/>
                </a:solidFill>
                <a:latin typeface="Teen" pitchFamily="2" charset="0"/>
              </a:rPr>
              <a:t>forgetteth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 what manner of man he was. </a:t>
            </a:r>
          </a:p>
        </p:txBody>
      </p:sp>
    </p:spTree>
    <p:extLst>
      <p:ext uri="{BB962C8B-B14F-4D97-AF65-F5344CB8AC3E}">
        <p14:creationId xmlns:p14="http://schemas.microsoft.com/office/powerpoint/2010/main" val="404859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9804" y="830580"/>
            <a:ext cx="8844196" cy="1257300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2" name="TextBox 1"/>
          <p:cNvSpPr txBox="1"/>
          <p:nvPr/>
        </p:nvSpPr>
        <p:spPr>
          <a:xfrm>
            <a:off x="299802" y="675844"/>
            <a:ext cx="8844197" cy="196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 Linocut" pitchFamily="2" charset="0"/>
              </a:rPr>
              <a:t>BE DOERS, NOT</a:t>
            </a:r>
            <a:b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 Linocut" pitchFamily="2" charset="0"/>
              </a:rPr>
            </a:b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 Linocut" pitchFamily="2" charset="0"/>
              </a:rPr>
              <a:t>JUST HEARERS…</a:t>
            </a:r>
            <a:endParaRPr lang="en-US" sz="9600" b="0" dirty="0">
              <a:ln>
                <a:solidFill>
                  <a:schemeClr val="tx1"/>
                </a:solidFill>
              </a:ln>
              <a:solidFill>
                <a:srgbClr val="99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803" y="2357975"/>
            <a:ext cx="884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§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Hearers only deceive themselves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803" y="3050158"/>
            <a:ext cx="884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§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Hearers only believe themselves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3615275"/>
            <a:ext cx="796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Arial" pitchFamily="34" charset="0"/>
              <a:buChar char="•"/>
            </a:pPr>
            <a:r>
              <a:rPr lang="en-US" sz="4400" i="1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 be somebody they </a:t>
            </a:r>
            <a:r>
              <a:rPr lang="en-US" sz="4400" i="1" spc="-150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ain’t</a:t>
            </a:r>
            <a:endParaRPr lang="en-US" sz="4400" i="1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2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1891642"/>
            <a:ext cx="8763000" cy="307471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1894221"/>
            <a:ext cx="8610600" cy="307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1:25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whoso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looketh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into the perfect law of liberty,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continueth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therein, he being not a forgetful hearer, but a doer of the work, this man shall be blessed in his deed. </a:t>
            </a:r>
          </a:p>
        </p:txBody>
      </p:sp>
    </p:spTree>
    <p:extLst>
      <p:ext uri="{BB962C8B-B14F-4D97-AF65-F5344CB8AC3E}">
        <p14:creationId xmlns:p14="http://schemas.microsoft.com/office/powerpoint/2010/main" val="117520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403" y="1560523"/>
            <a:ext cx="91908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0" b="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HEAR</a:t>
            </a:r>
            <a:r>
              <a:rPr lang="en-US" sz="10000" b="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 </a:t>
            </a:r>
            <a:r>
              <a:rPr lang="en-US" sz="22000" b="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&amp;</a:t>
            </a:r>
            <a:r>
              <a:rPr lang="en-US" sz="10000" b="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 </a:t>
            </a:r>
            <a:r>
              <a:rPr lang="en-US" sz="22000" b="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DO!</a:t>
            </a:r>
            <a:endParaRPr lang="en-US" sz="22000" b="0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7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46347"/>
            <a:ext cx="9144000" cy="639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  <a:t>REAL</a:t>
            </a:r>
            <a:b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</a:b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  <a:t>FAITH</a:t>
            </a:r>
            <a:b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</a:b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  <a:t>REALLY</a:t>
            </a:r>
            <a:b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</a:b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  <a:t>WORKS!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Blue Highway Linocut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1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896448"/>
            <a:ext cx="8763000" cy="506510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935212"/>
            <a:ext cx="8610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1:26-27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26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If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any man among you seem to be religious,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bridleth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not his tongue, but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deceiveth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his own heart, this man's religion is vain.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27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Pure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religion and undefiled before God and the Father is this, To visit the fatherless and widows in their affliction, and to keep himself unspotted from the world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2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414496"/>
            <a:ext cx="8763000" cy="602900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455532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:14-26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14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What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doth it profit, my brethren, though a man say he hath faith, and have not works? can faith save him?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15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If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 brother or sister be naked, and destitute of daily food,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16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one of you say unto them, Depart in peace, be ye warmed and filled; notwithstanding ye give them not those things which are needful to the body; what doth it profit? </a:t>
            </a:r>
          </a:p>
        </p:txBody>
      </p:sp>
    </p:spTree>
    <p:extLst>
      <p:ext uri="{BB962C8B-B14F-4D97-AF65-F5344CB8AC3E}">
        <p14:creationId xmlns:p14="http://schemas.microsoft.com/office/powerpoint/2010/main" val="371182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653882"/>
            <a:ext cx="8763000" cy="555023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674400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:14-26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17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Even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so faith, if it hath not works, is dead, being alone.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18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Yea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 man may say, Thou hast faith, and I have works: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shew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me thy faith without thy works, and I will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shew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thee my faith by my works.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19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believest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that there is one God;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doest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well: the devils also believe, and tremble. </a:t>
            </a:r>
          </a:p>
        </p:txBody>
      </p:sp>
    </p:spTree>
    <p:extLst>
      <p:ext uri="{BB962C8B-B14F-4D97-AF65-F5344CB8AC3E}">
        <p14:creationId xmlns:p14="http://schemas.microsoft.com/office/powerpoint/2010/main" val="111949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1889062"/>
            <a:ext cx="8763000" cy="307987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894221"/>
            <a:ext cx="8610600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1:17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Every good gift and every perfect gift is from above, and cometh down from the Father of lights, with whom is no variableness, neither shadow of turning.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4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900103"/>
            <a:ext cx="8763000" cy="505779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920621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:14-26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20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wilt thou know, O vain man,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that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faith without works is dead?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21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Was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Abraham our father justified by works, when he had offered Isaac his son upon the altar?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22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Seest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thou how faith wrought with his works, and by works was faith made perfect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?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0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1146325"/>
            <a:ext cx="8763000" cy="456535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1166843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:14-26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23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scripture was fulfilled which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Abraham believed God, and it was imputed unto him for righteousness: and he was called the Friend of God.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24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see then how that by works a man is justified, and not by faith only. </a:t>
            </a:r>
          </a:p>
        </p:txBody>
      </p:sp>
    </p:spTree>
    <p:extLst>
      <p:ext uri="{BB962C8B-B14F-4D97-AF65-F5344CB8AC3E}">
        <p14:creationId xmlns:p14="http://schemas.microsoft.com/office/powerpoint/2010/main" val="62584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" y="1392546"/>
            <a:ext cx="8763000" cy="407290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1413064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:14-26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25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Likewise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also was not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Rahab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harlot justified by works, when she had received the messengers, and had sent them out another way?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26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as the body without the spirit is dead, so faith without works is dead also.</a:t>
            </a:r>
          </a:p>
        </p:txBody>
      </p:sp>
    </p:spTree>
    <p:extLst>
      <p:ext uri="{BB962C8B-B14F-4D97-AF65-F5344CB8AC3E}">
        <p14:creationId xmlns:p14="http://schemas.microsoft.com/office/powerpoint/2010/main" val="80670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46347"/>
            <a:ext cx="9144000" cy="639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  <a:t>REAL</a:t>
            </a:r>
            <a:b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</a:b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  <a:t>FAITH</a:t>
            </a:r>
            <a:b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</a:b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  <a:t>REALLY</a:t>
            </a:r>
            <a:b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</a:b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  <a:cs typeface="Calibri" pitchFamily="34" charset="0"/>
              </a:rPr>
              <a:t>WORKS!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Blue Highway Linocut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2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3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01494"/>
            <a:ext cx="9144000" cy="292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Every good thing</a:t>
            </a:r>
            <a:b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in your life comes from God!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8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67606"/>
            <a:ext cx="9144000" cy="292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God is good,</a:t>
            </a:r>
            <a:b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and God is good</a:t>
            </a:r>
            <a:b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ALL THE TIME…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99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6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01494"/>
            <a:ext cx="9144000" cy="292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…Regardless Of Your Pain And Suffering!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208983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2386664"/>
            <a:ext cx="8610600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1:18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Of His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own will begat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us with the word of truth, that we should be a kind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firstfruits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of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His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creatures.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3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41048"/>
            <a:ext cx="9144000" cy="377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God’s greatest</a:t>
            </a:r>
            <a:b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gift is salvation through His Son Jesus Christ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4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67606"/>
            <a:ext cx="9144000" cy="2855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was God’s Will for Jesus to be</a:t>
            </a:r>
            <a:b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Sacrifice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99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5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lnSpc>
            <a:spcPct val="80000"/>
          </a:lnSpc>
          <a:defRPr b="0" dirty="0" smtClean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5000" endA="300" endPos="45500" dir="5400000" sy="-100000" algn="bl" rotWithShape="0"/>
            </a:effectLst>
            <a:latin typeface="Teen" pitchFamily="2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45340</TotalTime>
  <Words>167</Words>
  <Application>Microsoft Office PowerPoint</Application>
  <PresentationFormat>On-screen Show (4:3)</PresentationFormat>
  <Paragraphs>86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Teen</vt:lpstr>
      <vt:lpstr>Calibri</vt:lpstr>
      <vt:lpstr>Wingdings</vt:lpstr>
      <vt:lpstr>Blue Highway Linocut</vt:lpstr>
      <vt:lpstr>YouMurderer BB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3235</cp:revision>
  <dcterms:created xsi:type="dcterms:W3CDTF">2005-02-19T02:02:57Z</dcterms:created>
  <dcterms:modified xsi:type="dcterms:W3CDTF">2011-02-27T08:33:42Z</dcterms:modified>
</cp:coreProperties>
</file>