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10301" r:id="rId2"/>
    <p:sldId id="9429" r:id="rId3"/>
    <p:sldId id="10341" r:id="rId4"/>
    <p:sldId id="10343" r:id="rId5"/>
    <p:sldId id="10344" r:id="rId6"/>
    <p:sldId id="10345" r:id="rId7"/>
    <p:sldId id="10342" r:id="rId8"/>
    <p:sldId id="10346" r:id="rId9"/>
    <p:sldId id="10347" r:id="rId10"/>
    <p:sldId id="10348" r:id="rId11"/>
    <p:sldId id="10360" r:id="rId12"/>
    <p:sldId id="10361" r:id="rId13"/>
    <p:sldId id="10362" r:id="rId14"/>
    <p:sldId id="10363" r:id="rId15"/>
    <p:sldId id="10365" r:id="rId16"/>
    <p:sldId id="10364" r:id="rId17"/>
    <p:sldId id="10366" r:id="rId18"/>
    <p:sldId id="10367" r:id="rId19"/>
    <p:sldId id="10368" r:id="rId20"/>
    <p:sldId id="10369" r:id="rId21"/>
    <p:sldId id="10370" r:id="rId22"/>
    <p:sldId id="10371" r:id="rId23"/>
    <p:sldId id="10372" r:id="rId24"/>
    <p:sldId id="10373" r:id="rId25"/>
    <p:sldId id="10374" r:id="rId26"/>
    <p:sldId id="10375" r:id="rId27"/>
    <p:sldId id="10377" r:id="rId28"/>
    <p:sldId id="10376" r:id="rId29"/>
    <p:sldId id="10378" r:id="rId30"/>
    <p:sldId id="10379" r:id="rId31"/>
    <p:sldId id="10380" r:id="rId32"/>
    <p:sldId id="10381" r:id="rId33"/>
    <p:sldId id="10382" r:id="rId34"/>
    <p:sldId id="10383" r:id="rId35"/>
    <p:sldId id="10349" r:id="rId36"/>
    <p:sldId id="10350" r:id="rId37"/>
    <p:sldId id="10351" r:id="rId38"/>
    <p:sldId id="10352" r:id="rId39"/>
    <p:sldId id="10300" r:id="rId40"/>
  </p:sldIdLst>
  <p:sldSz cx="9144000" cy="6858000" type="screen4x3"/>
  <p:notesSz cx="6858000" cy="9144000"/>
  <p:embeddedFontLst>
    <p:embeddedFont>
      <p:font typeface="Teen" pitchFamily="2" charset="0"/>
      <p:regular r:id="rId42"/>
      <p:bold r:id="rId43"/>
      <p:italic r:id="rId44"/>
      <p:boldItalic r:id="rId45"/>
    </p:embeddedFont>
    <p:embeddedFont>
      <p:font typeface="Tempus Sans ITC" pitchFamily="82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Blue Highway Linocut" pitchFamily="2" charset="0"/>
      <p:regular r:id="rId51"/>
    </p:embeddedFont>
    <p:embeddedFont>
      <p:font typeface="YouMurderer BB" pitchFamily="2" charset="0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FFFF66"/>
    <a:srgbClr val="A7FFE2"/>
    <a:srgbClr val="FFFF99"/>
    <a:srgbClr val="CCFF99"/>
    <a:srgbClr val="99FFCC"/>
    <a:srgbClr val="CCFFCC"/>
    <a:srgbClr val="7E481C"/>
    <a:srgbClr val="A45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2130124"/>
            <a:ext cx="8763000" cy="259775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James, a servant of God and of the Lord Jesus Christ, to the twelve tribes which are scattered abroad, greeting.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2130124"/>
            <a:ext cx="8763000" cy="259775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James, a </a:t>
            </a:r>
            <a:r>
              <a:rPr lang="en-US" spc="-150" dirty="0" smtClean="0">
                <a:solidFill>
                  <a:srgbClr val="FFC000"/>
                </a:solidFill>
                <a:latin typeface="Teen" pitchFamily="2" charset="0"/>
              </a:rPr>
              <a:t>SERVANT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of God and of the Lord Jesus Christ, to the twelve tribes which are scattered abroad, greeting.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2130124"/>
            <a:ext cx="8763000" cy="259775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2140442"/>
            <a:ext cx="8610600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James, a servant of God and of the Lord Jesus Christ, to the twelve tribes which are </a:t>
            </a:r>
            <a:r>
              <a:rPr lang="en-US" spc="-150" dirty="0" smtClean="0">
                <a:solidFill>
                  <a:srgbClr val="FFC000"/>
                </a:solidFill>
                <a:latin typeface="Teen" pitchFamily="2" charset="0"/>
              </a:rPr>
              <a:t>SCATTERED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abroad, greeting.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335655"/>
            <a:ext cx="8763000" cy="161075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345972"/>
            <a:ext cx="861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brethren, count it all joy when ye fall into divers temptations;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36320" y="427188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36320" y="341844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335655"/>
            <a:ext cx="8763000" cy="161075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345972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brethren, </a:t>
            </a:r>
            <a:r>
              <a:rPr lang="en-US" spc="-150" dirty="0" smtClean="0">
                <a:solidFill>
                  <a:srgbClr val="FFC000"/>
                </a:solidFill>
                <a:latin typeface="Teen" pitchFamily="2" charset="0"/>
              </a:rPr>
              <a:t>COUNT IT ALL JOY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ye fall into divers temptations;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" y="307620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Word JOY Means To Leap!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" y="3925786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86262">
            <a:off x="4128786" y="3303522"/>
            <a:ext cx="52375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spc="-15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yee</a:t>
            </a:r>
            <a:r>
              <a:rPr lang="en-US" sz="146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 Haw!</a:t>
            </a:r>
            <a:endParaRPr lang="en-US" sz="146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335655"/>
            <a:ext cx="8763000" cy="161075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345972"/>
            <a:ext cx="861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Knowing this, that the trying of your faith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patience.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36320" y="420791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36320" y="341844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335655"/>
            <a:ext cx="8763000" cy="161075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345972"/>
            <a:ext cx="8610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Knowing this, that the trying of your </a:t>
            </a:r>
            <a:r>
              <a:rPr lang="en-US" dirty="0" smtClean="0">
                <a:solidFill>
                  <a:srgbClr val="FFFF00"/>
                </a:solidFill>
                <a:latin typeface="Teen" pitchFamily="2" charset="0"/>
              </a:rPr>
              <a:t>FAITH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patience.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" y="307620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" y="3986746"/>
            <a:ext cx="8602980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Will Allow You To Exercise Your Faith!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3200" y="1095815"/>
            <a:ext cx="8763000" cy="21031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4000" y="1106132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let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patience have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her perfect work, that ye may be perfect and entire, wanting nothing.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095815"/>
            <a:ext cx="8763000" cy="21031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106132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let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PATIENCE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have her perfect work, that ye may be perfect and entire, wanting nothing.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438779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359832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25608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166626"/>
            <a:ext cx="8602980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Will Bring About Patience</a:t>
            </a:r>
            <a:b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In Your Life!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095815"/>
            <a:ext cx="8763000" cy="21031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106132"/>
            <a:ext cx="8610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let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patience have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her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perfect work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that ye may be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PERFECT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and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entire, wanting nothing.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438779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359832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25608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166626"/>
            <a:ext cx="86029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Will Mature You As A Christian!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998379"/>
            <a:ext cx="8763000" cy="259564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008697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If any of you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lack wisdom,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him ask of God,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to all men liberally,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upbraideth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not; and it shall be given him.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998379"/>
            <a:ext cx="8763000" cy="259564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008697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1:5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If any of you lack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WISDOM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him ask of God,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giveth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to all men liberally,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upbraideth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not; and it shall be given him.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472507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393559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593363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503901"/>
            <a:ext cx="8602980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Will Cause You To Seek</a:t>
            </a:r>
            <a:b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Godly Wisdom!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998379"/>
            <a:ext cx="8763000" cy="259564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008697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let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him ask in faith,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nothing wavering. For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wavereth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is like a wave of the sea driven with the wind and tossed.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998379"/>
            <a:ext cx="8763000" cy="259564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008697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1:6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let him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ASK IN FAITH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nothing wavering. For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wavereth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is like a wave of the sea driven with the wind and tossed.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472507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393559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593363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503901"/>
            <a:ext cx="86029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It Will Cause Us To Pray Fervently!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615497"/>
            <a:ext cx="8763000" cy="362700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648000"/>
            <a:ext cx="8610600" cy="35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1:7-11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let not that man think that he shall receive any thing of the Lord.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 double minded man is unstable in all his ways.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Let the brother of low degree rejoice in that he is exalted: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902519"/>
            <a:ext cx="8763000" cy="505296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920621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1:7-11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rich, in that he is made low: because as the flower of the grass he shall pass away.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sun is no sooner risen with a burning heat, but it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withereth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grass, and the flower thereof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falleth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the grace of the fashion of it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perisheth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 so also shall the rich man fade away in his ways. </a:t>
            </a:r>
          </a:p>
        </p:txBody>
      </p:sp>
    </p:spTree>
    <p:extLst>
      <p:ext uri="{BB962C8B-B14F-4D97-AF65-F5344CB8AC3E}">
        <p14:creationId xmlns:p14="http://schemas.microsoft.com/office/powerpoint/2010/main" val="13598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831956"/>
            <a:ext cx="8763000" cy="30468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881282"/>
            <a:ext cx="8610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Blessed 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endureth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temptation: for when he is tried, he shall receive the crown of life, which the Lord hath promised to them that love him.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831956"/>
            <a:ext cx="8763000" cy="30468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881282"/>
            <a:ext cx="8610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BLESSED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is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endureth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temptation: for when he is tried, he shall receive the crown of life, which the Lord hath promised to them that love him.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500238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421291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87067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781216"/>
            <a:ext cx="8602980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Will Be Able To Experience True Happiness!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831956"/>
            <a:ext cx="8763000" cy="305371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881282"/>
            <a:ext cx="8610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1:12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Blessed is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endureth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temptation: for when he is tried, he shall receive the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CROWN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of life, which the Lord hath promised to them that love him.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6320" y="5002387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6320" y="4212912"/>
            <a:ext cx="8107680" cy="11136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" y="3870678"/>
            <a:ext cx="860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 Leap?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4781216"/>
            <a:ext cx="860298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8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Will Receive A Crown Because You Endured!</a:t>
            </a:r>
            <a:endParaRPr lang="en-US" sz="48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 descr="C:\Users\Roger J\AppData\Local\Microsoft\Windows\Temporary Internet Files\Content.IE5\7VREPTHD\MC9002379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79">
            <a:off x="6884923" y="5192037"/>
            <a:ext cx="1818948" cy="12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3676"/>
            <a:ext cx="9144000" cy="237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10500" dirty="0" smtClean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make the BIG MISTAKE!</a:t>
            </a:r>
            <a:endParaRPr lang="en-US" sz="10500" dirty="0">
              <a:ln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6267"/>
            <a:ext cx="9144000" cy="5685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have been duped into believing that the Christian life is to be free from trials and hardshi</a:t>
            </a:r>
            <a:r>
              <a:rPr lang="en-US" sz="88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ps</a:t>
            </a:r>
            <a:endParaRPr lang="en-US" sz="88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1527"/>
            <a:ext cx="9144000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What’s The Mistake?</a:t>
            </a:r>
            <a:endParaRPr lang="en-US" sz="80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78" y="2070034"/>
            <a:ext cx="8812696" cy="497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210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BLAMING</a:t>
            </a:r>
            <a:br>
              <a:rPr lang="en-US" sz="210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</a:br>
            <a:r>
              <a:rPr lang="en-US" sz="362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GOD!</a:t>
            </a:r>
            <a:endParaRPr lang="en-US" sz="362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393147"/>
            <a:ext cx="8763000" cy="607170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416894"/>
            <a:ext cx="8610600" cy="60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1:13-16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Let no man say when he is tempted, I am tempted of God: for God cannot be tempted with evil, neither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tempteth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 any man: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every man is tempted, when he is drawn away of his own lust, and enticed.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when lust hath conceived, it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bringeth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forth sin: and sin, when it is finished,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bringeth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forth death.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err, my beloved brethren. </a:t>
            </a:r>
          </a:p>
        </p:txBody>
      </p:sp>
    </p:spTree>
    <p:extLst>
      <p:ext uri="{BB962C8B-B14F-4D97-AF65-F5344CB8AC3E}">
        <p14:creationId xmlns:p14="http://schemas.microsoft.com/office/powerpoint/2010/main" val="27840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4643">
            <a:off x="-25389" y="-551171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Suffering</a:t>
            </a:r>
            <a:endParaRPr lang="en-US" sz="146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2144">
            <a:off x="3260224" y="-13686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Trials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8602">
            <a:off x="655184" y="759121"/>
            <a:ext cx="58789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Hardship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553">
            <a:off x="1935064" y="1874208"/>
            <a:ext cx="70322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Persecution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7824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EXPECT IT!</a:t>
            </a:r>
            <a:endParaRPr lang="en-US" sz="13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4643">
            <a:off x="-25389" y="-551171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Suffering</a:t>
            </a:r>
            <a:endParaRPr lang="en-US" sz="146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2144">
            <a:off x="3260224" y="-13686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Trials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8602">
            <a:off x="655184" y="759121"/>
            <a:ext cx="58789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Hardship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553">
            <a:off x="1935064" y="1874208"/>
            <a:ext cx="70322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Persecution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34405"/>
            <a:ext cx="914400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Commit Yourself</a:t>
            </a:r>
            <a:b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 God From The Very Beginning!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4643">
            <a:off x="-25389" y="-551171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Suffering</a:t>
            </a:r>
            <a:endParaRPr lang="en-US" sz="146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2144">
            <a:off x="3260224" y="-13686"/>
            <a:ext cx="587899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Trials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8602">
            <a:off x="655184" y="759121"/>
            <a:ext cx="58789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Hardship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553">
            <a:off x="1935064" y="1874208"/>
            <a:ext cx="70322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Persecution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31585"/>
            <a:ext cx="9144000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Don’t Become A</a:t>
            </a:r>
            <a:b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Self-Made Martyr!</a:t>
            </a:r>
            <a:endParaRPr lang="en-US" sz="8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3200" y="1407905"/>
            <a:ext cx="8763000" cy="404219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4000" y="1413064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Hebrews 12:12-13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Wherefore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lift up the hands which hang down, and the feeble knees; </a:t>
            </a:r>
            <a:endParaRPr lang="en-US" b="0" dirty="0" smtClean="0">
              <a:solidFill>
                <a:schemeClr val="bg1"/>
              </a:solidFill>
              <a:latin typeface="Teen" pitchFamily="2" charset="0"/>
            </a:endParaRP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make straight paths for your feet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lest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which is lame be turned out of the way; but let it rather be healed. </a:t>
            </a:r>
            <a:endParaRPr lang="en-US" b="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842" y="349575"/>
            <a:ext cx="8812696" cy="281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30200" b="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leap!</a:t>
            </a:r>
            <a:endParaRPr lang="en-US" sz="52100" b="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07573">
            <a:off x="328432" y="2425308"/>
            <a:ext cx="4052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FAITH</a:t>
            </a:r>
            <a:endParaRPr lang="en-US" sz="800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2144">
            <a:off x="3260224" y="2510996"/>
            <a:ext cx="587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PATIENCE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8602">
            <a:off x="242509" y="3105301"/>
            <a:ext cx="517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MATURITY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553">
            <a:off x="4043497" y="3663073"/>
            <a:ext cx="4929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WISDOM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04" y="3975256"/>
            <a:ext cx="494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PRAYER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28313">
            <a:off x="3241823" y="4513103"/>
            <a:ext cx="494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BLESSING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  <p:pic>
        <p:nvPicPr>
          <p:cNvPr id="9" name="Picture 5" descr="C:\Users\Roger J\AppData\Local\Microsoft\Windows\Temporary Internet Files\Content.IE5\7VREPTHD\MC9002379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39">
            <a:off x="2419215" y="4839133"/>
            <a:ext cx="1373842" cy="9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578">
            <a:off x="1695692" y="5397749"/>
            <a:ext cx="494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Teen" pitchFamily="2" charset="0"/>
              </a:rPr>
              <a:t>CROWN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71377"/>
            <a:ext cx="914400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b="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When many Christians (especially immature Christians) face suffering, trials and persecution,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they just give up!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07160"/>
            <a:ext cx="9144000" cy="384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They quit, they blame God, they blame the church, or whatever!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2927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000" spc="-15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IDEA THAT WE ARE NOT GONNA HAVE TREMENDOUS DIFFICULTY, IS TOTALLY ANTI-BIBLE!</a:t>
            </a:r>
            <a:endParaRPr lang="en-US" sz="8000" spc="-15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78" y="3769294"/>
            <a:ext cx="8812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10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IT’S CRAZY!</a:t>
            </a:r>
            <a:endParaRPr lang="en-US" sz="210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6764"/>
            <a:ext cx="9144000" cy="165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Aft>
                <a:spcPts val="1200"/>
              </a:spcAft>
            </a:pP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99FF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Blue Highway Linocut" pitchFamily="2" charset="0"/>
              </a:rPr>
              <a:t>SUFFERING COMES FROM FIVE MAJOR SOURCES…</a:t>
            </a:r>
            <a:endParaRPr lang="en-US" sz="8000" b="0" dirty="0">
              <a:ln>
                <a:solidFill>
                  <a:schemeClr val="tx1"/>
                </a:solidFill>
              </a:ln>
              <a:solidFill>
                <a:srgbClr val="99FF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Blue Highway Linocu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" y="1888160"/>
            <a:ext cx="860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6000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en-US" sz="60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atanic Activity</a:t>
            </a:r>
            <a:endParaRPr lang="en-US" sz="60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" y="2737738"/>
            <a:ext cx="860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60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Ungodly Men &amp; Women</a:t>
            </a:r>
            <a:endParaRPr lang="en-US" sz="60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3606418"/>
            <a:ext cx="860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60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The World System</a:t>
            </a:r>
            <a:endParaRPr lang="en-US" sz="60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" y="4497958"/>
            <a:ext cx="860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60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Our Own Fallen Nature</a:t>
            </a:r>
            <a:endParaRPr lang="en-US" sz="60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" y="5389498"/>
            <a:ext cx="860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§"/>
            </a:pPr>
            <a:r>
              <a:rPr lang="en-US" sz="6000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Carnal Christians</a:t>
            </a:r>
            <a:endParaRPr lang="en-US" sz="6000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4643">
            <a:off x="-123666" y="-431693"/>
            <a:ext cx="61825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spc="-15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Suffering</a:t>
            </a:r>
            <a:endParaRPr lang="en-US" sz="14600" b="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02144">
            <a:off x="3124695" y="147425"/>
            <a:ext cx="61825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Trials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8602">
            <a:off x="540878" y="899271"/>
            <a:ext cx="61825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Hardship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553">
            <a:off x="1803861" y="2033255"/>
            <a:ext cx="73953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600" b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</a:rPr>
              <a:t>Persecution</a:t>
            </a:r>
            <a:endParaRPr lang="en-US" sz="146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78245"/>
            <a:ext cx="9144000" cy="253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7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Where James Chooses To Begin</a:t>
            </a:r>
            <a:br>
              <a:rPr lang="en-US" sz="7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His Epistle…</a:t>
            </a:r>
            <a:endParaRPr lang="en-US" sz="7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0658"/>
            <a:ext cx="9144000" cy="193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8000"/>
              </a:lnSpc>
              <a:spcAft>
                <a:spcPts val="1200"/>
              </a:spcAft>
            </a:pPr>
            <a: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LET’S TAKE A LOOK</a:t>
            </a:r>
            <a:b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AT JAMES 1:1-16</a:t>
            </a:r>
            <a:endParaRPr lang="en-US" sz="850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45180</TotalTime>
  <Words>317</Words>
  <Application>Microsoft Office PowerPoint</Application>
  <PresentationFormat>On-screen Show (4:3)</PresentationFormat>
  <Paragraphs>127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Wingdings</vt:lpstr>
      <vt:lpstr>Teen</vt:lpstr>
      <vt:lpstr>Tempus Sans ITC</vt:lpstr>
      <vt:lpstr>Calibri</vt:lpstr>
      <vt:lpstr>Blue Highway Linocut</vt:lpstr>
      <vt:lpstr>YouMurderer BB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3214</cp:revision>
  <dcterms:created xsi:type="dcterms:W3CDTF">2005-02-19T02:02:57Z</dcterms:created>
  <dcterms:modified xsi:type="dcterms:W3CDTF">2011-02-20T06:12:09Z</dcterms:modified>
</cp:coreProperties>
</file>