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62" r:id="rId3"/>
  </p:sldMasterIdLst>
  <p:notesMasterIdLst>
    <p:notesMasterId r:id="rId60"/>
  </p:notesMasterIdLst>
  <p:sldIdLst>
    <p:sldId id="13281" r:id="rId4"/>
    <p:sldId id="14850" r:id="rId5"/>
    <p:sldId id="14900" r:id="rId6"/>
    <p:sldId id="14919" r:id="rId7"/>
    <p:sldId id="14920" r:id="rId8"/>
    <p:sldId id="14901" r:id="rId9"/>
    <p:sldId id="14921" r:id="rId10"/>
    <p:sldId id="14922" r:id="rId11"/>
    <p:sldId id="14923" r:id="rId12"/>
    <p:sldId id="14924" r:id="rId13"/>
    <p:sldId id="14925" r:id="rId14"/>
    <p:sldId id="14926" r:id="rId15"/>
    <p:sldId id="14946" r:id="rId16"/>
    <p:sldId id="14927" r:id="rId17"/>
    <p:sldId id="14928" r:id="rId18"/>
    <p:sldId id="14929" r:id="rId19"/>
    <p:sldId id="14930" r:id="rId20"/>
    <p:sldId id="14931" r:id="rId21"/>
    <p:sldId id="14932" r:id="rId22"/>
    <p:sldId id="14933" r:id="rId23"/>
    <p:sldId id="14934" r:id="rId24"/>
    <p:sldId id="14935" r:id="rId25"/>
    <p:sldId id="14936" r:id="rId26"/>
    <p:sldId id="14937" r:id="rId27"/>
    <p:sldId id="14938" r:id="rId28"/>
    <p:sldId id="14902" r:id="rId29"/>
    <p:sldId id="14939" r:id="rId30"/>
    <p:sldId id="14940" r:id="rId31"/>
    <p:sldId id="14941" r:id="rId32"/>
    <p:sldId id="14942" r:id="rId33"/>
    <p:sldId id="14943" r:id="rId34"/>
    <p:sldId id="14944" r:id="rId35"/>
    <p:sldId id="14903" r:id="rId36"/>
    <p:sldId id="14904" r:id="rId37"/>
    <p:sldId id="14945" r:id="rId38"/>
    <p:sldId id="14950" r:id="rId39"/>
    <p:sldId id="14905" r:id="rId40"/>
    <p:sldId id="14947" r:id="rId41"/>
    <p:sldId id="14948" r:id="rId42"/>
    <p:sldId id="14949" r:id="rId43"/>
    <p:sldId id="14906" r:id="rId44"/>
    <p:sldId id="14907" r:id="rId45"/>
    <p:sldId id="14951" r:id="rId46"/>
    <p:sldId id="14952" r:id="rId47"/>
    <p:sldId id="14953" r:id="rId48"/>
    <p:sldId id="14954" r:id="rId49"/>
    <p:sldId id="14955" r:id="rId50"/>
    <p:sldId id="14956" r:id="rId51"/>
    <p:sldId id="14957" r:id="rId52"/>
    <p:sldId id="14958" r:id="rId53"/>
    <p:sldId id="14908" r:id="rId54"/>
    <p:sldId id="14960" r:id="rId55"/>
    <p:sldId id="14959" r:id="rId56"/>
    <p:sldId id="14961" r:id="rId57"/>
    <p:sldId id="14962" r:id="rId58"/>
    <p:sldId id="14331" r:id="rId59"/>
  </p:sldIdLst>
  <p:sldSz cx="9144000" cy="6858000" type="screen4x3"/>
  <p:notesSz cx="6858000" cy="9144000"/>
  <p:embeddedFontLst>
    <p:embeddedFont>
      <p:font typeface="Teen" pitchFamily="2" charset="0"/>
      <p:regular r:id="rId61"/>
      <p:bold r:id="rId62"/>
      <p:italic r:id="rId63"/>
      <p:boldItalic r:id="rId64"/>
    </p:embeddedFont>
    <p:embeddedFont>
      <p:font typeface="Convection" pitchFamily="34" charset="0"/>
      <p:regular r:id="rId65"/>
    </p:embeddedFont>
    <p:embeddedFont>
      <p:font typeface="Hamburger Heaven NF" pitchFamily="18" charset="0"/>
      <p:italic r:id="rId66"/>
    </p:embeddedFont>
    <p:embeddedFont>
      <p:font typeface="MammaGamma" pitchFamily="2" charset="0"/>
      <p:regular r:id="rId67"/>
    </p:embeddedFont>
    <p:embeddedFont>
      <p:font typeface="Tempus Sans ITC" pitchFamily="82" charset="0"/>
      <p:regular r:id="rId68"/>
    </p:embeddedFont>
    <p:embeddedFont>
      <p:font typeface="Sakkal Majalla" pitchFamily="2" charset="-78"/>
      <p:regular r:id="rId69"/>
      <p:bold r:id="rId70"/>
    </p:embeddedFont>
  </p:embeddedFontLst>
  <p:custDataLst>
    <p:tags r:id="rId7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D3DF"/>
    <a:srgbClr val="00FFFF"/>
    <a:srgbClr val="66FFFF"/>
    <a:srgbClr val="FFFF66"/>
    <a:srgbClr val="474747"/>
    <a:srgbClr val="585858"/>
    <a:srgbClr val="494949"/>
    <a:srgbClr val="162770"/>
    <a:srgbClr val="2038A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33" autoAdjust="0"/>
    <p:restoredTop sz="94101" autoAdjust="0"/>
  </p:normalViewPr>
  <p:slideViewPr>
    <p:cSldViewPr snapToGrid="0">
      <p:cViewPr varScale="1">
        <p:scale>
          <a:sx n="86" d="100"/>
          <a:sy n="86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7" Type="http://schemas.openxmlformats.org/officeDocument/2006/relationships/slide" Target="slides/slide4.xml"/><Relationship Id="rId71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font" Target="fonts/font6.fntdata"/><Relationship Id="rId7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font" Target="fonts/font1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font" Target="fonts/font7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E0EB3348-DC86-4719-9D28-4EC761E610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35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D673A-F5FD-4BD3-8DB5-14812BF4A6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E8013-45C1-497E-BD44-9E59211394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20B47-F8D5-495C-A854-6539A82AC2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FD5E0-B52A-41B2-8F68-7FF3B1E66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4D951-8D69-4FEB-B813-26BAC8B69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DBB75-8885-45C0-BD4E-C9BA71830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20C27-276B-4574-87E5-3DCD076319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3D20D-9913-43A5-BCB3-620972D33C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6639A-8853-43F7-9980-B63B505633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3ABBC-BB52-4AE5-8A5A-DCA8EB26F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46756" y="-639562"/>
            <a:ext cx="8997244" cy="230832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44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1. </a:t>
            </a:r>
            <a:r>
              <a:rPr lang="en-US" sz="10000" b="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reSTARTING</a:t>
            </a:r>
            <a:r>
              <a:rPr lang="en-US" sz="10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…</a:t>
            </a:r>
            <a:endParaRPr lang="en-US" sz="100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146756" y="765902"/>
            <a:ext cx="8997244" cy="124649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40000"/>
              </a:spcAft>
              <a:buClr>
                <a:srgbClr val="FFFF99"/>
              </a:buClr>
            </a:pPr>
            <a:r>
              <a:rPr lang="en-US" sz="75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Is My Responsibility!</a:t>
            </a:r>
            <a:endParaRPr lang="en-US" sz="75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0" y="2943360"/>
            <a:ext cx="9144000" cy="263610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T</a:t>
            </a:r>
            <a:r>
              <a:rPr lang="en-US" sz="1150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ake </a:t>
            </a:r>
            <a:r>
              <a:rPr lang="en-US" sz="115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R</a:t>
            </a:r>
            <a:r>
              <a:rPr lang="en-US" sz="1150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esponsibility </a:t>
            </a:r>
            <a:r>
              <a:rPr lang="en-US" sz="115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F</a:t>
            </a:r>
            <a:r>
              <a:rPr lang="en-US" sz="1150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or </a:t>
            </a:r>
            <a:r>
              <a:rPr lang="en-US" sz="115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Y</a:t>
            </a:r>
            <a:r>
              <a:rPr lang="en-US" sz="1150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ou!</a:t>
            </a:r>
            <a:endParaRPr lang="en-US" sz="11500" dirty="0">
              <a:solidFill>
                <a:srgbClr val="31D3D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MammaGam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01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438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46756" y="-639562"/>
            <a:ext cx="8997244" cy="230832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44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2. </a:t>
            </a:r>
            <a:r>
              <a:rPr lang="en-US" sz="10000" b="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reSTARTING</a:t>
            </a:r>
            <a:r>
              <a:rPr lang="en-US" sz="10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…</a:t>
            </a:r>
            <a:endParaRPr lang="en-US" sz="100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146756" y="765902"/>
            <a:ext cx="8997244" cy="124649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40000"/>
              </a:spcAft>
              <a:buClr>
                <a:srgbClr val="FFFF99"/>
              </a:buClr>
            </a:pPr>
            <a:r>
              <a:rPr lang="en-US" sz="75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Requires Realizing…</a:t>
            </a:r>
            <a:endParaRPr lang="en-US" sz="75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178153" y="2890334"/>
            <a:ext cx="8787694" cy="332783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38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I MATTER</a:t>
            </a:r>
            <a:br>
              <a:rPr lang="en-US" sz="138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</a:br>
            <a:r>
              <a:rPr lang="en-US" sz="138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TO GOD!</a:t>
            </a:r>
            <a:endParaRPr lang="en-US" sz="1380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87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46756" y="-639562"/>
            <a:ext cx="8997244" cy="230832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44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2. </a:t>
            </a:r>
            <a:r>
              <a:rPr lang="en-US" sz="10000" b="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reSTARTING</a:t>
            </a:r>
            <a:r>
              <a:rPr lang="en-US" sz="10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…</a:t>
            </a:r>
            <a:endParaRPr lang="en-US" sz="100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146756" y="765902"/>
            <a:ext cx="8997244" cy="124649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40000"/>
              </a:spcAft>
              <a:buClr>
                <a:srgbClr val="FFFF99"/>
              </a:buClr>
            </a:pPr>
            <a:r>
              <a:rPr lang="en-US" sz="75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Requires Realizing…</a:t>
            </a:r>
            <a:endParaRPr lang="en-US" sz="75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3678721"/>
            <a:ext cx="8724901" cy="3046986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3678719"/>
            <a:ext cx="861604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Jeremiah 31:3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</a:t>
            </a:r>
            <a:r>
              <a:rPr lang="en-US" b="0" cap="small" dirty="0">
                <a:solidFill>
                  <a:schemeClr val="bg1"/>
                </a:solidFill>
                <a:latin typeface="Teen" pitchFamily="2" charset="0"/>
              </a:rPr>
              <a:t>Lord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hath appeared of old unto me, saying, Yea, I have loved thee with an everlasting love: therefore with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lovingkindness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have I drawn thee.</a:t>
            </a: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209550" y="2273382"/>
            <a:ext cx="8787694" cy="159274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75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...G</a:t>
            </a:r>
            <a:r>
              <a:rPr lang="en-US" sz="75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od </a:t>
            </a:r>
            <a:r>
              <a:rPr lang="en-US" sz="75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L</a:t>
            </a:r>
            <a:r>
              <a:rPr lang="en-US" sz="75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oves </a:t>
            </a:r>
            <a:r>
              <a:rPr lang="en-US" sz="75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M</a:t>
            </a:r>
            <a:r>
              <a:rPr lang="en-US" sz="75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e </a:t>
            </a:r>
            <a:r>
              <a:rPr lang="en-US" sz="75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W</a:t>
            </a:r>
            <a:r>
              <a:rPr lang="en-US" sz="75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ith </a:t>
            </a:r>
            <a:r>
              <a:rPr lang="en-US" sz="75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A</a:t>
            </a:r>
            <a:r>
              <a:rPr lang="en-US" sz="75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n</a:t>
            </a:r>
            <a:br>
              <a:rPr lang="en-US" sz="75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</a:br>
            <a:r>
              <a:rPr lang="en-US" sz="75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     </a:t>
            </a:r>
            <a:r>
              <a:rPr lang="en-US" sz="75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E</a:t>
            </a:r>
            <a:r>
              <a:rPr lang="en-US" sz="75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verlasting </a:t>
            </a:r>
            <a:r>
              <a:rPr lang="en-US" sz="75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L</a:t>
            </a:r>
            <a:r>
              <a:rPr lang="en-US" sz="75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ove!</a:t>
            </a:r>
            <a:endParaRPr lang="en-US" sz="75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MammaGam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80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46756" y="-639562"/>
            <a:ext cx="8997244" cy="230832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44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2. </a:t>
            </a:r>
            <a:r>
              <a:rPr lang="en-US" sz="10000" b="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reSTARTING</a:t>
            </a:r>
            <a:r>
              <a:rPr lang="en-US" sz="10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…</a:t>
            </a:r>
            <a:endParaRPr lang="en-US" sz="100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146756" y="765902"/>
            <a:ext cx="8997244" cy="124649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40000"/>
              </a:spcAft>
              <a:buClr>
                <a:srgbClr val="FFFF99"/>
              </a:buClr>
            </a:pPr>
            <a:r>
              <a:rPr lang="en-US" sz="75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Requires Realizing…</a:t>
            </a:r>
            <a:endParaRPr lang="en-US" sz="75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4174486"/>
            <a:ext cx="8724901" cy="2585321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4174484"/>
            <a:ext cx="861604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Jeremiah 29:11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For I know the thoughts that I think toward you,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saith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the </a:t>
            </a:r>
            <a:r>
              <a:rPr lang="en-US" b="0" cap="small" dirty="0">
                <a:solidFill>
                  <a:schemeClr val="bg1"/>
                </a:solidFill>
                <a:latin typeface="Teen" pitchFamily="2" charset="0"/>
              </a:rPr>
              <a:t>Lord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, thoughts of peace, and not of evil, to give you an expected end.</a:t>
            </a: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209550" y="2053042"/>
            <a:ext cx="8934450" cy="230787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7200" spc="3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...G</a:t>
            </a:r>
            <a:r>
              <a:rPr lang="en-US" sz="7200" spc="3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od </a:t>
            </a:r>
            <a:r>
              <a:rPr lang="en-US" sz="7200" spc="3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H</a:t>
            </a:r>
            <a:r>
              <a:rPr lang="en-US" sz="7200" spc="3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as </a:t>
            </a:r>
            <a:r>
              <a:rPr lang="en-US" sz="7200" spc="3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G</a:t>
            </a:r>
            <a:r>
              <a:rPr lang="en-US" sz="7200" spc="3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ood </a:t>
            </a:r>
            <a:r>
              <a:rPr lang="en-US" sz="7200" spc="3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T</a:t>
            </a:r>
            <a:r>
              <a:rPr lang="en-US" sz="7200" spc="3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houghts</a:t>
            </a:r>
            <a:br>
              <a:rPr lang="en-US" sz="7200" spc="3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</a:br>
            <a:r>
              <a:rPr lang="en-US" sz="7200" spc="3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     </a:t>
            </a:r>
            <a:r>
              <a:rPr lang="en-US" sz="7200" spc="3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T</a:t>
            </a:r>
            <a:r>
              <a:rPr lang="en-US" sz="7200" spc="3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owards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M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e, </a:t>
            </a:r>
            <a:r>
              <a:rPr lang="en-US" sz="7200" spc="3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A</a:t>
            </a:r>
            <a:r>
              <a:rPr lang="en-US" sz="7200" spc="3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nd</a:t>
            </a:r>
            <a:br>
              <a:rPr lang="en-US" sz="7200" spc="3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</a:br>
            <a:r>
              <a:rPr lang="en-US" sz="7200" spc="3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      </a:t>
            </a:r>
            <a:r>
              <a:rPr lang="en-US" sz="7200" spc="3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G</a:t>
            </a:r>
            <a:r>
              <a:rPr lang="en-US" sz="7200" spc="3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ood </a:t>
            </a:r>
            <a:r>
              <a:rPr lang="en-US" sz="7200" spc="3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P</a:t>
            </a:r>
            <a:r>
              <a:rPr lang="en-US" sz="7200" spc="3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lans </a:t>
            </a:r>
            <a:r>
              <a:rPr lang="en-US" sz="7200" spc="3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F</a:t>
            </a:r>
            <a:r>
              <a:rPr lang="en-US" sz="7200" spc="3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or </a:t>
            </a:r>
            <a:r>
              <a:rPr lang="en-US" sz="7200" spc="3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M</a:t>
            </a:r>
            <a:r>
              <a:rPr lang="en-US" sz="7200" spc="3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e!</a:t>
            </a:r>
          </a:p>
        </p:txBody>
      </p:sp>
    </p:spTree>
    <p:extLst>
      <p:ext uri="{BB962C8B-B14F-4D97-AF65-F5344CB8AC3E}">
        <p14:creationId xmlns:p14="http://schemas.microsoft.com/office/powerpoint/2010/main" val="42007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46756" y="-639562"/>
            <a:ext cx="8997244" cy="230832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44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2. </a:t>
            </a:r>
            <a:r>
              <a:rPr lang="en-US" sz="10000" b="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reSTARTING</a:t>
            </a:r>
            <a:r>
              <a:rPr lang="en-US" sz="10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…</a:t>
            </a:r>
            <a:endParaRPr lang="en-US" sz="100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146756" y="765902"/>
            <a:ext cx="8997244" cy="124649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40000"/>
              </a:spcAft>
              <a:buClr>
                <a:srgbClr val="FFFF99"/>
              </a:buClr>
            </a:pPr>
            <a:r>
              <a:rPr lang="en-US" sz="75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Requires Realizing…</a:t>
            </a:r>
            <a:endParaRPr lang="en-US" sz="75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4218554"/>
            <a:ext cx="8724901" cy="2585321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4218552"/>
            <a:ext cx="8616043" cy="257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Romans 8:1-2</a:t>
            </a:r>
            <a: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C000"/>
                </a:solidFill>
                <a:latin typeface="Teen" pitchFamily="2" charset="0"/>
              </a:rPr>
              <a:t>1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There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is therefore now no condemnation to them which are in Christ Jesus, who walk not after the flesh, but after the Spirit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209550" y="2075076"/>
            <a:ext cx="8934450" cy="230819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7200" spc="3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...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G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od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D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oes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N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ot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C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ondemn </a:t>
            </a:r>
            <a:b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</a:b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    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M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e,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A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nd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J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esus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C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hrist</a:t>
            </a:r>
            <a:b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</a:b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       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H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as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M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ade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M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e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F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ree!</a:t>
            </a:r>
            <a:endParaRPr lang="en-US" sz="7200" spc="3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MammaGam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94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46756" y="-639562"/>
            <a:ext cx="8997244" cy="230832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44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2. </a:t>
            </a:r>
            <a:r>
              <a:rPr lang="en-US" sz="10000" b="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reSTARTING</a:t>
            </a:r>
            <a:r>
              <a:rPr lang="en-US" sz="10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…</a:t>
            </a:r>
            <a:endParaRPr lang="en-US" sz="100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146756" y="765902"/>
            <a:ext cx="8997244" cy="124649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40000"/>
              </a:spcAft>
              <a:buClr>
                <a:srgbClr val="FFFF99"/>
              </a:buClr>
            </a:pPr>
            <a:r>
              <a:rPr lang="en-US" sz="75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Requires Realizing…</a:t>
            </a:r>
            <a:endParaRPr lang="en-US" sz="75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4372792"/>
            <a:ext cx="8724901" cy="2084671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4372790"/>
            <a:ext cx="8616043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Romans 8:1-2</a:t>
            </a:r>
            <a: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C000"/>
                </a:solidFill>
                <a:latin typeface="Teen" pitchFamily="2" charset="0"/>
              </a:rPr>
              <a:t>2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For the law of the Spirit of life in Christ Jesus hath made me free from the law of sin and death.</a:t>
            </a: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209550" y="2075076"/>
            <a:ext cx="8934450" cy="230819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7200" spc="3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...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G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od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D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oes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N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ot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C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ondemn </a:t>
            </a:r>
            <a:b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</a:b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    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M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e,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A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nd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J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esus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C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hrist</a:t>
            </a:r>
            <a:b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</a:b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       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H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as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M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ade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M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e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F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ree!</a:t>
            </a:r>
            <a:endParaRPr lang="en-US" sz="7200" spc="3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MammaGam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6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46756" y="-639562"/>
            <a:ext cx="8997244" cy="230832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44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2. </a:t>
            </a:r>
            <a:r>
              <a:rPr lang="en-US" sz="10000" b="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reSTARTING</a:t>
            </a:r>
            <a:r>
              <a:rPr lang="en-US" sz="10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…</a:t>
            </a:r>
            <a:endParaRPr lang="en-US" sz="100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146756" y="765902"/>
            <a:ext cx="8997244" cy="124649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40000"/>
              </a:spcAft>
              <a:buClr>
                <a:srgbClr val="FFFF99"/>
              </a:buClr>
            </a:pPr>
            <a:r>
              <a:rPr lang="en-US" sz="75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Requires Realizing…</a:t>
            </a:r>
            <a:endParaRPr lang="en-US" sz="75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4108384"/>
            <a:ext cx="8724901" cy="2062101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4108382"/>
            <a:ext cx="861604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Romans 8:31</a:t>
            </a:r>
            <a: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What shall we then say to these things? If God be for us, who can be against us?</a:t>
            </a: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0" y="2570841"/>
            <a:ext cx="9144000" cy="1532727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7200" spc="3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...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G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od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I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s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F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or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M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e,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A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nd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I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A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m </a:t>
            </a:r>
            <a:b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</a:b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    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W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ell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A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ble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T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o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C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onquer!</a:t>
            </a:r>
            <a:endParaRPr lang="en-US" sz="7200" spc="3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MammaGam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53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46756" y="-639562"/>
            <a:ext cx="8997244" cy="230832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44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2. </a:t>
            </a:r>
            <a:r>
              <a:rPr lang="en-US" sz="10000" b="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reSTARTING</a:t>
            </a:r>
            <a:r>
              <a:rPr lang="en-US" sz="10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…</a:t>
            </a:r>
            <a:endParaRPr lang="en-US" sz="100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146756" y="765902"/>
            <a:ext cx="8997244" cy="124649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40000"/>
              </a:spcAft>
              <a:buClr>
                <a:srgbClr val="FFFF99"/>
              </a:buClr>
            </a:pPr>
            <a:r>
              <a:rPr lang="en-US" sz="75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Requires Realizing…</a:t>
            </a:r>
            <a:endParaRPr lang="en-US" sz="75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4108384"/>
            <a:ext cx="8724901" cy="2062101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4108382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Romans 8:37</a:t>
            </a:r>
            <a: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Nay, in all these things we are more than conquerors through him that loved us.</a:t>
            </a: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0" y="2570841"/>
            <a:ext cx="9144000" cy="1532727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7200" spc="3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...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G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od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I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s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F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or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M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e,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A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nd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I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A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m </a:t>
            </a:r>
            <a:b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</a:b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    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W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ell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A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ble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T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o 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C</a:t>
            </a:r>
            <a:r>
              <a:rPr lang="en-US" sz="7200" spc="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onquer!</a:t>
            </a:r>
            <a:endParaRPr lang="en-US" sz="7200" spc="3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MammaGam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83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46756" y="-639562"/>
            <a:ext cx="8997244" cy="230832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44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2. </a:t>
            </a:r>
            <a:r>
              <a:rPr lang="en-US" sz="10000" b="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reSTARTING</a:t>
            </a:r>
            <a:r>
              <a:rPr lang="en-US" sz="10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…</a:t>
            </a:r>
            <a:endParaRPr lang="en-US" sz="100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146756" y="765902"/>
            <a:ext cx="8997244" cy="124649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40000"/>
              </a:spcAft>
              <a:buClr>
                <a:srgbClr val="FFFF99"/>
              </a:buClr>
            </a:pPr>
            <a:r>
              <a:rPr lang="en-US" sz="75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Requires Realizing…</a:t>
            </a:r>
            <a:endParaRPr lang="en-US" sz="75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2676174"/>
            <a:ext cx="8724901" cy="3046986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2676172"/>
            <a:ext cx="861604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John 10:10</a:t>
            </a:r>
            <a: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thief cometh not, but for to steal, and to kill, and to destroy: I am come that they might have life, and that they might have it more abundantly.</a:t>
            </a:r>
          </a:p>
        </p:txBody>
      </p:sp>
    </p:spTree>
    <p:extLst>
      <p:ext uri="{BB962C8B-B14F-4D97-AF65-F5344CB8AC3E}">
        <p14:creationId xmlns:p14="http://schemas.microsoft.com/office/powerpoint/2010/main" val="25264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872146"/>
            <a:ext cx="9144000" cy="511370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how do I begin again, when life has left me dead in the road?</a:t>
            </a:r>
            <a:endParaRPr lang="en-US" sz="115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MammaGam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9766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46756" y="-639562"/>
            <a:ext cx="8997244" cy="230832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44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2. </a:t>
            </a:r>
            <a:r>
              <a:rPr lang="en-US" sz="10000" b="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reSTARTING</a:t>
            </a:r>
            <a:r>
              <a:rPr lang="en-US" sz="10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…</a:t>
            </a:r>
            <a:endParaRPr lang="en-US" sz="100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146756" y="765902"/>
            <a:ext cx="8997244" cy="124649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40000"/>
              </a:spcAft>
              <a:buClr>
                <a:srgbClr val="FFFF99"/>
              </a:buClr>
            </a:pPr>
            <a:r>
              <a:rPr lang="en-US" sz="75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Requires Realizing…</a:t>
            </a:r>
            <a:endParaRPr lang="en-US" sz="75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0" y="2943360"/>
            <a:ext cx="9144000" cy="314483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3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R</a:t>
            </a:r>
            <a:r>
              <a:rPr lang="en-US" sz="1380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ealize </a:t>
            </a:r>
            <a:r>
              <a:rPr lang="en-US" sz="13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W</a:t>
            </a:r>
            <a:r>
              <a:rPr lang="en-US" sz="1380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ho</a:t>
            </a:r>
            <a:br>
              <a:rPr lang="en-US" sz="1380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</a:br>
            <a:r>
              <a:rPr lang="en-US" sz="13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Y</a:t>
            </a:r>
            <a:r>
              <a:rPr lang="en-US" sz="1380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ou </a:t>
            </a:r>
            <a:r>
              <a:rPr lang="en-US" sz="13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A</a:t>
            </a:r>
            <a:r>
              <a:rPr lang="en-US" sz="1380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re!</a:t>
            </a:r>
            <a:endParaRPr lang="en-US" sz="13800" dirty="0">
              <a:solidFill>
                <a:srgbClr val="31D3D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MammaGam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65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737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872146"/>
            <a:ext cx="9144000" cy="511370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How Do I Begin Again, When Life Has Left Me Dead In The Road?</a:t>
            </a:r>
            <a:endParaRPr lang="en-US" sz="115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MammaGam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4461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872146"/>
            <a:ext cx="9144000" cy="544553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I Will Take </a:t>
            </a:r>
            <a:r>
              <a:rPr lang="en-US" sz="115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RESPONSIBILITY</a:t>
            </a:r>
            <a:r>
              <a:rPr lang="en-US" sz="115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 For My Life And My Situation</a:t>
            </a:r>
            <a:endParaRPr lang="en-US" sz="115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MammaGam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09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872146"/>
            <a:ext cx="9144000" cy="540147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I Will Realize That I Matter To </a:t>
            </a:r>
            <a:r>
              <a:rPr lang="en-US" sz="115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GOD</a:t>
            </a:r>
            <a:r>
              <a:rPr lang="en-US" sz="115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, And I Am Well Able To </a:t>
            </a:r>
            <a:r>
              <a:rPr lang="en-US" sz="115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BEGIN AGAIN</a:t>
            </a:r>
            <a:r>
              <a:rPr lang="en-US" sz="115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!</a:t>
            </a:r>
            <a:endParaRPr lang="en-US" sz="115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MammaGam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59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9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73378" y="-55661"/>
            <a:ext cx="8997244" cy="260770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44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1. </a:t>
            </a:r>
            <a:r>
              <a:rPr lang="en-US" sz="10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I Must Believe That I Can Make It!</a:t>
            </a:r>
            <a:endParaRPr lang="en-US" sz="100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0" y="3269591"/>
            <a:ext cx="9144000" cy="298684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I Force Myself, And I Push Myself “By Faith” Toward Happiness...</a:t>
            </a:r>
            <a:endParaRPr lang="en-US" sz="88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MammaGam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77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73378" y="-55661"/>
            <a:ext cx="8997244" cy="260770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44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1. </a:t>
            </a:r>
            <a:r>
              <a:rPr lang="en-US" sz="10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I Must Believe That I Can Make It!</a:t>
            </a:r>
            <a:endParaRPr lang="en-US" sz="100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3058823"/>
            <a:ext cx="6180463" cy="742002"/>
          </a:xfrm>
          <a:prstGeom prst="rect">
            <a:avLst/>
          </a:prstGeom>
          <a:solidFill>
            <a:srgbClr val="474747"/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>
              <a:lnSpc>
                <a:spcPct val="70000"/>
              </a:lnSpc>
            </a:pPr>
            <a:endParaRPr lang="en-US" sz="2800" b="0" spc="-300" dirty="0">
              <a:solidFill>
                <a:srgbClr val="FFFFFF"/>
              </a:solidFill>
              <a:latin typeface="Convection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37282" y="2988598"/>
            <a:ext cx="8306711" cy="90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Aft>
                <a:spcPct val="40000"/>
              </a:spcAft>
              <a:buClr>
                <a:srgbClr val="FFFFFF"/>
              </a:buClr>
            </a:pPr>
            <a:r>
              <a:rPr lang="en-US" sz="7200" b="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mburger Heaven NF" pitchFamily="18" charset="0"/>
                <a:cs typeface="Sakkal Majalla" pitchFamily="2" charset="-78"/>
              </a:rPr>
              <a:t>*I </a:t>
            </a:r>
            <a:r>
              <a:rPr lang="en-US" sz="7200" b="0" dirty="0" smtClean="0">
                <a:ln>
                  <a:solidFill>
                    <a:srgbClr val="000000"/>
                  </a:solidFill>
                </a:ln>
                <a:solidFill>
                  <a:srgbClr val="31D3DF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mburger Heaven NF" pitchFamily="18" charset="0"/>
                <a:cs typeface="Sakkal Majalla" pitchFamily="2" charset="-78"/>
              </a:rPr>
              <a:t>SEE</a:t>
            </a:r>
            <a:r>
              <a:rPr lang="en-US" sz="7200" b="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mburger Heaven NF" pitchFamily="18" charset="0"/>
                <a:cs typeface="Sakkal Majalla" pitchFamily="2" charset="-78"/>
              </a:rPr>
              <a:t> Myself Happy</a:t>
            </a:r>
            <a:endParaRPr lang="en-US" sz="7200" b="0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mburger Heaven NF" pitchFamily="18" charset="0"/>
              <a:cs typeface="Sakkal Majalla" pitchFamily="2" charset="-7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3976180"/>
            <a:ext cx="8724901" cy="2062101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3976178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29:18</a:t>
            </a:r>
            <a: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Where there is no vision, the people perish: but he that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keepeth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the law, happy is he.</a:t>
            </a:r>
          </a:p>
        </p:txBody>
      </p:sp>
    </p:spTree>
    <p:extLst>
      <p:ext uri="{BB962C8B-B14F-4D97-AF65-F5344CB8AC3E}">
        <p14:creationId xmlns:p14="http://schemas.microsoft.com/office/powerpoint/2010/main" val="336805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73378" y="-55661"/>
            <a:ext cx="8997244" cy="260770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44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1. </a:t>
            </a:r>
            <a:r>
              <a:rPr lang="en-US" sz="10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I Must Believe That I Can Make It!</a:t>
            </a:r>
            <a:endParaRPr lang="en-US" sz="100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2662211"/>
            <a:ext cx="6180463" cy="742002"/>
          </a:xfrm>
          <a:prstGeom prst="rect">
            <a:avLst/>
          </a:prstGeom>
          <a:solidFill>
            <a:srgbClr val="474747"/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>
              <a:lnSpc>
                <a:spcPct val="70000"/>
              </a:lnSpc>
            </a:pPr>
            <a:endParaRPr lang="en-US" sz="2800" b="0" spc="-300" dirty="0">
              <a:solidFill>
                <a:srgbClr val="FFFFFF"/>
              </a:solidFill>
              <a:latin typeface="Convection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37282" y="2591986"/>
            <a:ext cx="8306711" cy="90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Aft>
                <a:spcPct val="40000"/>
              </a:spcAft>
              <a:buClr>
                <a:srgbClr val="FFFFFF"/>
              </a:buClr>
            </a:pPr>
            <a:r>
              <a:rPr lang="en-US" sz="7200" b="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mburger Heaven NF" pitchFamily="18" charset="0"/>
                <a:cs typeface="Sakkal Majalla" pitchFamily="2" charset="-78"/>
              </a:rPr>
              <a:t>*I </a:t>
            </a:r>
            <a:r>
              <a:rPr lang="en-US" sz="7200" b="0" dirty="0" smtClean="0">
                <a:ln>
                  <a:solidFill>
                    <a:srgbClr val="000000"/>
                  </a:solidFill>
                </a:ln>
                <a:solidFill>
                  <a:srgbClr val="31D3DF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mburger Heaven NF" pitchFamily="18" charset="0"/>
                <a:cs typeface="Sakkal Majalla" pitchFamily="2" charset="-78"/>
              </a:rPr>
              <a:t>SPEAK </a:t>
            </a:r>
            <a:r>
              <a:rPr lang="en-US" sz="7200" b="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mburger Heaven NF" pitchFamily="18" charset="0"/>
                <a:cs typeface="Sakkal Majalla" pitchFamily="2" charset="-78"/>
              </a:rPr>
              <a:t>Myself Happy</a:t>
            </a:r>
            <a:endParaRPr lang="en-US" sz="7200" b="0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mburger Heaven NF" pitchFamily="18" charset="0"/>
              <a:cs typeface="Sakkal Majalla" pitchFamily="2" charset="-7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3579568"/>
            <a:ext cx="8724901" cy="3046986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3579566"/>
            <a:ext cx="861604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Lamentations 3:21-24</a:t>
            </a:r>
            <a: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baseline="30000" dirty="0">
                <a:solidFill>
                  <a:srgbClr val="FFC000"/>
                </a:solidFill>
                <a:latin typeface="Teen" pitchFamily="2" charset="0"/>
              </a:rPr>
              <a:t>21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This I recall to my mind, therefore have I hope.</a:t>
            </a:r>
          </a:p>
          <a:p>
            <a:pPr>
              <a:lnSpc>
                <a:spcPct val="80000"/>
              </a:lnSpc>
            </a:pPr>
            <a:r>
              <a:rPr lang="en-US" b="0" baseline="30000" dirty="0">
                <a:solidFill>
                  <a:srgbClr val="FFC000"/>
                </a:solidFill>
                <a:latin typeface="Teen" pitchFamily="2" charset="0"/>
              </a:rPr>
              <a:t>22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It is of the </a:t>
            </a:r>
            <a:r>
              <a:rPr lang="en-US" b="0" cap="small" dirty="0">
                <a:solidFill>
                  <a:schemeClr val="bg1"/>
                </a:solidFill>
                <a:latin typeface="Teen" pitchFamily="2" charset="0"/>
              </a:rPr>
              <a:t>Lord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's mercies that we are not consumed, because his compassions fail not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00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73378" y="-55661"/>
            <a:ext cx="8997244" cy="260770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44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1. </a:t>
            </a:r>
            <a:r>
              <a:rPr lang="en-US" sz="10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I Must Believe That I Can Make It!</a:t>
            </a:r>
            <a:endParaRPr lang="en-US" sz="100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2662211"/>
            <a:ext cx="6180463" cy="742002"/>
          </a:xfrm>
          <a:prstGeom prst="rect">
            <a:avLst/>
          </a:prstGeom>
          <a:solidFill>
            <a:srgbClr val="474747"/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>
              <a:lnSpc>
                <a:spcPct val="70000"/>
              </a:lnSpc>
            </a:pPr>
            <a:endParaRPr lang="en-US" sz="2800" b="0" spc="-300" dirty="0">
              <a:solidFill>
                <a:srgbClr val="FFFFFF"/>
              </a:solidFill>
              <a:latin typeface="Convection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37282" y="2591986"/>
            <a:ext cx="8306711" cy="90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Aft>
                <a:spcPct val="40000"/>
              </a:spcAft>
              <a:buClr>
                <a:srgbClr val="FFFFFF"/>
              </a:buClr>
            </a:pPr>
            <a:r>
              <a:rPr lang="en-US" sz="7200" b="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mburger Heaven NF" pitchFamily="18" charset="0"/>
                <a:cs typeface="Sakkal Majalla" pitchFamily="2" charset="-78"/>
              </a:rPr>
              <a:t>*I </a:t>
            </a:r>
            <a:r>
              <a:rPr lang="en-US" sz="7200" b="0" dirty="0" smtClean="0">
                <a:ln>
                  <a:solidFill>
                    <a:srgbClr val="000000"/>
                  </a:solidFill>
                </a:ln>
                <a:solidFill>
                  <a:srgbClr val="31D3DF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mburger Heaven NF" pitchFamily="18" charset="0"/>
                <a:cs typeface="Sakkal Majalla" pitchFamily="2" charset="-78"/>
              </a:rPr>
              <a:t>SPEAK </a:t>
            </a:r>
            <a:r>
              <a:rPr lang="en-US" sz="7200" b="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mburger Heaven NF" pitchFamily="18" charset="0"/>
                <a:cs typeface="Sakkal Majalla" pitchFamily="2" charset="-78"/>
              </a:rPr>
              <a:t>Myself Happy</a:t>
            </a:r>
            <a:endParaRPr lang="en-US" sz="7200" b="0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mburger Heaven NF" pitchFamily="18" charset="0"/>
              <a:cs typeface="Sakkal Majalla" pitchFamily="2" charset="-7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3579568"/>
            <a:ext cx="8724901" cy="2554543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3579566"/>
            <a:ext cx="861604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Lamentations 3:21-24</a:t>
            </a:r>
            <a: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C000"/>
                </a:solidFill>
                <a:latin typeface="Teen" pitchFamily="2" charset="0"/>
              </a:rPr>
              <a:t>23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They are new every morning: great is thy faithfulness.</a:t>
            </a:r>
          </a:p>
          <a:p>
            <a:pPr>
              <a:lnSpc>
                <a:spcPct val="80000"/>
              </a:lnSpc>
            </a:pPr>
            <a:r>
              <a:rPr lang="en-US" b="0" baseline="30000" dirty="0">
                <a:solidFill>
                  <a:srgbClr val="FFC000"/>
                </a:solidFill>
                <a:latin typeface="Teen" pitchFamily="2" charset="0"/>
              </a:rPr>
              <a:t>24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</a:t>
            </a:r>
            <a:r>
              <a:rPr lang="en-US" b="0" cap="small" dirty="0">
                <a:solidFill>
                  <a:schemeClr val="bg1"/>
                </a:solidFill>
                <a:latin typeface="Teen" pitchFamily="2" charset="0"/>
              </a:rPr>
              <a:t>Lord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is my portion, </a:t>
            </a:r>
            <a:r>
              <a:rPr lang="en-US" i="1" dirty="0" err="1">
                <a:solidFill>
                  <a:srgbClr val="31D3DF"/>
                </a:solidFill>
                <a:latin typeface="Teen" pitchFamily="2" charset="0"/>
              </a:rPr>
              <a:t>saith</a:t>
            </a:r>
            <a:r>
              <a:rPr lang="en-US" i="1" dirty="0">
                <a:solidFill>
                  <a:srgbClr val="31D3DF"/>
                </a:solidFill>
                <a:latin typeface="Teen" pitchFamily="2" charset="0"/>
              </a:rPr>
              <a:t> my soul</a:t>
            </a:r>
            <a:r>
              <a:rPr lang="en-US" b="0" i="1" dirty="0">
                <a:solidFill>
                  <a:schemeClr val="bg1"/>
                </a:solidFill>
                <a:latin typeface="Teen" pitchFamily="2" charset="0"/>
              </a:rPr>
              <a:t>;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therefore will I hope in him.</a:t>
            </a:r>
          </a:p>
        </p:txBody>
      </p:sp>
    </p:spTree>
    <p:extLst>
      <p:ext uri="{BB962C8B-B14F-4D97-AF65-F5344CB8AC3E}">
        <p14:creationId xmlns:p14="http://schemas.microsoft.com/office/powerpoint/2010/main" val="401664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281893"/>
            <a:ext cx="8724901" cy="3561999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281892"/>
            <a:ext cx="8616043" cy="35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Lamentations 1:16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For these things I weep; mine eye, mine eye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runneth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down with water, because the comforter that should relieve my soul is far from me: my children are desolate, because the enemy prevailed.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248478"/>
            <a:ext cx="5464366" cy="479674"/>
          </a:xfrm>
          <a:prstGeom prst="rect">
            <a:avLst/>
          </a:prstGeom>
          <a:solidFill>
            <a:srgbClr val="474747"/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>
              <a:lnSpc>
                <a:spcPct val="70000"/>
              </a:lnSpc>
            </a:pPr>
            <a:endParaRPr lang="en-US" sz="2800" b="0" spc="-300" dirty="0">
              <a:solidFill>
                <a:srgbClr val="FFFFFF"/>
              </a:solidFill>
              <a:latin typeface="Convection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37282" y="4178253"/>
            <a:ext cx="8306711" cy="71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Aft>
                <a:spcPct val="40000"/>
              </a:spcAft>
              <a:buClr>
                <a:srgbClr val="FFFFFF"/>
              </a:buClr>
            </a:pPr>
            <a:r>
              <a:rPr lang="en-US" sz="5500" b="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mburger Heaven NF" pitchFamily="18" charset="0"/>
                <a:cs typeface="Sakkal Majalla" pitchFamily="2" charset="-78"/>
              </a:rPr>
              <a:t>*My Eyes Run With Water</a:t>
            </a:r>
            <a:endParaRPr lang="en-US" sz="5500" b="0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mburger Heaven NF" pitchFamily="18" charset="0"/>
              <a:cs typeface="Sakkal Majalla" pitchFamily="2" charset="-7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5160676"/>
            <a:ext cx="5464366" cy="479674"/>
          </a:xfrm>
          <a:prstGeom prst="rect">
            <a:avLst/>
          </a:prstGeom>
          <a:solidFill>
            <a:srgbClr val="474747"/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>
              <a:lnSpc>
                <a:spcPct val="70000"/>
              </a:lnSpc>
            </a:pPr>
            <a:endParaRPr lang="en-US" sz="2800" b="0" spc="-300" dirty="0">
              <a:solidFill>
                <a:srgbClr val="FFFFFF"/>
              </a:solidFill>
              <a:latin typeface="Convection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37282" y="5090451"/>
            <a:ext cx="8306711" cy="71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Aft>
                <a:spcPct val="40000"/>
              </a:spcAft>
              <a:buClr>
                <a:srgbClr val="FFFFFF"/>
              </a:buClr>
            </a:pPr>
            <a:r>
              <a:rPr lang="en-US" sz="5500" b="0" dirty="0" smtClean="0">
                <a:ln>
                  <a:solidFill>
                    <a:srgbClr val="000000"/>
                  </a:solidFill>
                </a:ln>
                <a:solidFill>
                  <a:srgbClr val="66FFFF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mburger Heaven NF" pitchFamily="18" charset="0"/>
                <a:cs typeface="Sakkal Majalla" pitchFamily="2" charset="-78"/>
              </a:rPr>
              <a:t>*I Have No Comfort</a:t>
            </a:r>
            <a:endParaRPr lang="en-US" sz="5500" b="0" dirty="0">
              <a:ln>
                <a:solidFill>
                  <a:srgbClr val="000000"/>
                </a:solidFill>
              </a:ln>
              <a:solidFill>
                <a:srgbClr val="66FFFF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mburger Heaven NF" pitchFamily="18" charset="0"/>
              <a:cs typeface="Sakkal Majalla" pitchFamily="2" charset="-7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073239"/>
            <a:ext cx="5464366" cy="479674"/>
          </a:xfrm>
          <a:prstGeom prst="rect">
            <a:avLst/>
          </a:prstGeom>
          <a:solidFill>
            <a:srgbClr val="474747"/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>
              <a:lnSpc>
                <a:spcPct val="70000"/>
              </a:lnSpc>
            </a:pPr>
            <a:endParaRPr lang="en-US" sz="5400" b="0" spc="-300" dirty="0">
              <a:solidFill>
                <a:srgbClr val="FFFFFF"/>
              </a:solidFill>
              <a:latin typeface="Convection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37282" y="6003014"/>
            <a:ext cx="8306711" cy="71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Aft>
                <a:spcPct val="40000"/>
              </a:spcAft>
              <a:buClr>
                <a:srgbClr val="FFFFFF"/>
              </a:buClr>
            </a:pPr>
            <a:r>
              <a:rPr lang="en-US" sz="5500" b="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mburger Heaven NF" pitchFamily="18" charset="0"/>
                <a:cs typeface="Sakkal Majalla" pitchFamily="2" charset="-78"/>
              </a:rPr>
              <a:t>*My Family Is Messed Up</a:t>
            </a:r>
            <a:endParaRPr lang="en-US" sz="5500" b="0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mburger Heaven NF" pitchFamily="18" charset="0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65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73378" y="-55661"/>
            <a:ext cx="8997244" cy="260770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44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1. </a:t>
            </a:r>
            <a:r>
              <a:rPr lang="en-US" sz="10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I Must Believe That I Can Make It!</a:t>
            </a:r>
            <a:endParaRPr lang="en-US" sz="100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2530007"/>
            <a:ext cx="6180463" cy="742002"/>
          </a:xfrm>
          <a:prstGeom prst="rect">
            <a:avLst/>
          </a:prstGeom>
          <a:solidFill>
            <a:srgbClr val="474747"/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>
              <a:lnSpc>
                <a:spcPct val="70000"/>
              </a:lnSpc>
            </a:pPr>
            <a:endParaRPr lang="en-US" sz="2800" b="0" spc="-300" dirty="0">
              <a:solidFill>
                <a:srgbClr val="FFFFFF"/>
              </a:solidFill>
              <a:latin typeface="Convection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37282" y="2459782"/>
            <a:ext cx="8306711" cy="90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Aft>
                <a:spcPct val="40000"/>
              </a:spcAft>
              <a:buClr>
                <a:srgbClr val="FFFFFF"/>
              </a:buClr>
            </a:pPr>
            <a:r>
              <a:rPr lang="en-US" sz="7200" b="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mburger Heaven NF" pitchFamily="18" charset="0"/>
                <a:cs typeface="Sakkal Majalla" pitchFamily="2" charset="-78"/>
              </a:rPr>
              <a:t>*I </a:t>
            </a:r>
            <a:r>
              <a:rPr lang="en-US" sz="7200" b="0" dirty="0" smtClean="0">
                <a:ln>
                  <a:solidFill>
                    <a:srgbClr val="000000"/>
                  </a:solidFill>
                </a:ln>
                <a:solidFill>
                  <a:srgbClr val="31D3DF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mburger Heaven NF" pitchFamily="18" charset="0"/>
                <a:cs typeface="Sakkal Majalla" pitchFamily="2" charset="-78"/>
              </a:rPr>
              <a:t>STEP </a:t>
            </a:r>
            <a:r>
              <a:rPr lang="en-US" sz="7200" b="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mburger Heaven NF" pitchFamily="18" charset="0"/>
                <a:cs typeface="Sakkal Majalla" pitchFamily="2" charset="-78"/>
              </a:rPr>
              <a:t>Myself Happy</a:t>
            </a:r>
            <a:endParaRPr lang="en-US" sz="7200" b="0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mburger Heaven NF" pitchFamily="18" charset="0"/>
              <a:cs typeface="Sakkal Majalla" pitchFamily="2" charset="-7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3304143"/>
            <a:ext cx="8724901" cy="3460213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3304141"/>
            <a:ext cx="8616043" cy="35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Philippians 3:13-14</a:t>
            </a:r>
            <a: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baseline="30000" dirty="0">
                <a:solidFill>
                  <a:srgbClr val="FFC000"/>
                </a:solidFill>
                <a:latin typeface="Teen" pitchFamily="2" charset="0"/>
              </a:rPr>
              <a:t>13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Brethren, I count not myself to have apprehended: but this one thing I do, forgetting those things which are behind, and reaching forth unto those things which are before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,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44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73378" y="-55661"/>
            <a:ext cx="8997244" cy="260770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44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1. </a:t>
            </a:r>
            <a:r>
              <a:rPr lang="en-US" sz="10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I Must Believe That I Can Make It!</a:t>
            </a:r>
            <a:endParaRPr lang="en-US" sz="100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2530007"/>
            <a:ext cx="6180463" cy="742002"/>
          </a:xfrm>
          <a:prstGeom prst="rect">
            <a:avLst/>
          </a:prstGeom>
          <a:solidFill>
            <a:srgbClr val="474747"/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>
              <a:lnSpc>
                <a:spcPct val="70000"/>
              </a:lnSpc>
            </a:pPr>
            <a:endParaRPr lang="en-US" sz="2800" b="0" spc="-300" dirty="0">
              <a:solidFill>
                <a:srgbClr val="FFFFFF"/>
              </a:solidFill>
              <a:latin typeface="Convection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3304141"/>
            <a:ext cx="8724901" cy="2062103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3304141"/>
            <a:ext cx="8616043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Philippians 3:13-14</a:t>
            </a:r>
            <a: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C000"/>
                </a:solidFill>
                <a:latin typeface="Teen" pitchFamily="2" charset="0"/>
              </a:rPr>
              <a:t>14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I press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(step) toward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mark for the prize of the high calling of God in Christ Jesus.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37282" y="2459782"/>
            <a:ext cx="8306711" cy="90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Aft>
                <a:spcPct val="40000"/>
              </a:spcAft>
              <a:buClr>
                <a:srgbClr val="FFFFFF"/>
              </a:buClr>
            </a:pPr>
            <a:r>
              <a:rPr lang="en-US" sz="7200" b="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mburger Heaven NF" pitchFamily="18" charset="0"/>
                <a:cs typeface="Sakkal Majalla" pitchFamily="2" charset="-78"/>
              </a:rPr>
              <a:t>*I </a:t>
            </a:r>
            <a:r>
              <a:rPr lang="en-US" sz="7200" b="0" dirty="0" smtClean="0">
                <a:ln>
                  <a:solidFill>
                    <a:srgbClr val="000000"/>
                  </a:solidFill>
                </a:ln>
                <a:solidFill>
                  <a:srgbClr val="31D3DF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mburger Heaven NF" pitchFamily="18" charset="0"/>
                <a:cs typeface="Sakkal Majalla" pitchFamily="2" charset="-78"/>
              </a:rPr>
              <a:t>STEP </a:t>
            </a:r>
            <a:r>
              <a:rPr lang="en-US" sz="7200" b="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mburger Heaven NF" pitchFamily="18" charset="0"/>
                <a:cs typeface="Sakkal Majalla" pitchFamily="2" charset="-78"/>
              </a:rPr>
              <a:t>Myself Happy</a:t>
            </a:r>
            <a:endParaRPr lang="en-US" sz="7200" b="0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mburger Heaven NF" pitchFamily="18" charset="0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414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73378" y="-55661"/>
            <a:ext cx="8997244" cy="260770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44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1. </a:t>
            </a:r>
            <a:r>
              <a:rPr lang="en-US" sz="10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I Must Believe That I Can Make It!</a:t>
            </a:r>
            <a:endParaRPr lang="en-US" sz="100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0" y="1824965"/>
            <a:ext cx="9144000" cy="264687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66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SEE IT!</a:t>
            </a:r>
            <a:endParaRPr lang="en-US" sz="166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MammaGamma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0" y="3187796"/>
            <a:ext cx="9144000" cy="264687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6600" b="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TALK IT!</a:t>
            </a:r>
            <a:endParaRPr lang="en-US" sz="16600" b="0" dirty="0"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MammaGamma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0" y="4574089"/>
            <a:ext cx="9144000" cy="264687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66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WALK IT!</a:t>
            </a:r>
            <a:endParaRPr lang="en-US" sz="166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MammaGam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73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872146"/>
            <a:ext cx="9144000" cy="5445017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No One Can</a:t>
            </a:r>
            <a:br>
              <a:rPr lang="en-US" sz="115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</a:br>
            <a:r>
              <a:rPr lang="en-US" sz="115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DEFINE ME</a:t>
            </a:r>
            <a:br>
              <a:rPr lang="en-US" sz="115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</a:br>
            <a:r>
              <a:rPr lang="en-US" sz="115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And No </a:t>
            </a:r>
            <a:r>
              <a:rPr lang="en-US" sz="11500" b="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One Can</a:t>
            </a:r>
            <a:br>
              <a:rPr lang="en-US" sz="11500" b="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</a:br>
            <a:r>
              <a:rPr lang="en-US" sz="115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DEFEAT ME</a:t>
            </a:r>
            <a:endParaRPr lang="en-US" sz="115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MammaGam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1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9550" y="2632886"/>
            <a:ext cx="8724901" cy="1592229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3979" y="2632885"/>
            <a:ext cx="8616043" cy="159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Philippians 4:13</a:t>
            </a:r>
            <a: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I can do all things through Christ which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strengtheneth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me.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9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2113255"/>
            <a:ext cx="9144000" cy="263149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spc="-3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I Will Not Fail Because</a:t>
            </a:r>
            <a:r>
              <a:rPr lang="en-US" sz="11000" b="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/>
            </a:r>
            <a:br>
              <a:rPr lang="en-US" sz="11000" b="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</a:br>
            <a:r>
              <a:rPr lang="en-US" sz="110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HE DOES NOT FAIL!</a:t>
            </a:r>
            <a:endParaRPr lang="en-US" sz="110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MammaGam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54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73378" y="-55661"/>
            <a:ext cx="8997244" cy="260770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44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2. </a:t>
            </a:r>
            <a:r>
              <a:rPr lang="en-US" sz="10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I Must Live</a:t>
            </a:r>
            <a:br>
              <a:rPr lang="en-US" sz="10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</a:br>
            <a:r>
              <a:rPr lang="en-US" sz="10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In The Now!</a:t>
            </a:r>
            <a:endParaRPr lang="en-US" sz="100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2643123"/>
            <a:ext cx="8724901" cy="3077764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2643121"/>
            <a:ext cx="8616043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Matthew 6:34</a:t>
            </a:r>
            <a: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Take therefore no thought for the morrow: for the morrow shall take thought for the things of itself. Sufficient unto the day is the evil thereof.</a:t>
            </a:r>
          </a:p>
        </p:txBody>
      </p:sp>
    </p:spTree>
    <p:extLst>
      <p:ext uri="{BB962C8B-B14F-4D97-AF65-F5344CB8AC3E}">
        <p14:creationId xmlns:p14="http://schemas.microsoft.com/office/powerpoint/2010/main" val="371836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73378" y="-55661"/>
            <a:ext cx="8997244" cy="260770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44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2. </a:t>
            </a:r>
            <a:r>
              <a:rPr lang="en-US" sz="10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I Must Live</a:t>
            </a:r>
            <a:br>
              <a:rPr lang="en-US" sz="10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</a:br>
            <a:r>
              <a:rPr lang="en-US" sz="10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In The Now!</a:t>
            </a:r>
            <a:endParaRPr lang="en-US" sz="100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2643123"/>
            <a:ext cx="8724901" cy="2062101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2643121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27:1</a:t>
            </a:r>
            <a: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Boast not thyself of to morrow; for thou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knowest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not what a day may bring forth.</a:t>
            </a:r>
          </a:p>
        </p:txBody>
      </p:sp>
    </p:spTree>
    <p:extLst>
      <p:ext uri="{BB962C8B-B14F-4D97-AF65-F5344CB8AC3E}">
        <p14:creationId xmlns:p14="http://schemas.microsoft.com/office/powerpoint/2010/main" val="23293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872146"/>
            <a:ext cx="9144000" cy="5445017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I Will Not</a:t>
            </a:r>
            <a:br>
              <a:rPr lang="en-US" sz="115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</a:br>
            <a:r>
              <a:rPr lang="en-US" sz="115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LIVE IN THE PAST</a:t>
            </a:r>
            <a:br>
              <a:rPr lang="en-US" sz="115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</a:br>
            <a:r>
              <a:rPr lang="en-US" sz="115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Because The Past</a:t>
            </a:r>
            <a:r>
              <a:rPr lang="en-US" sz="11500" b="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/>
            </a:r>
            <a:br>
              <a:rPr lang="en-US" sz="11500" b="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</a:br>
            <a:r>
              <a:rPr lang="en-US" sz="115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IS THE PAST!</a:t>
            </a:r>
            <a:endParaRPr lang="en-US" sz="115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MammaGam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03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" y="2074038"/>
            <a:ext cx="9143993" cy="274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FF"/>
              </a:buClr>
            </a:pPr>
            <a:r>
              <a:rPr lang="en-US" sz="12000" b="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mburger Heaven NF" pitchFamily="18" charset="0"/>
                <a:cs typeface="Sakkal Majalla" pitchFamily="2" charset="-78"/>
              </a:rPr>
              <a:t>THE ENEMY HAS PREVAILED!</a:t>
            </a:r>
            <a:endParaRPr lang="en-US" sz="12000" b="0" dirty="0">
              <a:ln>
                <a:solidFill>
                  <a:srgbClr val="000000"/>
                </a:solidFill>
              </a:ln>
              <a:solidFill>
                <a:schemeClr val="bg1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mburger Heaven NF" pitchFamily="18" charset="0"/>
              <a:cs typeface="Sakkal Majalla" pitchFamily="2" charset="-78"/>
            </a:endParaRPr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0" y="4816232"/>
            <a:ext cx="9144000" cy="118173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9600" b="0" spc="-15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how do I begin again?</a:t>
            </a:r>
            <a:endParaRPr lang="en-US" sz="9600" b="0" spc="-150" dirty="0">
              <a:solidFill>
                <a:srgbClr val="31D3D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MammaGam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46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872146"/>
            <a:ext cx="9144000" cy="561057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95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I Will Not Worry About</a:t>
            </a:r>
            <a:r>
              <a:rPr lang="en-US" sz="95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 TOMORROW</a:t>
            </a:r>
            <a:br>
              <a:rPr lang="en-US" sz="95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</a:br>
            <a:r>
              <a:rPr lang="en-US" sz="95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Because There</a:t>
            </a:r>
            <a:br>
              <a:rPr lang="en-US" sz="95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</a:br>
            <a:r>
              <a:rPr lang="en-US" sz="95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Is Plenty To Do</a:t>
            </a:r>
            <a:r>
              <a:rPr lang="en-US" sz="9500" b="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/>
            </a:r>
            <a:br>
              <a:rPr lang="en-US" sz="9500" b="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</a:br>
            <a:r>
              <a:rPr lang="en-US" sz="95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TODAY!</a:t>
            </a:r>
            <a:endParaRPr lang="en-US" sz="95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MammaGam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15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9550" y="2386665"/>
            <a:ext cx="8724901" cy="2084671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3979" y="2386664"/>
            <a:ext cx="8616043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Psalm 55:17</a:t>
            </a:r>
            <a: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Evening, and morning, and at noon, will I pray, and cry aloud: and He shall hear my voice.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23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1250936"/>
            <a:ext cx="9144000" cy="492057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38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ONE DAY</a:t>
            </a:r>
            <a:br>
              <a:rPr lang="en-US" sz="138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</a:br>
            <a:r>
              <a:rPr lang="en-US" sz="138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AT A TIME</a:t>
            </a:r>
            <a:br>
              <a:rPr lang="en-US" sz="138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</a:br>
            <a:r>
              <a:rPr lang="en-US" sz="138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SWEET JESUS!</a:t>
            </a:r>
            <a:endParaRPr lang="en-US" sz="1380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91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4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73378" y="-55661"/>
            <a:ext cx="8997244" cy="253300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44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3. </a:t>
            </a:r>
            <a:r>
              <a:rPr lang="en-US" sz="10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I Must Allow Others To Help Me!</a:t>
            </a:r>
            <a:endParaRPr lang="en-US" sz="100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2643123"/>
            <a:ext cx="8724901" cy="2084671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2643121"/>
            <a:ext cx="8616043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2 Corinthians 1:3-4</a:t>
            </a:r>
            <a: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baseline="30000" dirty="0">
                <a:solidFill>
                  <a:srgbClr val="FFC000"/>
                </a:solidFill>
                <a:latin typeface="Teen" pitchFamily="2" charset="0"/>
              </a:rPr>
              <a:t>3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Blessed be God, even the Father of our Lord Jesus Christ, the Father of mercies, and the God of all comfort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;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19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73378" y="-55661"/>
            <a:ext cx="8997244" cy="253300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44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3. </a:t>
            </a:r>
            <a:r>
              <a:rPr lang="en-US" sz="10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I Must Allow Others To Help Me!</a:t>
            </a:r>
            <a:endParaRPr lang="en-US" sz="100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2643122"/>
            <a:ext cx="8724901" cy="3561999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2643121"/>
            <a:ext cx="8616043" cy="35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2 Corinthians 1:3-4</a:t>
            </a:r>
            <a: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C000"/>
                </a:solidFill>
                <a:latin typeface="Teen" pitchFamily="2" charset="0"/>
              </a:rPr>
              <a:t>4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Who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comforteth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us in all our tribulation, that we may be able to comfort them which are in any trouble, by the comfort wherewith we ourselves are comforted of God.</a:t>
            </a:r>
          </a:p>
        </p:txBody>
      </p:sp>
    </p:spTree>
    <p:extLst>
      <p:ext uri="{BB962C8B-B14F-4D97-AF65-F5344CB8AC3E}">
        <p14:creationId xmlns:p14="http://schemas.microsoft.com/office/powerpoint/2010/main" val="3261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73378" y="-55661"/>
            <a:ext cx="8997244" cy="253300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44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3. </a:t>
            </a:r>
            <a:r>
              <a:rPr lang="en-US" sz="10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I Must Allow Others To Help Me!</a:t>
            </a:r>
            <a:endParaRPr lang="en-US" sz="100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2643123"/>
            <a:ext cx="8724901" cy="1592230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2643121"/>
            <a:ext cx="8616043" cy="159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Acts 2:44</a:t>
            </a:r>
            <a: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And all that believed were together, and had all things common;</a:t>
            </a:r>
          </a:p>
        </p:txBody>
      </p:sp>
    </p:spTree>
    <p:extLst>
      <p:ext uri="{BB962C8B-B14F-4D97-AF65-F5344CB8AC3E}">
        <p14:creationId xmlns:p14="http://schemas.microsoft.com/office/powerpoint/2010/main" val="240686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73378" y="-55661"/>
            <a:ext cx="8997244" cy="253300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44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3. </a:t>
            </a:r>
            <a:r>
              <a:rPr lang="en-US" sz="10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I Must Allow Others To Help Me!</a:t>
            </a:r>
            <a:endParaRPr lang="en-US" sz="100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2643123"/>
            <a:ext cx="8724901" cy="2577114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2643121"/>
            <a:ext cx="8616043" cy="257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18:24</a:t>
            </a:r>
            <a:b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 man that hath friends must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shew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himself friendly: and there is a friend that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sticketh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closer than a brother.</a:t>
            </a:r>
          </a:p>
        </p:txBody>
      </p:sp>
    </p:spTree>
    <p:extLst>
      <p:ext uri="{BB962C8B-B14F-4D97-AF65-F5344CB8AC3E}">
        <p14:creationId xmlns:p14="http://schemas.microsoft.com/office/powerpoint/2010/main" val="82183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73378" y="-55661"/>
            <a:ext cx="8997244" cy="253300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44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3. </a:t>
            </a:r>
            <a:r>
              <a:rPr lang="en-US" sz="10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I Must Allow Others To Help Me!</a:t>
            </a:r>
            <a:endParaRPr lang="en-US" sz="100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2643123"/>
            <a:ext cx="8724901" cy="1600436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2643121"/>
            <a:ext cx="861604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Galatians 6:2</a:t>
            </a:r>
            <a:b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Bear ye one another's burdens, and so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fulfil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the law of Christ.</a:t>
            </a:r>
          </a:p>
        </p:txBody>
      </p:sp>
    </p:spTree>
    <p:extLst>
      <p:ext uri="{BB962C8B-B14F-4D97-AF65-F5344CB8AC3E}">
        <p14:creationId xmlns:p14="http://schemas.microsoft.com/office/powerpoint/2010/main" val="390251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1243845"/>
            <a:ext cx="9144000" cy="470898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I Will Not</a:t>
            </a:r>
            <a:br>
              <a:rPr lang="en-US" sz="8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</a:br>
            <a:r>
              <a:rPr lang="en-US" sz="80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USE DRAMA</a:t>
            </a:r>
            <a:br>
              <a:rPr lang="en-US" sz="80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</a:br>
            <a:r>
              <a:rPr lang="en-US" sz="8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To Gain Assistance, Rather</a:t>
            </a:r>
            <a:br>
              <a:rPr lang="en-US" sz="8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</a:br>
            <a:r>
              <a:rPr lang="en-US" sz="80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I WILL BE HUMBLE, AND</a:t>
            </a:r>
            <a:br>
              <a:rPr lang="en-US" sz="80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</a:br>
            <a:r>
              <a:rPr lang="en-US" sz="80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I WILL BE HONEST!</a:t>
            </a:r>
            <a:endParaRPr lang="en-US" sz="80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MammaGam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84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216304"/>
            <a:ext cx="5464366" cy="479674"/>
          </a:xfrm>
          <a:prstGeom prst="rect">
            <a:avLst/>
          </a:prstGeom>
          <a:solidFill>
            <a:srgbClr val="474747"/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>
              <a:lnSpc>
                <a:spcPct val="70000"/>
              </a:lnSpc>
            </a:pPr>
            <a:endParaRPr lang="en-US" sz="2800" b="0" spc="-300" dirty="0">
              <a:solidFill>
                <a:srgbClr val="FFFFFF"/>
              </a:solidFill>
              <a:latin typeface="Convection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37282" y="146079"/>
            <a:ext cx="8306711" cy="71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Aft>
                <a:spcPct val="40000"/>
              </a:spcAft>
              <a:buClr>
                <a:srgbClr val="FFFFFF"/>
              </a:buClr>
            </a:pPr>
            <a:r>
              <a:rPr lang="en-US" sz="5500" b="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mburger Heaven NF" pitchFamily="18" charset="0"/>
                <a:cs typeface="Sakkal Majalla" pitchFamily="2" charset="-78"/>
              </a:rPr>
              <a:t>*It’s My Responsibility</a:t>
            </a:r>
            <a:endParaRPr lang="en-US" sz="5500" b="0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mburger Heaven NF" pitchFamily="18" charset="0"/>
              <a:cs typeface="Sakkal Majalla" pitchFamily="2" charset="-7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963247"/>
            <a:ext cx="5464366" cy="479674"/>
          </a:xfrm>
          <a:prstGeom prst="rect">
            <a:avLst/>
          </a:prstGeom>
          <a:solidFill>
            <a:srgbClr val="474747"/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>
              <a:lnSpc>
                <a:spcPct val="70000"/>
              </a:lnSpc>
            </a:pPr>
            <a:endParaRPr lang="en-US" sz="2800" b="0" spc="-300" dirty="0">
              <a:solidFill>
                <a:srgbClr val="FFFFFF"/>
              </a:solidFill>
              <a:latin typeface="Convection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37282" y="893022"/>
            <a:ext cx="8306711" cy="71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Aft>
                <a:spcPct val="40000"/>
              </a:spcAft>
              <a:buClr>
                <a:srgbClr val="FFFFFF"/>
              </a:buClr>
            </a:pPr>
            <a:r>
              <a:rPr lang="en-US" sz="5500" b="0" dirty="0" smtClean="0">
                <a:ln>
                  <a:solidFill>
                    <a:srgbClr val="000000"/>
                  </a:solidFill>
                </a:ln>
                <a:solidFill>
                  <a:srgbClr val="66FFFF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mburger Heaven NF" pitchFamily="18" charset="0"/>
                <a:cs typeface="Sakkal Majalla" pitchFamily="2" charset="-78"/>
              </a:rPr>
              <a:t>*I Realize That I Matter To God</a:t>
            </a:r>
            <a:endParaRPr lang="en-US" sz="5500" b="0" dirty="0">
              <a:ln>
                <a:solidFill>
                  <a:srgbClr val="000000"/>
                </a:solidFill>
              </a:ln>
              <a:solidFill>
                <a:srgbClr val="66FFFF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mburger Heaven NF" pitchFamily="18" charset="0"/>
              <a:cs typeface="Sakkal Majalla" pitchFamily="2" charset="-7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710555"/>
            <a:ext cx="5464366" cy="479674"/>
          </a:xfrm>
          <a:prstGeom prst="rect">
            <a:avLst/>
          </a:prstGeom>
          <a:solidFill>
            <a:srgbClr val="474747"/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>
              <a:lnSpc>
                <a:spcPct val="70000"/>
              </a:lnSpc>
            </a:pPr>
            <a:endParaRPr lang="en-US" sz="5400" b="0" spc="-300" dirty="0">
              <a:solidFill>
                <a:srgbClr val="FFFFFF"/>
              </a:solidFill>
              <a:latin typeface="Convection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37282" y="1640330"/>
            <a:ext cx="8306711" cy="71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Aft>
                <a:spcPct val="40000"/>
              </a:spcAft>
              <a:buClr>
                <a:srgbClr val="FFFFFF"/>
              </a:buClr>
            </a:pPr>
            <a:r>
              <a:rPr lang="en-US" sz="5500" b="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mburger Heaven NF" pitchFamily="18" charset="0"/>
                <a:cs typeface="Sakkal Majalla" pitchFamily="2" charset="-78"/>
              </a:rPr>
              <a:t>*I Believe That I Can Make It</a:t>
            </a:r>
            <a:endParaRPr lang="en-US" sz="5500" b="0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mburger Heaven NF" pitchFamily="18" charset="0"/>
              <a:cs typeface="Sakkal Majalla" pitchFamily="2" charset="-78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" y="2457498"/>
            <a:ext cx="5464366" cy="479674"/>
          </a:xfrm>
          <a:prstGeom prst="rect">
            <a:avLst/>
          </a:prstGeom>
          <a:solidFill>
            <a:srgbClr val="474747"/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>
              <a:lnSpc>
                <a:spcPct val="70000"/>
              </a:lnSpc>
            </a:pPr>
            <a:endParaRPr lang="en-US" sz="2800" b="0" spc="-300" dirty="0">
              <a:solidFill>
                <a:srgbClr val="FFFFFF"/>
              </a:solidFill>
              <a:latin typeface="Convection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837289" y="2387273"/>
            <a:ext cx="8306711" cy="68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Aft>
                <a:spcPct val="40000"/>
              </a:spcAft>
              <a:buClr>
                <a:srgbClr val="FFFFFF"/>
              </a:buClr>
            </a:pPr>
            <a:r>
              <a:rPr lang="en-US" sz="5500" b="0" dirty="0" smtClean="0">
                <a:ln>
                  <a:solidFill>
                    <a:srgbClr val="000000"/>
                  </a:solidFill>
                </a:ln>
                <a:solidFill>
                  <a:srgbClr val="66FFFF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mburger Heaven NF" pitchFamily="18" charset="0"/>
                <a:cs typeface="Sakkal Majalla" pitchFamily="2" charset="-78"/>
              </a:rPr>
              <a:t>*I Will Live In The Now</a:t>
            </a:r>
            <a:endParaRPr lang="en-US" sz="5500" b="0" dirty="0">
              <a:ln>
                <a:solidFill>
                  <a:srgbClr val="000000"/>
                </a:solidFill>
              </a:ln>
              <a:solidFill>
                <a:srgbClr val="66FFFF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mburger Heaven NF" pitchFamily="18" charset="0"/>
              <a:cs typeface="Sakkal Majalla" pitchFamily="2" charset="-7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" y="3204806"/>
            <a:ext cx="5464366" cy="479674"/>
          </a:xfrm>
          <a:prstGeom prst="rect">
            <a:avLst/>
          </a:prstGeom>
          <a:solidFill>
            <a:srgbClr val="474747"/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>
              <a:lnSpc>
                <a:spcPct val="70000"/>
              </a:lnSpc>
            </a:pPr>
            <a:endParaRPr lang="en-US" sz="5400" b="0" spc="-300" dirty="0">
              <a:solidFill>
                <a:srgbClr val="FFFFFF"/>
              </a:solidFill>
              <a:latin typeface="Convection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837289" y="3134581"/>
            <a:ext cx="8306711" cy="71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Aft>
                <a:spcPct val="40000"/>
              </a:spcAft>
              <a:buClr>
                <a:srgbClr val="FFFFFF"/>
              </a:buClr>
            </a:pPr>
            <a:r>
              <a:rPr lang="en-US" sz="5500" b="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mburger Heaven NF" pitchFamily="18" charset="0"/>
                <a:cs typeface="Sakkal Majalla" pitchFamily="2" charset="-78"/>
              </a:rPr>
              <a:t>*I Will Allow Others To Help Me</a:t>
            </a:r>
            <a:endParaRPr lang="en-US" sz="5500" b="0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mburger Heaven NF" pitchFamily="18" charset="0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56511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11" grpId="0" animBg="1"/>
      <p:bldP spid="12" grpId="0"/>
      <p:bldP spid="13" grpId="0" animBg="1"/>
      <p:bldP spid="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0" y="1130916"/>
            <a:ext cx="9144000" cy="163121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00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I See Happiness!</a:t>
            </a:r>
            <a:endParaRPr lang="en-US" sz="100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MammaGamma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0" y="2284426"/>
            <a:ext cx="9144000" cy="163121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0000" b="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I Speak Happiness!</a:t>
            </a:r>
            <a:endParaRPr lang="en-US" sz="10000" b="0" dirty="0"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MammaGamma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0" y="3439364"/>
            <a:ext cx="9144000" cy="163121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00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I Step Happiness!</a:t>
            </a:r>
            <a:endParaRPr lang="en-US" sz="100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MammaGam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339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2067317"/>
            <a:ext cx="9144000" cy="314201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38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NO ONE CAN DEFINE ME!</a:t>
            </a:r>
            <a:endParaRPr lang="en-US" sz="138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03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2067318"/>
            <a:ext cx="9144000" cy="314201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38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NO ONE CAN DEFEAT ME!</a:t>
            </a:r>
            <a:endParaRPr lang="en-US" sz="138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7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0" y="2113255"/>
            <a:ext cx="9144000" cy="263149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spc="-3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>I Will Not Fail Because</a:t>
            </a:r>
            <a:r>
              <a:rPr lang="en-US" sz="11000" b="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  <a:t/>
            </a:r>
            <a:br>
              <a:rPr lang="en-US" sz="11000" b="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MammaGamma" pitchFamily="2" charset="0"/>
              </a:rPr>
            </a:br>
            <a:r>
              <a:rPr lang="en-US" sz="110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HE DOES NOT FAIL!</a:t>
            </a:r>
            <a:endParaRPr lang="en-US" sz="110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MammaGam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61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1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0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46756" y="-639562"/>
            <a:ext cx="8997244" cy="230832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44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1. </a:t>
            </a:r>
            <a:r>
              <a:rPr lang="en-US" sz="10000" b="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reSTARTING</a:t>
            </a:r>
            <a:r>
              <a:rPr lang="en-US" sz="10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…</a:t>
            </a:r>
            <a:endParaRPr lang="en-US" sz="100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146756" y="765902"/>
            <a:ext cx="8997244" cy="124649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40000"/>
              </a:spcAft>
              <a:buClr>
                <a:srgbClr val="FFFF99"/>
              </a:buClr>
            </a:pPr>
            <a:r>
              <a:rPr lang="en-US" sz="75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Is My Responsibility!</a:t>
            </a:r>
            <a:endParaRPr lang="en-US" sz="75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2422783"/>
            <a:ext cx="8724901" cy="3570206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2422781"/>
            <a:ext cx="8616043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1 John 3:20-21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baseline="30000" dirty="0">
                <a:solidFill>
                  <a:srgbClr val="FFC000"/>
                </a:solidFill>
                <a:latin typeface="Teen" pitchFamily="2" charset="0"/>
              </a:rPr>
              <a:t>20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For if our heart condemn us, God is greater than our heart, and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knoweth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all things.</a:t>
            </a:r>
          </a:p>
          <a:p>
            <a:pPr>
              <a:lnSpc>
                <a:spcPct val="80000"/>
              </a:lnSpc>
            </a:pPr>
            <a:r>
              <a:rPr lang="en-US" b="0" baseline="30000" dirty="0">
                <a:solidFill>
                  <a:srgbClr val="FFC000"/>
                </a:solidFill>
                <a:latin typeface="Teen" pitchFamily="2" charset="0"/>
              </a:rPr>
              <a:t>21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Beloved, if our heart condemn us not, then have we confidence toward God.</a:t>
            </a:r>
          </a:p>
        </p:txBody>
      </p:sp>
    </p:spTree>
    <p:extLst>
      <p:ext uri="{BB962C8B-B14F-4D97-AF65-F5344CB8AC3E}">
        <p14:creationId xmlns:p14="http://schemas.microsoft.com/office/powerpoint/2010/main" val="29069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46756" y="-639562"/>
            <a:ext cx="8997244" cy="230832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44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1. </a:t>
            </a:r>
            <a:r>
              <a:rPr lang="en-US" sz="10000" b="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reSTARTING</a:t>
            </a:r>
            <a:r>
              <a:rPr lang="en-US" sz="10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…</a:t>
            </a:r>
            <a:endParaRPr lang="en-US" sz="100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146756" y="765902"/>
            <a:ext cx="8997244" cy="124649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40000"/>
              </a:spcAft>
              <a:buClr>
                <a:srgbClr val="FFFF99"/>
              </a:buClr>
            </a:pPr>
            <a:r>
              <a:rPr lang="en-US" sz="75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Is My Responsibility!</a:t>
            </a:r>
            <a:endParaRPr lang="en-US" sz="75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2422783"/>
            <a:ext cx="8724901" cy="1600436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2422781"/>
            <a:ext cx="861604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4:23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Keep thy heart with all diligence; for out of it are the issues of life.</a:t>
            </a:r>
          </a:p>
        </p:txBody>
      </p:sp>
    </p:spTree>
    <p:extLst>
      <p:ext uri="{BB962C8B-B14F-4D97-AF65-F5344CB8AC3E}">
        <p14:creationId xmlns:p14="http://schemas.microsoft.com/office/powerpoint/2010/main" val="5985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46756" y="-639562"/>
            <a:ext cx="8997244" cy="230832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44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1. </a:t>
            </a:r>
            <a:r>
              <a:rPr lang="en-US" sz="10000" b="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reSTARTING</a:t>
            </a:r>
            <a:r>
              <a:rPr lang="en-US" sz="10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…</a:t>
            </a:r>
            <a:endParaRPr lang="en-US" sz="100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146756" y="765902"/>
            <a:ext cx="8997244" cy="124649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40000"/>
              </a:spcAft>
              <a:buClr>
                <a:srgbClr val="FFFF99"/>
              </a:buClr>
            </a:pPr>
            <a:r>
              <a:rPr lang="en-US" sz="75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Is My Responsibility!</a:t>
            </a:r>
            <a:endParaRPr lang="en-US" sz="75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2422783"/>
            <a:ext cx="8724901" cy="1600436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2422781"/>
            <a:ext cx="861604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23:19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Hear thou, my son, and be wise, and guide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heart in the way.</a:t>
            </a:r>
          </a:p>
        </p:txBody>
      </p:sp>
    </p:spTree>
    <p:extLst>
      <p:ext uri="{BB962C8B-B14F-4D97-AF65-F5344CB8AC3E}">
        <p14:creationId xmlns:p14="http://schemas.microsoft.com/office/powerpoint/2010/main" val="66641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46756" y="-639562"/>
            <a:ext cx="8997244" cy="230832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4400" b="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1. </a:t>
            </a:r>
            <a:r>
              <a:rPr lang="en-US" sz="10000" b="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reSTARTING</a:t>
            </a:r>
            <a:r>
              <a:rPr lang="en-US" sz="10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…</a:t>
            </a:r>
            <a:endParaRPr lang="en-US" sz="100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146756" y="765902"/>
            <a:ext cx="8997244" cy="124649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40000"/>
              </a:spcAft>
              <a:buClr>
                <a:srgbClr val="FFFF99"/>
              </a:buClr>
            </a:pPr>
            <a:r>
              <a:rPr lang="en-US" sz="75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Hamburger Heaven NF" pitchFamily="18" charset="0"/>
              </a:rPr>
              <a:t>Is My Responsibility!</a:t>
            </a:r>
            <a:endParaRPr lang="en-US" sz="75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Hamburger Heaven NF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2422783"/>
            <a:ext cx="8724901" cy="3539428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2422781"/>
            <a:ext cx="861604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Psalm 37:4-5</a:t>
            </a:r>
            <a: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baseline="30000" dirty="0">
                <a:solidFill>
                  <a:srgbClr val="FFC000"/>
                </a:solidFill>
                <a:latin typeface="Teen" pitchFamily="2" charset="0"/>
              </a:rPr>
              <a:t>4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Delight thyself also in the </a:t>
            </a:r>
            <a:r>
              <a:rPr lang="en-US" b="0" cap="small" dirty="0">
                <a:solidFill>
                  <a:schemeClr val="bg1"/>
                </a:solidFill>
                <a:latin typeface="Teen" pitchFamily="2" charset="0"/>
              </a:rPr>
              <a:t>Lord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: and he shall give thee the desires of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heart.</a:t>
            </a:r>
          </a:p>
          <a:p>
            <a:pPr>
              <a:lnSpc>
                <a:spcPct val="80000"/>
              </a:lnSpc>
            </a:pPr>
            <a:r>
              <a:rPr lang="en-US" b="0" baseline="30000" dirty="0">
                <a:solidFill>
                  <a:srgbClr val="FFC000"/>
                </a:solidFill>
                <a:latin typeface="Teen" pitchFamily="2" charset="0"/>
              </a:rPr>
              <a:t>5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Commit thy way unto the </a:t>
            </a:r>
            <a:r>
              <a:rPr lang="en-US" b="0" cap="small" dirty="0">
                <a:solidFill>
                  <a:schemeClr val="bg1"/>
                </a:solidFill>
                <a:latin typeface="Teen" pitchFamily="2" charset="0"/>
              </a:rPr>
              <a:t>Lord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; trust also in him; and he shall bring it to pass.</a:t>
            </a:r>
          </a:p>
        </p:txBody>
      </p:sp>
    </p:spTree>
    <p:extLst>
      <p:ext uri="{BB962C8B-B14F-4D97-AF65-F5344CB8AC3E}">
        <p14:creationId xmlns:p14="http://schemas.microsoft.com/office/powerpoint/2010/main" val="410709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OUTPUT_FILE_NAME" val="ELEVATE-03"/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75034</TotalTime>
  <Words>622</Words>
  <Application>Microsoft Office PowerPoint</Application>
  <PresentationFormat>On-screen Show (4:3)</PresentationFormat>
  <Paragraphs>172</Paragraphs>
  <Slides>56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Arial</vt:lpstr>
      <vt:lpstr>Teen</vt:lpstr>
      <vt:lpstr>Convection</vt:lpstr>
      <vt:lpstr>Hamburger Heaven NF</vt:lpstr>
      <vt:lpstr>MammaGamma</vt:lpstr>
      <vt:lpstr>Tempus Sans ITC</vt:lpstr>
      <vt:lpstr>Sakkal Majalla</vt:lpstr>
      <vt:lpstr>Default Design</vt:lpstr>
      <vt:lpstr>3_Default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RDJ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PRAYER: Our Opportunity</dc:title>
  <dc:creator>RDJ</dc:creator>
  <cp:lastModifiedBy>Roger J</cp:lastModifiedBy>
  <cp:revision>4811</cp:revision>
  <dcterms:created xsi:type="dcterms:W3CDTF">2005-02-19T02:02:57Z</dcterms:created>
  <dcterms:modified xsi:type="dcterms:W3CDTF">2012-09-15T02:41:56Z</dcterms:modified>
</cp:coreProperties>
</file>