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74" r:id="rId3"/>
    <p:sldMasterId id="2147483676" r:id="rId4"/>
  </p:sldMasterIdLst>
  <p:notesMasterIdLst>
    <p:notesMasterId r:id="rId62"/>
  </p:notesMasterIdLst>
  <p:sldIdLst>
    <p:sldId id="5140" r:id="rId5"/>
    <p:sldId id="4940" r:id="rId6"/>
    <p:sldId id="5079" r:id="rId7"/>
    <p:sldId id="5080" r:id="rId8"/>
    <p:sldId id="5086" r:id="rId9"/>
    <p:sldId id="5087" r:id="rId10"/>
    <p:sldId id="5088" r:id="rId11"/>
    <p:sldId id="5089" r:id="rId12"/>
    <p:sldId id="5090" r:id="rId13"/>
    <p:sldId id="5091" r:id="rId14"/>
    <p:sldId id="5092" r:id="rId15"/>
    <p:sldId id="5093" r:id="rId16"/>
    <p:sldId id="5094" r:id="rId17"/>
    <p:sldId id="5095" r:id="rId18"/>
    <p:sldId id="5096" r:id="rId19"/>
    <p:sldId id="5097" r:id="rId20"/>
    <p:sldId id="5098" r:id="rId21"/>
    <p:sldId id="5099" r:id="rId22"/>
    <p:sldId id="5102" r:id="rId23"/>
    <p:sldId id="5105" r:id="rId24"/>
    <p:sldId id="5106" r:id="rId25"/>
    <p:sldId id="5082" r:id="rId26"/>
    <p:sldId id="5083" r:id="rId27"/>
    <p:sldId id="5084" r:id="rId28"/>
    <p:sldId id="5110" r:id="rId29"/>
    <p:sldId id="5109" r:id="rId30"/>
    <p:sldId id="5111" r:id="rId31"/>
    <p:sldId id="5112" r:id="rId32"/>
    <p:sldId id="5114" r:id="rId33"/>
    <p:sldId id="5115" r:id="rId34"/>
    <p:sldId id="5116" r:id="rId35"/>
    <p:sldId id="5117" r:id="rId36"/>
    <p:sldId id="5118" r:id="rId37"/>
    <p:sldId id="5119" r:id="rId38"/>
    <p:sldId id="5120" r:id="rId39"/>
    <p:sldId id="5121" r:id="rId40"/>
    <p:sldId id="5122" r:id="rId41"/>
    <p:sldId id="5123" r:id="rId42"/>
    <p:sldId id="5124" r:id="rId43"/>
    <p:sldId id="5125" r:id="rId44"/>
    <p:sldId id="5126" r:id="rId45"/>
    <p:sldId id="5127" r:id="rId46"/>
    <p:sldId id="5128" r:id="rId47"/>
    <p:sldId id="5129" r:id="rId48"/>
    <p:sldId id="5130" r:id="rId49"/>
    <p:sldId id="5131" r:id="rId50"/>
    <p:sldId id="5085" r:id="rId51"/>
    <p:sldId id="5132" r:id="rId52"/>
    <p:sldId id="5133" r:id="rId53"/>
    <p:sldId id="5134" r:id="rId54"/>
    <p:sldId id="5135" r:id="rId55"/>
    <p:sldId id="5136" r:id="rId56"/>
    <p:sldId id="5137" r:id="rId57"/>
    <p:sldId id="5138" r:id="rId58"/>
    <p:sldId id="5139" r:id="rId59"/>
    <p:sldId id="5141" r:id="rId60"/>
    <p:sldId id="5142" r:id="rId61"/>
  </p:sldIdLst>
  <p:sldSz cx="9144000" cy="6858000" type="screen4x3"/>
  <p:notesSz cx="6858000" cy="9144000"/>
  <p:embeddedFontLst>
    <p:embeddedFont>
      <p:font typeface="Tempus Sans ITC" pitchFamily="82" charset="0"/>
      <p:regular r:id="rId63"/>
    </p:embeddedFont>
    <p:embeddedFont>
      <p:font typeface="Albertus Medium" pitchFamily="34" charset="0"/>
      <p:regular r:id="rId64"/>
      <p:italic r:id="rId65"/>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33"/>
    <a:srgbClr val="873011"/>
    <a:srgbClr val="E45522"/>
    <a:srgbClr val="FF0000"/>
    <a:srgbClr val="FFFF00"/>
    <a:srgbClr val="FF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7" autoAdjust="0"/>
    <p:restoredTop sz="94472" autoAdjust="0"/>
  </p:normalViewPr>
  <p:slideViewPr>
    <p:cSldViewPr>
      <p:cViewPr varScale="1">
        <p:scale>
          <a:sx n="87" d="100"/>
          <a:sy n="87" d="100"/>
        </p:scale>
        <p:origin x="-6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1.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endParaRPr lang="en-US"/>
          </a:p>
        </p:txBody>
      </p:sp>
      <p:sp>
        <p:nvSpPr>
          <p:cNvPr id="532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latin typeface="Arial" charset="0"/>
              </a:defRPr>
            </a:lvl1pPr>
          </a:lstStyle>
          <a:p>
            <a:pPr>
              <a:defRPr/>
            </a:pPr>
            <a:fld id="{D4E82C0C-4A70-4C2F-95F4-8B8E4864486C}" type="slidenum">
              <a:rPr lang="en-US"/>
              <a:pPr>
                <a:defRPr/>
              </a:pPr>
              <a:t>‹#›</a:t>
            </a:fld>
            <a:endParaRPr lang="en-US"/>
          </a:p>
        </p:txBody>
      </p:sp>
    </p:spTree>
    <p:extLst>
      <p:ext uri="{BB962C8B-B14F-4D97-AF65-F5344CB8AC3E}">
        <p14:creationId xmlns:p14="http://schemas.microsoft.com/office/powerpoint/2010/main" val="1590139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24DC9-7E55-420F-A1F0-5CBD1B9E7A73}" type="slidenum">
              <a:rPr lang="en-US">
                <a:solidFill>
                  <a:srgbClr val="000000"/>
                </a:solidFill>
              </a:rPr>
              <a:pPr/>
              <a:t>1</a:t>
            </a:fld>
            <a:endParaRPr lang="en-US">
              <a:solidFill>
                <a:srgbClr val="000000"/>
              </a:solidFill>
            </a:endParaRPr>
          </a:p>
        </p:txBody>
      </p:sp>
      <p:sp>
        <p:nvSpPr>
          <p:cNvPr id="6235138" name="Rectangle 2"/>
          <p:cNvSpPr>
            <a:spLocks noGrp="1" noRot="1" noChangeAspect="1" noChangeArrowheads="1" noTextEdit="1"/>
          </p:cNvSpPr>
          <p:nvPr>
            <p:ph type="sldImg"/>
          </p:nvPr>
        </p:nvSpPr>
        <p:spPr>
          <a:ln/>
        </p:spPr>
      </p:sp>
      <p:sp>
        <p:nvSpPr>
          <p:cNvPr id="623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BE68BB1B-DFCC-4D3D-A98A-6391902C623E}" type="slidenum">
              <a:rPr lang="en-US" sz="1200" b="0">
                <a:latin typeface="Arial" charset="0"/>
              </a:rPr>
              <a:pPr eaLnBrk="1" hangingPunct="1"/>
              <a:t>10</a:t>
            </a:fld>
            <a:endParaRPr lang="en-US" sz="1200" b="0">
              <a:latin typeface="Arial"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61A873A7-21C4-41D0-8FF5-4E4AAC6D67F7}" type="slidenum">
              <a:rPr lang="en-US" sz="1200" b="0">
                <a:latin typeface="Arial" charset="0"/>
              </a:rPr>
              <a:pPr eaLnBrk="1" hangingPunct="1"/>
              <a:t>11</a:t>
            </a:fld>
            <a:endParaRPr lang="en-US" sz="1200" b="0">
              <a:latin typeface="Arial"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D0636C0C-AA61-421F-99FB-E3386CEF06C8}" type="slidenum">
              <a:rPr lang="en-US" sz="1200" b="0">
                <a:latin typeface="Arial" charset="0"/>
              </a:rPr>
              <a:pPr eaLnBrk="1" hangingPunct="1"/>
              <a:t>12</a:t>
            </a:fld>
            <a:endParaRPr lang="en-US" sz="1200" b="0">
              <a:latin typeface="Arial"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AD925D0A-3C12-47C8-8CBF-FB6C04E999A4}" type="slidenum">
              <a:rPr lang="en-US" sz="1200" b="0">
                <a:latin typeface="Arial" charset="0"/>
              </a:rPr>
              <a:pPr eaLnBrk="1" hangingPunct="1"/>
              <a:t>13</a:t>
            </a:fld>
            <a:endParaRPr lang="en-US" sz="1200" b="0">
              <a:latin typeface="Arial"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E654C533-94E8-411E-86F9-E206BD4B52D4}" type="slidenum">
              <a:rPr lang="en-US" sz="1200" b="0">
                <a:latin typeface="Arial" charset="0"/>
              </a:rPr>
              <a:pPr eaLnBrk="1" hangingPunct="1"/>
              <a:t>14</a:t>
            </a:fld>
            <a:endParaRPr lang="en-US" sz="1200" b="0">
              <a:latin typeface="Arial"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1F46B2B4-8B9C-4881-B083-5F4C17934050}" type="slidenum">
              <a:rPr lang="en-US" sz="1200" b="0">
                <a:latin typeface="Arial" charset="0"/>
              </a:rPr>
              <a:pPr eaLnBrk="1" hangingPunct="1"/>
              <a:t>15</a:t>
            </a:fld>
            <a:endParaRPr lang="en-US" sz="1200" b="0">
              <a:latin typeface="Arial"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2191AFE-81A2-4CCC-9746-236827A19321}" type="slidenum">
              <a:rPr lang="en-US" sz="1200" b="0">
                <a:latin typeface="Arial" charset="0"/>
              </a:rPr>
              <a:pPr eaLnBrk="1" hangingPunct="1"/>
              <a:t>16</a:t>
            </a:fld>
            <a:endParaRPr lang="en-US" sz="1200" b="0">
              <a:latin typeface="Arial"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3A110EA-796B-4105-B7C1-91B650FAD51C}" type="slidenum">
              <a:rPr lang="en-US" sz="1200" b="0">
                <a:latin typeface="Arial" charset="0"/>
              </a:rPr>
              <a:pPr eaLnBrk="1" hangingPunct="1"/>
              <a:t>17</a:t>
            </a:fld>
            <a:endParaRPr lang="en-US" sz="1200" b="0">
              <a:latin typeface="Arial"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AB4E65FC-EC45-4171-BED9-6482028FAF91}" type="slidenum">
              <a:rPr lang="en-US" sz="1200" b="0">
                <a:latin typeface="Arial" charset="0"/>
              </a:rPr>
              <a:pPr eaLnBrk="1" hangingPunct="1"/>
              <a:t>18</a:t>
            </a:fld>
            <a:endParaRPr lang="en-US" sz="1200" b="0">
              <a:latin typeface="Arial"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9201F941-1F5C-4B31-842D-CF4260580CDE}" type="slidenum">
              <a:rPr lang="en-US" sz="1200" b="0">
                <a:latin typeface="Arial" charset="0"/>
              </a:rPr>
              <a:pPr eaLnBrk="1" hangingPunct="1"/>
              <a:t>19</a:t>
            </a:fld>
            <a:endParaRPr lang="en-US" sz="1200" b="0">
              <a:latin typeface="Arial"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74D2E568-EA90-4081-B320-7B948D9C9632}" type="slidenum">
              <a:rPr lang="en-US" sz="1200" b="0">
                <a:latin typeface="Arial" charset="0"/>
              </a:rPr>
              <a:pPr eaLnBrk="1" hangingPunct="1"/>
              <a:t>2</a:t>
            </a:fld>
            <a:endParaRPr lang="en-US" sz="1200" b="0">
              <a:latin typeface="Arial"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1CCA8F56-D685-4071-BDD4-29CD8FDFA496}" type="slidenum">
              <a:rPr lang="en-US" sz="1200" b="0">
                <a:latin typeface="Arial" charset="0"/>
              </a:rPr>
              <a:pPr eaLnBrk="1" hangingPunct="1"/>
              <a:t>20</a:t>
            </a:fld>
            <a:endParaRPr lang="en-US" sz="1200" b="0">
              <a:latin typeface="Arial"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3B946D2A-0CBB-4593-817B-EECF0FC43B1E}" type="slidenum">
              <a:rPr lang="en-US" sz="1200" b="0">
                <a:latin typeface="Arial" charset="0"/>
              </a:rPr>
              <a:pPr eaLnBrk="1" hangingPunct="1"/>
              <a:t>21</a:t>
            </a:fld>
            <a:endParaRPr lang="en-US" sz="1200" b="0">
              <a:latin typeface="Arial"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ADB3BE56-7798-4D86-BD0D-583ABCCCD048}" type="slidenum">
              <a:rPr lang="en-US" sz="1200" b="0">
                <a:latin typeface="Arial" charset="0"/>
              </a:rPr>
              <a:pPr eaLnBrk="1" hangingPunct="1"/>
              <a:t>22</a:t>
            </a:fld>
            <a:endParaRPr lang="en-US" sz="1200" b="0">
              <a:latin typeface="Arial"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BFA059E9-70F6-4D6C-9E07-32295F4BB104}" type="slidenum">
              <a:rPr lang="en-US" sz="1200" b="0">
                <a:latin typeface="Arial" charset="0"/>
              </a:rPr>
              <a:pPr eaLnBrk="1" hangingPunct="1"/>
              <a:t>23</a:t>
            </a:fld>
            <a:endParaRPr lang="en-US" sz="1200" b="0">
              <a:latin typeface="Arial"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14D377C5-EEE8-4DC0-9AB3-F124273D7BB6}" type="slidenum">
              <a:rPr lang="en-US" sz="1200" b="0">
                <a:latin typeface="Arial" charset="0"/>
              </a:rPr>
              <a:pPr eaLnBrk="1" hangingPunct="1"/>
              <a:t>24</a:t>
            </a:fld>
            <a:endParaRPr lang="en-US" sz="1200" b="0">
              <a:latin typeface="Arial"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66CAE8BB-E085-4E1C-9A82-F0D6139D73D8}" type="slidenum">
              <a:rPr lang="en-US" sz="1200" b="0">
                <a:latin typeface="Arial" charset="0"/>
              </a:rPr>
              <a:pPr eaLnBrk="1" hangingPunct="1"/>
              <a:t>25</a:t>
            </a:fld>
            <a:endParaRPr lang="en-US" sz="1200" b="0">
              <a:latin typeface="Arial"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81181541-735B-46F8-A3F9-429AA2B6E4F7}" type="slidenum">
              <a:rPr lang="en-US" sz="1200" b="0">
                <a:latin typeface="Arial" charset="0"/>
              </a:rPr>
              <a:pPr eaLnBrk="1" hangingPunct="1"/>
              <a:t>26</a:t>
            </a:fld>
            <a:endParaRPr lang="en-US" sz="1200" b="0">
              <a:latin typeface="Arial"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B713A1A1-A978-4E1F-9DBE-AD6FBDDA94C8}" type="slidenum">
              <a:rPr lang="en-US" sz="1200" b="0">
                <a:latin typeface="Arial" charset="0"/>
              </a:rPr>
              <a:pPr eaLnBrk="1" hangingPunct="1"/>
              <a:t>27</a:t>
            </a:fld>
            <a:endParaRPr lang="en-US" sz="1200" b="0">
              <a:latin typeface="Arial"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6E82F0F0-68E8-4C0C-A358-D927E9E0FEAC}" type="slidenum">
              <a:rPr lang="en-US" sz="1200" b="0">
                <a:latin typeface="Arial" charset="0"/>
              </a:rPr>
              <a:pPr eaLnBrk="1" hangingPunct="1"/>
              <a:t>28</a:t>
            </a:fld>
            <a:endParaRPr lang="en-US" sz="1200" b="0">
              <a:latin typeface="Arial"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B532600-FF0E-4B03-A597-4B62D8FF89A6}" type="slidenum">
              <a:rPr lang="en-US" sz="1200" b="0">
                <a:latin typeface="Arial" charset="0"/>
              </a:rPr>
              <a:pPr eaLnBrk="1" hangingPunct="1"/>
              <a:t>29</a:t>
            </a:fld>
            <a:endParaRPr lang="en-US" sz="1200" b="0">
              <a:latin typeface="Arial"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BF75524A-B44C-4693-8BB9-0A9FD792CE29}" type="slidenum">
              <a:rPr lang="en-US" sz="1200" b="0">
                <a:latin typeface="Arial" charset="0"/>
              </a:rPr>
              <a:pPr eaLnBrk="1" hangingPunct="1"/>
              <a:t>3</a:t>
            </a:fld>
            <a:endParaRPr lang="en-US" sz="1200" b="0">
              <a:latin typeface="Arial"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CBF3A335-21A0-4540-846F-0BEE33FE7D35}" type="slidenum">
              <a:rPr lang="en-US" sz="1200" b="0">
                <a:latin typeface="Arial" charset="0"/>
              </a:rPr>
              <a:pPr eaLnBrk="1" hangingPunct="1"/>
              <a:t>30</a:t>
            </a:fld>
            <a:endParaRPr lang="en-US" sz="1200" b="0">
              <a:latin typeface="Arial"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C2D6818F-B4C8-43A2-8733-A74ED55DD84D}" type="slidenum">
              <a:rPr lang="en-US" sz="1200" b="0">
                <a:latin typeface="Arial" charset="0"/>
              </a:rPr>
              <a:pPr eaLnBrk="1" hangingPunct="1"/>
              <a:t>31</a:t>
            </a:fld>
            <a:endParaRPr lang="en-US" sz="1200" b="0">
              <a:latin typeface="Arial"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50F55DD0-3A1A-4518-ADC1-6838D92F68AB}" type="slidenum">
              <a:rPr lang="en-US" sz="1200" b="0">
                <a:latin typeface="Arial" charset="0"/>
              </a:rPr>
              <a:pPr eaLnBrk="1" hangingPunct="1"/>
              <a:t>32</a:t>
            </a:fld>
            <a:endParaRPr lang="en-US" sz="1200" b="0">
              <a:latin typeface="Arial"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E7D0E76E-4459-43D7-AC4F-20DF83FADD35}" type="slidenum">
              <a:rPr lang="en-US" sz="1200" b="0">
                <a:latin typeface="Arial" charset="0"/>
              </a:rPr>
              <a:pPr eaLnBrk="1" hangingPunct="1"/>
              <a:t>33</a:t>
            </a:fld>
            <a:endParaRPr lang="en-US" sz="1200" b="0">
              <a:latin typeface="Arial"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D4869704-44F3-4475-8058-6D632DE07064}" type="slidenum">
              <a:rPr lang="en-US" sz="1200" b="0">
                <a:latin typeface="Arial" charset="0"/>
              </a:rPr>
              <a:pPr eaLnBrk="1" hangingPunct="1"/>
              <a:t>34</a:t>
            </a:fld>
            <a:endParaRPr lang="en-US" sz="1200" b="0">
              <a:latin typeface="Arial"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5093C902-EC92-414A-9410-172D90CC5F3D}" type="slidenum">
              <a:rPr lang="en-US" sz="1200" b="0">
                <a:latin typeface="Arial" charset="0"/>
              </a:rPr>
              <a:pPr eaLnBrk="1" hangingPunct="1"/>
              <a:t>35</a:t>
            </a:fld>
            <a:endParaRPr lang="en-US" sz="1200" b="0">
              <a:latin typeface="Arial"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B99B4444-4AB8-4805-9DA9-34915D3FF8DE}" type="slidenum">
              <a:rPr lang="en-US" sz="1200" b="0">
                <a:latin typeface="Arial" charset="0"/>
              </a:rPr>
              <a:pPr eaLnBrk="1" hangingPunct="1"/>
              <a:t>36</a:t>
            </a:fld>
            <a:endParaRPr lang="en-US" sz="1200" b="0">
              <a:latin typeface="Arial"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20E10945-B5FF-4DB5-A51F-B5B346FABCF2}" type="slidenum">
              <a:rPr lang="en-US" sz="1200" b="0">
                <a:latin typeface="Arial" charset="0"/>
              </a:rPr>
              <a:pPr eaLnBrk="1" hangingPunct="1"/>
              <a:t>37</a:t>
            </a:fld>
            <a:endParaRPr lang="en-US" sz="1200" b="0">
              <a:latin typeface="Arial"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2A9E2EA1-2BB8-416B-B187-D16A4DD8009D}" type="slidenum">
              <a:rPr lang="en-US" sz="1200" b="0">
                <a:latin typeface="Arial" charset="0"/>
              </a:rPr>
              <a:pPr eaLnBrk="1" hangingPunct="1"/>
              <a:t>38</a:t>
            </a:fld>
            <a:endParaRPr lang="en-US" sz="1200" b="0">
              <a:latin typeface="Arial"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2B495128-F46A-4B03-A3D2-176F66485B75}" type="slidenum">
              <a:rPr lang="en-US" sz="1200" b="0">
                <a:latin typeface="Arial" charset="0"/>
              </a:rPr>
              <a:pPr eaLnBrk="1" hangingPunct="1"/>
              <a:t>39</a:t>
            </a:fld>
            <a:endParaRPr lang="en-US" sz="1200" b="0">
              <a:latin typeface="Arial"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6FD39909-EEA3-475C-9222-D14861813DD4}" type="slidenum">
              <a:rPr lang="en-US" sz="1200" b="0">
                <a:latin typeface="Arial" charset="0"/>
              </a:rPr>
              <a:pPr eaLnBrk="1" hangingPunct="1"/>
              <a:t>4</a:t>
            </a:fld>
            <a:endParaRPr lang="en-US" sz="1200" b="0">
              <a:latin typeface="Arial"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A65D7F51-7DE9-4086-B032-46FF6DB8D0FD}" type="slidenum">
              <a:rPr lang="en-US" sz="1200" b="0">
                <a:latin typeface="Arial" charset="0"/>
              </a:rPr>
              <a:pPr eaLnBrk="1" hangingPunct="1"/>
              <a:t>40</a:t>
            </a:fld>
            <a:endParaRPr lang="en-US" sz="1200" b="0">
              <a:latin typeface="Arial"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A5ECE89-11F0-40FF-97A1-E1506A93A7BF}" type="slidenum">
              <a:rPr lang="en-US" sz="1200" b="0">
                <a:latin typeface="Arial" charset="0"/>
              </a:rPr>
              <a:pPr eaLnBrk="1" hangingPunct="1"/>
              <a:t>41</a:t>
            </a:fld>
            <a:endParaRPr lang="en-US" sz="1200" b="0">
              <a:latin typeface="Arial"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9C79E967-23DC-4FCF-8042-FF5EBF09644B}" type="slidenum">
              <a:rPr lang="en-US" sz="1200" b="0">
                <a:latin typeface="Arial" charset="0"/>
              </a:rPr>
              <a:pPr eaLnBrk="1" hangingPunct="1"/>
              <a:t>42</a:t>
            </a:fld>
            <a:endParaRPr lang="en-US" sz="1200" b="0">
              <a:latin typeface="Arial"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DCAE7F04-5A27-4BF0-9911-4F6949ADCCD8}" type="slidenum">
              <a:rPr lang="en-US" sz="1200" b="0">
                <a:latin typeface="Arial" charset="0"/>
              </a:rPr>
              <a:pPr eaLnBrk="1" hangingPunct="1"/>
              <a:t>43</a:t>
            </a:fld>
            <a:endParaRPr lang="en-US" sz="1200" b="0">
              <a:latin typeface="Arial"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54493693-3A59-4B7C-863F-9066982D3A24}" type="slidenum">
              <a:rPr lang="en-US" sz="1200" b="0">
                <a:latin typeface="Arial" charset="0"/>
              </a:rPr>
              <a:pPr eaLnBrk="1" hangingPunct="1"/>
              <a:t>44</a:t>
            </a:fld>
            <a:endParaRPr lang="en-US" sz="1200" b="0">
              <a:latin typeface="Arial"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B6807B29-E356-4544-8972-F981545D97A6}" type="slidenum">
              <a:rPr lang="en-US" sz="1200" b="0">
                <a:latin typeface="Arial" charset="0"/>
              </a:rPr>
              <a:pPr eaLnBrk="1" hangingPunct="1"/>
              <a:t>45</a:t>
            </a:fld>
            <a:endParaRPr lang="en-US" sz="1200" b="0">
              <a:latin typeface="Arial"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7E16D380-E0A8-47E8-9E86-4AAC83AA6482}" type="slidenum">
              <a:rPr lang="en-US" sz="1200" b="0">
                <a:latin typeface="Arial" charset="0"/>
              </a:rPr>
              <a:pPr eaLnBrk="1" hangingPunct="1"/>
              <a:t>46</a:t>
            </a:fld>
            <a:endParaRPr lang="en-US" sz="1200" b="0">
              <a:latin typeface="Arial"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435A0114-116B-49C4-BEE5-E9D626E31E9D}" type="slidenum">
              <a:rPr lang="en-US" sz="1200" b="0">
                <a:latin typeface="Arial" charset="0"/>
              </a:rPr>
              <a:pPr eaLnBrk="1" hangingPunct="1"/>
              <a:t>47</a:t>
            </a:fld>
            <a:endParaRPr lang="en-US" sz="1200" b="0">
              <a:latin typeface="Arial"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B4E427FC-A255-4799-97B9-365994B79E7F}" type="slidenum">
              <a:rPr lang="en-US" sz="1200" b="0">
                <a:latin typeface="Arial" charset="0"/>
              </a:rPr>
              <a:pPr eaLnBrk="1" hangingPunct="1"/>
              <a:t>48</a:t>
            </a:fld>
            <a:endParaRPr lang="en-US" sz="1200" b="0">
              <a:latin typeface="Arial"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44C0626-16C5-4060-8A96-70B13D17D23F}" type="slidenum">
              <a:rPr lang="en-US" sz="1200" b="0">
                <a:latin typeface="Arial" charset="0"/>
              </a:rPr>
              <a:pPr eaLnBrk="1" hangingPunct="1"/>
              <a:t>49</a:t>
            </a:fld>
            <a:endParaRPr lang="en-US" sz="1200" b="0">
              <a:latin typeface="Arial"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5AF6DF3D-42D5-48A6-B82D-404DCBC1C230}" type="slidenum">
              <a:rPr lang="en-US" sz="1200" b="0">
                <a:latin typeface="Arial" charset="0"/>
              </a:rPr>
              <a:pPr eaLnBrk="1" hangingPunct="1"/>
              <a:t>5</a:t>
            </a:fld>
            <a:endParaRPr lang="en-US" sz="1200" b="0">
              <a:latin typeface="Arial"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77B4BB8F-4F28-4D03-BBF6-C2BF35EF0E15}" type="slidenum">
              <a:rPr lang="en-US" sz="1200" b="0">
                <a:latin typeface="Arial" charset="0"/>
              </a:rPr>
              <a:pPr eaLnBrk="1" hangingPunct="1"/>
              <a:t>50</a:t>
            </a:fld>
            <a:endParaRPr lang="en-US" sz="1200" b="0">
              <a:latin typeface="Arial"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16FD7626-C96B-499C-BAB0-C7FC64FA6C45}" type="slidenum">
              <a:rPr lang="en-US" sz="1200" b="0">
                <a:latin typeface="Arial" charset="0"/>
              </a:rPr>
              <a:pPr eaLnBrk="1" hangingPunct="1"/>
              <a:t>51</a:t>
            </a:fld>
            <a:endParaRPr lang="en-US" sz="1200" b="0">
              <a:latin typeface="Arial"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347C77F1-3BEA-4B50-8C85-57314A4F8083}" type="slidenum">
              <a:rPr lang="en-US" sz="1200" b="0">
                <a:latin typeface="Arial" charset="0"/>
              </a:rPr>
              <a:pPr eaLnBrk="1" hangingPunct="1"/>
              <a:t>52</a:t>
            </a:fld>
            <a:endParaRPr lang="en-US" sz="1200" b="0">
              <a:latin typeface="Arial"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7A81C12B-27E6-4124-BDEF-87E6F67F268E}" type="slidenum">
              <a:rPr lang="en-US" sz="1200" b="0">
                <a:latin typeface="Arial" charset="0"/>
              </a:rPr>
              <a:pPr eaLnBrk="1" hangingPunct="1"/>
              <a:t>53</a:t>
            </a:fld>
            <a:endParaRPr lang="en-US" sz="1200" b="0">
              <a:latin typeface="Arial"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57D1874E-425A-43FB-AE47-3FA557C915BD}" type="slidenum">
              <a:rPr lang="en-US" sz="1200" b="0">
                <a:latin typeface="Arial" charset="0"/>
              </a:rPr>
              <a:pPr eaLnBrk="1" hangingPunct="1"/>
              <a:t>54</a:t>
            </a:fld>
            <a:endParaRPr lang="en-US" sz="1200" b="0">
              <a:latin typeface="Arial"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F0D19B0C-DDE3-4730-8DB3-C71E7C0338DD}" type="slidenum">
              <a:rPr lang="en-US" sz="1200" b="0">
                <a:latin typeface="Arial" charset="0"/>
              </a:rPr>
              <a:pPr eaLnBrk="1" hangingPunct="1"/>
              <a:t>55</a:t>
            </a:fld>
            <a:endParaRPr lang="en-US" sz="1200" b="0">
              <a:latin typeface="Arial"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56</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57</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E55A0AF0-F109-4BB3-A3F8-057856BA7641}" type="slidenum">
              <a:rPr lang="en-US" sz="1200" b="0">
                <a:latin typeface="Arial" charset="0"/>
              </a:rPr>
              <a:pPr eaLnBrk="1" hangingPunct="1"/>
              <a:t>6</a:t>
            </a:fld>
            <a:endParaRPr lang="en-US" sz="1200" b="0">
              <a:latin typeface="Arial"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232B1C8A-52D0-40E8-9799-BA335D9676A4}" type="slidenum">
              <a:rPr lang="en-US" sz="1200" b="0">
                <a:latin typeface="Arial" charset="0"/>
              </a:rPr>
              <a:pPr eaLnBrk="1" hangingPunct="1"/>
              <a:t>7</a:t>
            </a:fld>
            <a:endParaRPr lang="en-US" sz="1200" b="0">
              <a:latin typeface="Arial"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41DCA111-5394-4670-8900-BDFF3946E614}" type="slidenum">
              <a:rPr lang="en-US" sz="1200" b="0">
                <a:latin typeface="Arial" charset="0"/>
              </a:rPr>
              <a:pPr eaLnBrk="1" hangingPunct="1"/>
              <a:t>8</a:t>
            </a:fld>
            <a:endParaRPr lang="en-US" sz="1200" b="0">
              <a:latin typeface="Arial"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fld id="{07B3A58D-C9E8-4710-9A91-150B23C92041}" type="slidenum">
              <a:rPr lang="en-US" sz="1200" b="0">
                <a:latin typeface="Arial" charset="0"/>
              </a:rPr>
              <a:pPr eaLnBrk="1" hangingPunct="1"/>
              <a:t>9</a:t>
            </a:fld>
            <a:endParaRPr lang="en-US" sz="1200" b="0">
              <a:latin typeface="Arial"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973C2C-1E98-48B5-BDF1-CEA57607DBC3}" type="slidenum">
              <a:rPr lang="en-US"/>
              <a:pPr>
                <a:defRPr/>
              </a:pPr>
              <a:t>‹#›</a:t>
            </a:fld>
            <a:endParaRPr lang="en-US"/>
          </a:p>
        </p:txBody>
      </p:sp>
    </p:spTree>
    <p:extLst>
      <p:ext uri="{BB962C8B-B14F-4D97-AF65-F5344CB8AC3E}">
        <p14:creationId xmlns:p14="http://schemas.microsoft.com/office/powerpoint/2010/main" val="419293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213215-CCC9-425C-AF42-227DC08B547F}" type="slidenum">
              <a:rPr lang="en-US"/>
              <a:pPr>
                <a:defRPr/>
              </a:pPr>
              <a:t>‹#›</a:t>
            </a:fld>
            <a:endParaRPr lang="en-US"/>
          </a:p>
        </p:txBody>
      </p:sp>
    </p:spTree>
    <p:extLst>
      <p:ext uri="{BB962C8B-B14F-4D97-AF65-F5344CB8AC3E}">
        <p14:creationId xmlns:p14="http://schemas.microsoft.com/office/powerpoint/2010/main" val="418968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EE1CDB-23E5-4EEE-8AC8-F390542F3AAA}" type="slidenum">
              <a:rPr lang="en-US"/>
              <a:pPr>
                <a:defRPr/>
              </a:pPr>
              <a:t>‹#›</a:t>
            </a:fld>
            <a:endParaRPr lang="en-US"/>
          </a:p>
        </p:txBody>
      </p:sp>
    </p:spTree>
    <p:extLst>
      <p:ext uri="{BB962C8B-B14F-4D97-AF65-F5344CB8AC3E}">
        <p14:creationId xmlns:p14="http://schemas.microsoft.com/office/powerpoint/2010/main" val="259504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FAB76-426E-46A8-B840-B38F1DFBC58F}" type="slidenum">
              <a:rPr lang="en-US"/>
              <a:pPr>
                <a:defRPr/>
              </a:pPr>
              <a:t>‹#›</a:t>
            </a:fld>
            <a:endParaRPr lang="en-US"/>
          </a:p>
        </p:txBody>
      </p:sp>
    </p:spTree>
    <p:extLst>
      <p:ext uri="{BB962C8B-B14F-4D97-AF65-F5344CB8AC3E}">
        <p14:creationId xmlns:p14="http://schemas.microsoft.com/office/powerpoint/2010/main" val="392662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1E7AC0-1CAD-4919-8860-B11120B56074}" type="slidenum">
              <a:rPr lang="en-US"/>
              <a:pPr>
                <a:defRPr/>
              </a:pPr>
              <a:t>‹#›</a:t>
            </a:fld>
            <a:endParaRPr lang="en-US"/>
          </a:p>
        </p:txBody>
      </p:sp>
    </p:spTree>
    <p:extLst>
      <p:ext uri="{BB962C8B-B14F-4D97-AF65-F5344CB8AC3E}">
        <p14:creationId xmlns:p14="http://schemas.microsoft.com/office/powerpoint/2010/main" val="249799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5CA8DE-B8F4-4D14-AE1D-AEBEB76741A1}" type="slidenum">
              <a:rPr lang="en-US"/>
              <a:pPr>
                <a:defRPr/>
              </a:pPr>
              <a:t>‹#›</a:t>
            </a:fld>
            <a:endParaRPr lang="en-US"/>
          </a:p>
        </p:txBody>
      </p:sp>
    </p:spTree>
    <p:extLst>
      <p:ext uri="{BB962C8B-B14F-4D97-AF65-F5344CB8AC3E}">
        <p14:creationId xmlns:p14="http://schemas.microsoft.com/office/powerpoint/2010/main" val="141772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6EF884-3BFC-4BE9-A49F-9F0AEDC3534E}" type="slidenum">
              <a:rPr lang="en-US"/>
              <a:pPr>
                <a:defRPr/>
              </a:pPr>
              <a:t>‹#›</a:t>
            </a:fld>
            <a:endParaRPr lang="en-US"/>
          </a:p>
        </p:txBody>
      </p:sp>
    </p:spTree>
    <p:extLst>
      <p:ext uri="{BB962C8B-B14F-4D97-AF65-F5344CB8AC3E}">
        <p14:creationId xmlns:p14="http://schemas.microsoft.com/office/powerpoint/2010/main" val="262393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D70996-A227-431F-8DDE-CC0A2919979C}" type="slidenum">
              <a:rPr lang="en-US"/>
              <a:pPr>
                <a:defRPr/>
              </a:pPr>
              <a:t>‹#›</a:t>
            </a:fld>
            <a:endParaRPr lang="en-US"/>
          </a:p>
        </p:txBody>
      </p:sp>
    </p:spTree>
    <p:extLst>
      <p:ext uri="{BB962C8B-B14F-4D97-AF65-F5344CB8AC3E}">
        <p14:creationId xmlns:p14="http://schemas.microsoft.com/office/powerpoint/2010/main" val="275125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2653CA-9A5D-47B5-A5E4-4FEAB191024F}" type="slidenum">
              <a:rPr lang="en-US"/>
              <a:pPr>
                <a:defRPr/>
              </a:pPr>
              <a:t>‹#›</a:t>
            </a:fld>
            <a:endParaRPr lang="en-US"/>
          </a:p>
        </p:txBody>
      </p:sp>
    </p:spTree>
    <p:extLst>
      <p:ext uri="{BB962C8B-B14F-4D97-AF65-F5344CB8AC3E}">
        <p14:creationId xmlns:p14="http://schemas.microsoft.com/office/powerpoint/2010/main" val="32758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0861B4-F4E7-4234-BA76-CF43DAD53580}" type="slidenum">
              <a:rPr lang="en-US"/>
              <a:pPr>
                <a:defRPr/>
              </a:pPr>
              <a:t>‹#›</a:t>
            </a:fld>
            <a:endParaRPr lang="en-US"/>
          </a:p>
        </p:txBody>
      </p:sp>
    </p:spTree>
    <p:extLst>
      <p:ext uri="{BB962C8B-B14F-4D97-AF65-F5344CB8AC3E}">
        <p14:creationId xmlns:p14="http://schemas.microsoft.com/office/powerpoint/2010/main" val="27017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C3D423-72E0-4645-BEDE-9BB4CC4BA9AB}" type="slidenum">
              <a:rPr lang="en-US"/>
              <a:pPr>
                <a:defRPr/>
              </a:pPr>
              <a:t>‹#›</a:t>
            </a:fld>
            <a:endParaRPr lang="en-US"/>
          </a:p>
        </p:txBody>
      </p:sp>
    </p:spTree>
    <p:extLst>
      <p:ext uri="{BB962C8B-B14F-4D97-AF65-F5344CB8AC3E}">
        <p14:creationId xmlns:p14="http://schemas.microsoft.com/office/powerpoint/2010/main" val="41217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4FBFE4B8-D916-470F-AC41-4954BA942C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jpg"/></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6386" name="Text Box 2"/>
          <p:cNvSpPr txBox="1">
            <a:spLocks noChangeArrowheads="1"/>
          </p:cNvSpPr>
          <p:nvPr/>
        </p:nvSpPr>
        <p:spPr bwMode="auto">
          <a:xfrm>
            <a:off x="304800" y="1371600"/>
            <a:ext cx="86106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You Must Also Conclude That He Was Mentally Disturbed For Placing Such “Fear” In The Minds Of People!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96386"/>
                                        </p:tgtEl>
                                        <p:attrNameLst>
                                          <p:attrName>style.visibility</p:attrName>
                                        </p:attrNameLst>
                                      </p:cBhvr>
                                      <p:to>
                                        <p:strVal val="visible"/>
                                      </p:to>
                                    </p:set>
                                    <p:animEffect transition="in" filter="fade">
                                      <p:cBhvr>
                                        <p:cTn id="7" dur="500"/>
                                        <p:tgtEl>
                                          <p:spTgt spid="769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63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8434" name="Text Box 2"/>
          <p:cNvSpPr txBox="1">
            <a:spLocks noChangeArrowheads="1"/>
          </p:cNvSpPr>
          <p:nvPr/>
        </p:nvSpPr>
        <p:spPr bwMode="auto">
          <a:xfrm>
            <a:off x="304800" y="1222375"/>
            <a:ext cx="8610600"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57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You Must Also Conclude That He Came And Died A Cruel And Torturous Death For Something He Made Up To Simply Deceive The People!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98434"/>
                                        </p:tgtEl>
                                        <p:attrNameLst>
                                          <p:attrName>style.visibility</p:attrName>
                                        </p:attrNameLst>
                                      </p:cBhvr>
                                      <p:to>
                                        <p:strVal val="visible"/>
                                      </p:to>
                                    </p:set>
                                    <p:animEffect transition="in" filter="fade">
                                      <p:cBhvr>
                                        <p:cTn id="7" dur="500"/>
                                        <p:tgtEl>
                                          <p:spTgt spid="769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84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482" name="Text Box 2"/>
          <p:cNvSpPr txBox="1">
            <a:spLocks noChangeArrowheads="1"/>
          </p:cNvSpPr>
          <p:nvPr/>
        </p:nvSpPr>
        <p:spPr bwMode="auto">
          <a:xfrm>
            <a:off x="304800" y="1176338"/>
            <a:ext cx="8610600" cy="461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5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You Must Also Conclude That He Convinced His Followers To Believe In Such An Awful Place, That Many Gave Their Own Lives In</a:t>
            </a:r>
            <a:br>
              <a:rPr lang="en-US" sz="5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5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 Preaching And</a:t>
            </a:r>
            <a:br>
              <a:rPr lang="en-US" sz="5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5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Rescuing Of Souls!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00482"/>
                                        </p:tgtEl>
                                        <p:attrNameLst>
                                          <p:attrName>style.visibility</p:attrName>
                                        </p:attrNameLst>
                                      </p:cBhvr>
                                      <p:to>
                                        <p:strVal val="visible"/>
                                      </p:to>
                                    </p:set>
                                    <p:animEffect transition="in" filter="fade">
                                      <p:cBhvr>
                                        <p:cTn id="7" dur="500"/>
                                        <p:tgtEl>
                                          <p:spTgt spid="770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4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2530" name="Text Box 2"/>
          <p:cNvSpPr txBox="1">
            <a:spLocks noChangeArrowheads="1"/>
          </p:cNvSpPr>
          <p:nvPr/>
        </p:nvSpPr>
        <p:spPr bwMode="auto">
          <a:xfrm>
            <a:off x="304800" y="1898650"/>
            <a:ext cx="8610600"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83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NONE OF</a:t>
            </a:r>
            <a:br>
              <a:rPr lang="en-US" sz="83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83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 PREVIOUS IS LOGICAL!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02530"/>
                                        </p:tgtEl>
                                        <p:attrNameLst>
                                          <p:attrName>style.visibility</p:attrName>
                                        </p:attrNameLst>
                                      </p:cBhvr>
                                      <p:to>
                                        <p:strVal val="visible"/>
                                      </p:to>
                                    </p:set>
                                    <p:animEffect transition="in" filter="fade">
                                      <p:cBhvr>
                                        <p:cTn id="7" dur="500"/>
                                        <p:tgtEl>
                                          <p:spTgt spid="770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25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4578" name="Text Box 2"/>
          <p:cNvSpPr txBox="1">
            <a:spLocks noChangeArrowheads="1"/>
          </p:cNvSpPr>
          <p:nvPr/>
        </p:nvSpPr>
        <p:spPr bwMode="auto">
          <a:xfrm>
            <a:off x="304800" y="2301875"/>
            <a:ext cx="8610600"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8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But Wait,</a:t>
            </a:r>
            <a:br>
              <a:rPr lang="en-US" sz="8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8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I’m Not Done!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04578"/>
                                        </p:tgtEl>
                                        <p:attrNameLst>
                                          <p:attrName>style.visibility</p:attrName>
                                        </p:attrNameLst>
                                      </p:cBhvr>
                                      <p:to>
                                        <p:strVal val="visible"/>
                                      </p:to>
                                    </p:set>
                                    <p:animEffect transition="in" filter="fade">
                                      <p:cBhvr>
                                        <p:cTn id="7" dur="500"/>
                                        <p:tgtEl>
                                          <p:spTgt spid="770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45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6626" name="Text Box 2"/>
          <p:cNvSpPr txBox="1">
            <a:spLocks noChangeArrowheads="1"/>
          </p:cNvSpPr>
          <p:nvPr/>
        </p:nvSpPr>
        <p:spPr bwMode="auto">
          <a:xfrm>
            <a:off x="304800" y="1050925"/>
            <a:ext cx="8610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7500" b="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You May Say God Is A God Of Love And Would Never Send His Child To A Place Called Hell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06626"/>
                                        </p:tgtEl>
                                        <p:attrNameLst>
                                          <p:attrName>style.visibility</p:attrName>
                                        </p:attrNameLst>
                                      </p:cBhvr>
                                      <p:to>
                                        <p:strVal val="visible"/>
                                      </p:to>
                                    </p:set>
                                    <p:animEffect transition="in" filter="fade">
                                      <p:cBhvr>
                                        <p:cTn id="7" dur="500"/>
                                        <p:tgtEl>
                                          <p:spTgt spid="770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66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8674" name="Text Box 2"/>
          <p:cNvSpPr txBox="1">
            <a:spLocks noChangeArrowheads="1"/>
          </p:cNvSpPr>
          <p:nvPr/>
        </p:nvSpPr>
        <p:spPr bwMode="auto">
          <a:xfrm>
            <a:off x="304800" y="1720850"/>
            <a:ext cx="86106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9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God Would Send His Only Son Jesus To This Earth, To Live A Life Of Obscurity And Poverty</a:t>
            </a:r>
          </a:p>
        </p:txBody>
      </p:sp>
      <p:sp>
        <p:nvSpPr>
          <p:cNvPr id="7708675" name="Text Box 3"/>
          <p:cNvSpPr txBox="1">
            <a:spLocks noChangeArrowheads="1"/>
          </p:cNvSpPr>
          <p:nvPr/>
        </p:nvSpPr>
        <p:spPr bwMode="auto">
          <a:xfrm>
            <a:off x="304800" y="685800"/>
            <a:ext cx="8610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lnSpc>
                <a:spcPct val="80000"/>
              </a:lnSpc>
              <a:spcAft>
                <a:spcPct val="25000"/>
              </a:spcAft>
              <a:buClr>
                <a:srgbClr val="FFFF99"/>
              </a:buClr>
            </a:pPr>
            <a:r>
              <a:rPr lang="en-US" sz="83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But…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708675"/>
                                        </p:tgtEl>
                                        <p:attrNameLst>
                                          <p:attrName>style.visibility</p:attrName>
                                        </p:attrNameLst>
                                      </p:cBhvr>
                                      <p:to>
                                        <p:strVal val="visible"/>
                                      </p:to>
                                    </p:set>
                                    <p:anim calcmode="lin" valueType="num">
                                      <p:cBhvr>
                                        <p:cTn id="7" dur="1000" fill="hold"/>
                                        <p:tgtEl>
                                          <p:spTgt spid="7708675"/>
                                        </p:tgtEl>
                                        <p:attrNameLst>
                                          <p:attrName>ppt_x</p:attrName>
                                        </p:attrNameLst>
                                      </p:cBhvr>
                                      <p:tavLst>
                                        <p:tav tm="0">
                                          <p:val>
                                            <p:strVal val="#ppt_x-.2"/>
                                          </p:val>
                                        </p:tav>
                                        <p:tav tm="100000">
                                          <p:val>
                                            <p:strVal val="#ppt_x"/>
                                          </p:val>
                                        </p:tav>
                                      </p:tavLst>
                                    </p:anim>
                                    <p:anim calcmode="lin" valueType="num">
                                      <p:cBhvr>
                                        <p:cTn id="8" dur="1000" fill="hold"/>
                                        <p:tgtEl>
                                          <p:spTgt spid="77086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7708675"/>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708674"/>
                                        </p:tgtEl>
                                        <p:attrNameLst>
                                          <p:attrName>style.visibility</p:attrName>
                                        </p:attrNameLst>
                                      </p:cBhvr>
                                      <p:to>
                                        <p:strVal val="visible"/>
                                      </p:to>
                                    </p:set>
                                    <p:animEffect transition="in" filter="fade">
                                      <p:cBhvr>
                                        <p:cTn id="13" dur="500"/>
                                        <p:tgtEl>
                                          <p:spTgt spid="770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8674" grpId="0"/>
      <p:bldP spid="77086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22" name="Text Box 2"/>
          <p:cNvSpPr txBox="1">
            <a:spLocks noChangeArrowheads="1"/>
          </p:cNvSpPr>
          <p:nvPr/>
        </p:nvSpPr>
        <p:spPr bwMode="auto">
          <a:xfrm>
            <a:off x="304800" y="1797050"/>
            <a:ext cx="86106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God Would Allow Him To Be Ridiculed And Tortured, To Be Nailed To A Cross, To Die A Horrible Death!</a:t>
            </a:r>
          </a:p>
        </p:txBody>
      </p:sp>
      <p:sp>
        <p:nvSpPr>
          <p:cNvPr id="17411" name="Text Box 3"/>
          <p:cNvSpPr txBox="1">
            <a:spLocks noChangeArrowheads="1"/>
          </p:cNvSpPr>
          <p:nvPr/>
        </p:nvSpPr>
        <p:spPr bwMode="auto">
          <a:xfrm>
            <a:off x="304800" y="685800"/>
            <a:ext cx="8610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lnSpc>
                <a:spcPct val="80000"/>
              </a:lnSpc>
              <a:spcAft>
                <a:spcPct val="25000"/>
              </a:spcAft>
              <a:buClr>
                <a:srgbClr val="FFFF99"/>
              </a:buClr>
            </a:pPr>
            <a:r>
              <a:rPr lang="en-US" sz="83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But…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10722"/>
                                        </p:tgtEl>
                                        <p:attrNameLst>
                                          <p:attrName>style.visibility</p:attrName>
                                        </p:attrNameLst>
                                      </p:cBhvr>
                                      <p:to>
                                        <p:strVal val="visible"/>
                                      </p:to>
                                    </p:set>
                                    <p:animEffect transition="in" filter="fade">
                                      <p:cBhvr>
                                        <p:cTn id="7" dur="500"/>
                                        <p:tgtEl>
                                          <p:spTgt spid="771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0" name="Text Box 2"/>
          <p:cNvSpPr txBox="1">
            <a:spLocks noChangeArrowheads="1"/>
          </p:cNvSpPr>
          <p:nvPr/>
        </p:nvSpPr>
        <p:spPr bwMode="auto">
          <a:xfrm>
            <a:off x="304800" y="1746250"/>
            <a:ext cx="8610600"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8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Why? </a:t>
            </a:r>
            <a:r>
              <a:rPr lang="en-US" sz="83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So That We Could Be Saved From Nothing???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12770"/>
                                        </p:tgtEl>
                                        <p:attrNameLst>
                                          <p:attrName>style.visibility</p:attrName>
                                        </p:attrNameLst>
                                      </p:cBhvr>
                                      <p:to>
                                        <p:strVal val="visible"/>
                                      </p:to>
                                    </p:set>
                                    <p:animEffect transition="in" filter="fade">
                                      <p:cBhvr>
                                        <p:cTn id="7" dur="500"/>
                                        <p:tgtEl>
                                          <p:spTgt spid="771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27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6866" name="Rectangle 2"/>
          <p:cNvSpPr>
            <a:spLocks noChangeArrowheads="1"/>
          </p:cNvSpPr>
          <p:nvPr/>
        </p:nvSpPr>
        <p:spPr bwMode="auto">
          <a:xfrm>
            <a:off x="228600" y="296863"/>
            <a:ext cx="8763000" cy="6264275"/>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16867" name="Text Box 3"/>
          <p:cNvSpPr txBox="1">
            <a:spLocks noChangeArrowheads="1"/>
          </p:cNvSpPr>
          <p:nvPr/>
        </p:nvSpPr>
        <p:spPr bwMode="auto">
          <a:xfrm>
            <a:off x="304800" y="361950"/>
            <a:ext cx="8610600" cy="61341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sz="3600" dirty="0">
                <a:solidFill>
                  <a:schemeClr val="folHlink"/>
                </a:solidFill>
              </a:rPr>
              <a:t>Luke 16:19-21</a:t>
            </a:r>
            <a:br>
              <a:rPr lang="en-US" sz="3600" dirty="0">
                <a:solidFill>
                  <a:schemeClr val="folHlink"/>
                </a:solidFill>
              </a:rPr>
            </a:br>
            <a:r>
              <a:rPr lang="en-US" sz="3600" dirty="0">
                <a:solidFill>
                  <a:schemeClr val="folHlink"/>
                </a:solidFill>
              </a:rPr>
              <a:t>19 </a:t>
            </a:r>
            <a:r>
              <a:rPr lang="en-US" sz="3600" dirty="0">
                <a:solidFill>
                  <a:schemeClr val="bg1"/>
                </a:solidFill>
              </a:rPr>
              <a:t>There was a certain rich man, which was clothed in purple and fine linen, and fared sumptuously every day: </a:t>
            </a:r>
          </a:p>
          <a:p>
            <a:pPr eaLnBrk="1" hangingPunct="1"/>
            <a:r>
              <a:rPr lang="en-US" sz="3600" dirty="0">
                <a:solidFill>
                  <a:schemeClr val="folHlink"/>
                </a:solidFill>
              </a:rPr>
              <a:t>20 </a:t>
            </a:r>
            <a:r>
              <a:rPr lang="en-US" sz="3600" dirty="0">
                <a:solidFill>
                  <a:schemeClr val="bg1"/>
                </a:solidFill>
              </a:rPr>
              <a:t>And there was a certain beggar named Lazarus, which was laid at his gate, full of sores,</a:t>
            </a:r>
            <a:r>
              <a:rPr lang="en-US" sz="3600" dirty="0">
                <a:solidFill>
                  <a:schemeClr val="folHlink"/>
                </a:solidFill>
              </a:rPr>
              <a:t> </a:t>
            </a:r>
          </a:p>
          <a:p>
            <a:pPr eaLnBrk="1" hangingPunct="1"/>
            <a:r>
              <a:rPr lang="en-US" sz="3600" dirty="0">
                <a:solidFill>
                  <a:schemeClr val="folHlink"/>
                </a:solidFill>
              </a:rPr>
              <a:t>21 </a:t>
            </a:r>
            <a:r>
              <a:rPr lang="en-US" sz="3600" dirty="0">
                <a:solidFill>
                  <a:schemeClr val="bg1"/>
                </a:solidFill>
              </a:rPr>
              <a:t>And desiring to be fed with the crumbs which fell from the rich man's table: moreover the dogs came and licked his sores.</a:t>
            </a:r>
            <a:r>
              <a:rPr lang="en-US" sz="3600" dirty="0">
                <a:solidFill>
                  <a:schemeClr val="folHlink"/>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16867"/>
                                        </p:tgtEl>
                                        <p:attrNameLst>
                                          <p:attrName>style.visibility</p:attrName>
                                        </p:attrNameLst>
                                      </p:cBhvr>
                                      <p:to>
                                        <p:strVal val="visible"/>
                                      </p:to>
                                    </p:set>
                                    <p:animEffect transition="in" filter="fade">
                                      <p:cBhvr>
                                        <p:cTn id="7" dur="500"/>
                                        <p:tgtEl>
                                          <p:spTgt spid="77168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16866"/>
                                        </p:tgtEl>
                                        <p:attrNameLst>
                                          <p:attrName>style.visibility</p:attrName>
                                        </p:attrNameLst>
                                      </p:cBhvr>
                                      <p:to>
                                        <p:strVal val="visible"/>
                                      </p:to>
                                    </p:set>
                                    <p:animEffect transition="in" filter="fade">
                                      <p:cBhvr>
                                        <p:cTn id="10" dur="500"/>
                                        <p:tgtEl>
                                          <p:spTgt spid="771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6866" grpId="0" animBg="1"/>
      <p:bldP spid="77168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ppt_w"/>
                                          </p:val>
                                        </p:tav>
                                        <p:tav tm="100000">
                                          <p:val>
                                            <p:strVal val="#ppt_w"/>
                                          </p:val>
                                        </p:tav>
                                      </p:tavLst>
                                    </p:anim>
                                    <p:anim calcmode="lin" valueType="num">
                                      <p:cBhvr>
                                        <p:cTn id="8" dur="10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5058" name="Rectangle 2"/>
          <p:cNvSpPr>
            <a:spLocks noChangeArrowheads="1"/>
          </p:cNvSpPr>
          <p:nvPr/>
        </p:nvSpPr>
        <p:spPr bwMode="auto">
          <a:xfrm>
            <a:off x="228600" y="838200"/>
            <a:ext cx="8763000" cy="5181600"/>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25059" name="Text Box 3"/>
          <p:cNvSpPr txBox="1">
            <a:spLocks noChangeArrowheads="1"/>
          </p:cNvSpPr>
          <p:nvPr/>
        </p:nvSpPr>
        <p:spPr bwMode="auto">
          <a:xfrm>
            <a:off x="304800" y="944563"/>
            <a:ext cx="8610600" cy="49688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dirty="0">
                <a:solidFill>
                  <a:schemeClr val="folHlink"/>
                </a:solidFill>
              </a:rPr>
              <a:t>Luke 16:22-23</a:t>
            </a:r>
            <a:br>
              <a:rPr lang="en-US" dirty="0">
                <a:solidFill>
                  <a:schemeClr val="folHlink"/>
                </a:solidFill>
              </a:rPr>
            </a:br>
            <a:r>
              <a:rPr lang="en-US" dirty="0">
                <a:solidFill>
                  <a:schemeClr val="folHlink"/>
                </a:solidFill>
              </a:rPr>
              <a:t>22 </a:t>
            </a:r>
            <a:r>
              <a:rPr lang="en-US" dirty="0">
                <a:solidFill>
                  <a:schemeClr val="bg1"/>
                </a:solidFill>
              </a:rPr>
              <a:t>And it came to pass, that the beggar died, and was carried by the angels into Abraham's bosom: the rich man also died, and was buried;</a:t>
            </a:r>
            <a:r>
              <a:rPr lang="en-US" dirty="0">
                <a:solidFill>
                  <a:schemeClr val="folHlink"/>
                </a:solidFill>
              </a:rPr>
              <a:t> </a:t>
            </a:r>
          </a:p>
          <a:p>
            <a:pPr eaLnBrk="1" hangingPunct="1"/>
            <a:r>
              <a:rPr lang="en-US" dirty="0">
                <a:solidFill>
                  <a:schemeClr val="folHlink"/>
                </a:solidFill>
              </a:rPr>
              <a:t>23 </a:t>
            </a:r>
            <a:r>
              <a:rPr lang="en-US" dirty="0">
                <a:solidFill>
                  <a:schemeClr val="bg1"/>
                </a:solidFill>
              </a:rPr>
              <a:t>And in hell he lift up his eyes, being in torments, and </a:t>
            </a:r>
            <a:r>
              <a:rPr lang="en-US" dirty="0" err="1">
                <a:solidFill>
                  <a:schemeClr val="bg1"/>
                </a:solidFill>
              </a:rPr>
              <a:t>seeth</a:t>
            </a:r>
            <a:r>
              <a:rPr lang="en-US" dirty="0">
                <a:solidFill>
                  <a:schemeClr val="bg1"/>
                </a:solidFill>
              </a:rPr>
              <a:t> Abraham afar off, and Lazarus in his bosom.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25059"/>
                                        </p:tgtEl>
                                        <p:attrNameLst>
                                          <p:attrName>style.visibility</p:attrName>
                                        </p:attrNameLst>
                                      </p:cBhvr>
                                      <p:to>
                                        <p:strVal val="visible"/>
                                      </p:to>
                                    </p:set>
                                    <p:animEffect transition="in" filter="fade">
                                      <p:cBhvr>
                                        <p:cTn id="7" dur="500"/>
                                        <p:tgtEl>
                                          <p:spTgt spid="77250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25058"/>
                                        </p:tgtEl>
                                        <p:attrNameLst>
                                          <p:attrName>style.visibility</p:attrName>
                                        </p:attrNameLst>
                                      </p:cBhvr>
                                      <p:to>
                                        <p:strVal val="visible"/>
                                      </p:to>
                                    </p:set>
                                    <p:animEffect transition="in" filter="fade">
                                      <p:cBhvr>
                                        <p:cTn id="10" dur="500"/>
                                        <p:tgtEl>
                                          <p:spTgt spid="772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5058" grpId="0" animBg="1"/>
      <p:bldP spid="77250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7106" name="Text Box 2"/>
          <p:cNvSpPr txBox="1">
            <a:spLocks noChangeArrowheads="1"/>
          </p:cNvSpPr>
          <p:nvPr/>
        </p:nvSpPr>
        <p:spPr bwMode="auto">
          <a:xfrm>
            <a:off x="304800" y="596900"/>
            <a:ext cx="8610600"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83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You Don’t Hang Around When You Die…</a:t>
            </a:r>
          </a:p>
        </p:txBody>
      </p:sp>
      <p:sp>
        <p:nvSpPr>
          <p:cNvPr id="7727107" name="Text Box 3"/>
          <p:cNvSpPr txBox="1">
            <a:spLocks noChangeArrowheads="1"/>
          </p:cNvSpPr>
          <p:nvPr/>
        </p:nvSpPr>
        <p:spPr bwMode="auto">
          <a:xfrm>
            <a:off x="304800" y="4054475"/>
            <a:ext cx="8610600"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83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You Go Where You’re Goin’!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27106"/>
                                        </p:tgtEl>
                                        <p:attrNameLst>
                                          <p:attrName>style.visibility</p:attrName>
                                        </p:attrNameLst>
                                      </p:cBhvr>
                                      <p:to>
                                        <p:strVal val="visible"/>
                                      </p:to>
                                    </p:set>
                                    <p:animEffect transition="in" filter="fade">
                                      <p:cBhvr>
                                        <p:cTn id="7" dur="500"/>
                                        <p:tgtEl>
                                          <p:spTgt spid="772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27107"/>
                                        </p:tgtEl>
                                        <p:attrNameLst>
                                          <p:attrName>style.visibility</p:attrName>
                                        </p:attrNameLst>
                                      </p:cBhvr>
                                      <p:to>
                                        <p:strVal val="visible"/>
                                      </p:to>
                                    </p:set>
                                    <p:animEffect transition="in" filter="fade">
                                      <p:cBhvr>
                                        <p:cTn id="12" dur="500"/>
                                        <p:tgtEl>
                                          <p:spTgt spid="772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7106" grpId="0"/>
      <p:bldP spid="77271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4882" name="Text Box 1026"/>
          <p:cNvSpPr txBox="1">
            <a:spLocks noChangeArrowheads="1"/>
          </p:cNvSpPr>
          <p:nvPr/>
        </p:nvSpPr>
        <p:spPr bwMode="auto">
          <a:xfrm>
            <a:off x="304800" y="1597025"/>
            <a:ext cx="8610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99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Here We Go…</a:t>
            </a:r>
          </a:p>
        </p:txBody>
      </p:sp>
      <p:pic>
        <p:nvPicPr>
          <p:cNvPr id="7674883" name="Picture 1027" descr="thermomet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90850"/>
            <a:ext cx="1238250" cy="264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674882"/>
                                        </p:tgtEl>
                                        <p:attrNameLst>
                                          <p:attrName>style.visibility</p:attrName>
                                        </p:attrNameLst>
                                      </p:cBhvr>
                                      <p:to>
                                        <p:strVal val="visible"/>
                                      </p:to>
                                    </p:set>
                                    <p:anim calcmode="lin" valueType="num">
                                      <p:cBhvr>
                                        <p:cTn id="7" dur="1000" fill="hold"/>
                                        <p:tgtEl>
                                          <p:spTgt spid="7674882"/>
                                        </p:tgtEl>
                                        <p:attrNameLst>
                                          <p:attrName>ppt_w</p:attrName>
                                        </p:attrNameLst>
                                      </p:cBhvr>
                                      <p:tavLst>
                                        <p:tav tm="0">
                                          <p:val>
                                            <p:fltVal val="0"/>
                                          </p:val>
                                        </p:tav>
                                        <p:tav tm="100000">
                                          <p:val>
                                            <p:strVal val="#ppt_w"/>
                                          </p:val>
                                        </p:tav>
                                      </p:tavLst>
                                    </p:anim>
                                    <p:anim calcmode="lin" valueType="num">
                                      <p:cBhvr>
                                        <p:cTn id="8" dur="1000" fill="hold"/>
                                        <p:tgtEl>
                                          <p:spTgt spid="7674882"/>
                                        </p:tgtEl>
                                        <p:attrNameLst>
                                          <p:attrName>ppt_h</p:attrName>
                                        </p:attrNameLst>
                                      </p:cBhvr>
                                      <p:tavLst>
                                        <p:tav tm="0">
                                          <p:val>
                                            <p:fltVal val="0"/>
                                          </p:val>
                                        </p:tav>
                                        <p:tav tm="100000">
                                          <p:val>
                                            <p:strVal val="#ppt_h"/>
                                          </p:val>
                                        </p:tav>
                                      </p:tavLst>
                                    </p:anim>
                                    <p:animEffect transition="in" filter="fade">
                                      <p:cBhvr>
                                        <p:cTn id="9" dur="1000"/>
                                        <p:tgtEl>
                                          <p:spTgt spid="7674882"/>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7674883"/>
                                        </p:tgtEl>
                                        <p:attrNameLst>
                                          <p:attrName>style.visibility</p:attrName>
                                        </p:attrNameLst>
                                      </p:cBhvr>
                                      <p:to>
                                        <p:strVal val="visible"/>
                                      </p:to>
                                    </p:set>
                                    <p:animEffect transition="in" filter="fade">
                                      <p:cBhvr>
                                        <p:cTn id="13" dur="1000"/>
                                        <p:tgtEl>
                                          <p:spTgt spid="7674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48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35298" name="Text Box 2"/>
          <p:cNvSpPr txBox="1">
            <a:spLocks noChangeArrowheads="1"/>
          </p:cNvSpPr>
          <p:nvPr/>
        </p:nvSpPr>
        <p:spPr bwMode="auto">
          <a:xfrm>
            <a:off x="304800" y="1543050"/>
            <a:ext cx="8610600" cy="75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75000"/>
              </a:lnSpc>
              <a:spcAft>
                <a:spcPct val="25000"/>
              </a:spcAft>
              <a:buClr>
                <a:srgbClr val="FFFF99"/>
              </a:buClr>
            </a:pPr>
            <a:r>
              <a:rPr lang="en-US" sz="5700" b="0" dirty="0">
                <a:solidFill>
                  <a:srgbClr val="FFFF66"/>
                </a:solidFill>
                <a:effectLst>
                  <a:glow rad="228600">
                    <a:schemeClr val="accent4">
                      <a:satMod val="175000"/>
                      <a:alpha val="40000"/>
                    </a:schemeClr>
                  </a:glow>
                </a:effectLst>
                <a:latin typeface="Albertus Medium" pitchFamily="34" charset="0"/>
              </a:rPr>
              <a:t>Yes, Hell Is A Real Place!</a:t>
            </a:r>
          </a:p>
        </p:txBody>
      </p:sp>
      <p:sp>
        <p:nvSpPr>
          <p:cNvPr id="7735299" name="Rectangle 3"/>
          <p:cNvSpPr>
            <a:spLocks noChangeArrowheads="1"/>
          </p:cNvSpPr>
          <p:nvPr/>
        </p:nvSpPr>
        <p:spPr bwMode="auto">
          <a:xfrm>
            <a:off x="228600" y="2590800"/>
            <a:ext cx="8763000" cy="2971800"/>
          </a:xfrm>
          <a:prstGeom prst="rect">
            <a:avLst/>
          </a:prstGeom>
          <a:solidFill>
            <a:schemeClr val="tx1">
              <a:alpha val="65097"/>
            </a:schemeClr>
          </a:solidFill>
          <a:ln w="19050">
            <a:solidFill>
              <a:srgbClr val="FFCC00"/>
            </a:solidFill>
            <a:prstDash val="sysDot"/>
            <a:miter lim="800000"/>
            <a:headEnd/>
            <a:tailEnd/>
          </a:ln>
          <a:effectLst>
            <a:outerShdw dist="35921" dir="2700000" algn="ctr" rotWithShape="0">
              <a:schemeClr val="bg2"/>
            </a:outerShdw>
          </a:effectLst>
        </p:spPr>
        <p:txBody>
          <a:bodyPr wrap="none" anchor="ctr"/>
          <a:lstStyle/>
          <a:p>
            <a:endParaRPr lang="en-US">
              <a:effectLst>
                <a:outerShdw blurRad="50800" dist="38100" dir="2700000" algn="tl" rotWithShape="0">
                  <a:prstClr val="black">
                    <a:alpha val="40000"/>
                  </a:prstClr>
                </a:outerShdw>
              </a:effectLst>
            </a:endParaRPr>
          </a:p>
        </p:txBody>
      </p:sp>
      <p:sp>
        <p:nvSpPr>
          <p:cNvPr id="7735300" name="Text Box 4"/>
          <p:cNvSpPr txBox="1">
            <a:spLocks noChangeArrowheads="1"/>
          </p:cNvSpPr>
          <p:nvPr/>
        </p:nvSpPr>
        <p:spPr bwMode="auto">
          <a:xfrm>
            <a:off x="304800" y="2667000"/>
            <a:ext cx="86106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sz="4400">
                <a:solidFill>
                  <a:schemeClr val="folHlink"/>
                </a:solidFill>
                <a:effectLst>
                  <a:outerShdw blurRad="50800" dist="38100" dir="2700000" algn="tl" rotWithShape="0">
                    <a:prstClr val="black">
                      <a:alpha val="40000"/>
                    </a:prstClr>
                  </a:outerShdw>
                </a:effectLst>
              </a:rPr>
              <a:t>Luke 16:23</a:t>
            </a:r>
            <a:br>
              <a:rPr lang="en-US" sz="4400">
                <a:solidFill>
                  <a:schemeClr val="folHlink"/>
                </a:solidFill>
                <a:effectLst>
                  <a:outerShdw blurRad="50800" dist="38100" dir="2700000" algn="tl" rotWithShape="0">
                    <a:prstClr val="black">
                      <a:alpha val="40000"/>
                    </a:prstClr>
                  </a:outerShdw>
                </a:effectLst>
              </a:rPr>
            </a:br>
            <a:r>
              <a:rPr lang="en-US" sz="4400">
                <a:solidFill>
                  <a:schemeClr val="bg1"/>
                </a:solidFill>
                <a:effectLst>
                  <a:outerShdw blurRad="50800" dist="38100" dir="2700000" algn="tl" rotWithShape="0">
                    <a:prstClr val="black">
                      <a:alpha val="40000"/>
                    </a:prstClr>
                  </a:outerShdw>
                </a:effectLst>
              </a:rPr>
              <a:t>And </a:t>
            </a:r>
            <a:r>
              <a:rPr lang="en-US" sz="4400">
                <a:solidFill>
                  <a:srgbClr val="FFFF00"/>
                </a:solidFill>
                <a:effectLst>
                  <a:outerShdw blurRad="50800" dist="38100" dir="2700000" algn="tl" rotWithShape="0">
                    <a:prstClr val="black">
                      <a:alpha val="40000"/>
                    </a:prstClr>
                  </a:outerShdw>
                </a:effectLst>
              </a:rPr>
              <a:t>in hell</a:t>
            </a:r>
            <a:r>
              <a:rPr lang="en-US" sz="4400">
                <a:solidFill>
                  <a:schemeClr val="bg1"/>
                </a:solidFill>
                <a:effectLst>
                  <a:outerShdw blurRad="50800" dist="38100" dir="2700000" algn="tl" rotWithShape="0">
                    <a:prstClr val="black">
                      <a:alpha val="40000"/>
                    </a:prstClr>
                  </a:outerShdw>
                </a:effectLst>
              </a:rPr>
              <a:t> he lift up his eyes, being in torments, and seeth Abraham afar off, and Lazarus in his bosom.</a:t>
            </a:r>
            <a:r>
              <a:rPr lang="en-US" sz="4400">
                <a:effectLst>
                  <a:outerShdw blurRad="50800" dist="38100" dir="2700000" algn="tl" rotWithShape="0">
                    <a:prstClr val="black">
                      <a:alpha val="40000"/>
                    </a:prstClr>
                  </a:outerShdw>
                </a:effectLst>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735298">
                                            <p:txEl>
                                              <p:pRg st="0" end="0"/>
                                            </p:txEl>
                                          </p:spTgt>
                                        </p:tgtEl>
                                        <p:attrNameLst>
                                          <p:attrName>style.visibility</p:attrName>
                                        </p:attrNameLst>
                                      </p:cBhvr>
                                      <p:to>
                                        <p:strVal val="visible"/>
                                      </p:to>
                                    </p:set>
                                    <p:animEffect transition="in" filter="fade">
                                      <p:cBhvr>
                                        <p:cTn id="7" dur="500"/>
                                        <p:tgtEl>
                                          <p:spTgt spid="7735298">
                                            <p:txEl>
                                              <p:pRg st="0" end="0"/>
                                            </p:txEl>
                                          </p:spTgt>
                                        </p:tgtEl>
                                      </p:cBhvr>
                                    </p:animEffect>
                                    <p:anim calcmode="lin" valueType="num">
                                      <p:cBhvr>
                                        <p:cTn id="8" dur="500" fill="hold"/>
                                        <p:tgtEl>
                                          <p:spTgt spid="773529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352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735300"/>
                                        </p:tgtEl>
                                        <p:attrNameLst>
                                          <p:attrName>style.visibility</p:attrName>
                                        </p:attrNameLst>
                                      </p:cBhvr>
                                      <p:to>
                                        <p:strVal val="visible"/>
                                      </p:to>
                                    </p:set>
                                    <p:animEffect transition="in" filter="fade">
                                      <p:cBhvr>
                                        <p:cTn id="14" dur="500"/>
                                        <p:tgtEl>
                                          <p:spTgt spid="773530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735299"/>
                                        </p:tgtEl>
                                        <p:attrNameLst>
                                          <p:attrName>style.visibility</p:attrName>
                                        </p:attrNameLst>
                                      </p:cBhvr>
                                      <p:to>
                                        <p:strVal val="visible"/>
                                      </p:to>
                                    </p:set>
                                    <p:animEffect transition="in" filter="fade">
                                      <p:cBhvr>
                                        <p:cTn id="17" dur="500"/>
                                        <p:tgtEl>
                                          <p:spTgt spid="773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5299" grpId="0" animBg="1"/>
      <p:bldP spid="773530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36322" name="Text Box 2"/>
          <p:cNvSpPr txBox="1">
            <a:spLocks noChangeArrowheads="1"/>
          </p:cNvSpPr>
          <p:nvPr/>
        </p:nvSpPr>
        <p:spPr bwMode="auto">
          <a:xfrm>
            <a:off x="0" y="1543050"/>
            <a:ext cx="9144000" cy="68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75000"/>
              </a:lnSpc>
              <a:spcAft>
                <a:spcPct val="25000"/>
              </a:spcAft>
              <a:buClr>
                <a:srgbClr val="FFFF99"/>
              </a:buClr>
            </a:pPr>
            <a:r>
              <a:rPr lang="en-US" sz="51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Yes, In Hell There Is Real Pain!</a:t>
            </a:r>
          </a:p>
        </p:txBody>
      </p:sp>
      <p:sp>
        <p:nvSpPr>
          <p:cNvPr id="7736323" name="Rectangle 3"/>
          <p:cNvSpPr>
            <a:spLocks noChangeArrowheads="1"/>
          </p:cNvSpPr>
          <p:nvPr/>
        </p:nvSpPr>
        <p:spPr bwMode="auto">
          <a:xfrm>
            <a:off x="228600" y="2590800"/>
            <a:ext cx="8763000" cy="2971800"/>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6324" name="Text Box 4"/>
          <p:cNvSpPr txBox="1">
            <a:spLocks noChangeArrowheads="1"/>
          </p:cNvSpPr>
          <p:nvPr/>
        </p:nvSpPr>
        <p:spPr bwMode="auto">
          <a:xfrm>
            <a:off x="304800" y="2667000"/>
            <a:ext cx="8610600" cy="27717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sz="4400">
                <a:solidFill>
                  <a:schemeClr val="folHlink"/>
                </a:solidFill>
              </a:rPr>
              <a:t>Luke 16:23</a:t>
            </a:r>
            <a:br>
              <a:rPr lang="en-US" sz="4400">
                <a:solidFill>
                  <a:schemeClr val="folHlink"/>
                </a:solidFill>
              </a:rPr>
            </a:br>
            <a:r>
              <a:rPr lang="en-US" sz="4400">
                <a:solidFill>
                  <a:schemeClr val="bg1"/>
                </a:solidFill>
              </a:rPr>
              <a:t>And in hell he lift up his eyes, </a:t>
            </a:r>
            <a:r>
              <a:rPr lang="en-US" sz="4400">
                <a:solidFill>
                  <a:srgbClr val="FFFF00"/>
                </a:solidFill>
              </a:rPr>
              <a:t>being in torments</a:t>
            </a:r>
            <a:r>
              <a:rPr lang="en-US" sz="4400">
                <a:solidFill>
                  <a:schemeClr val="bg1"/>
                </a:solidFill>
              </a:rPr>
              <a:t>, and seeth Abraham afar off, and Lazarus in his bosom.</a:t>
            </a:r>
            <a:r>
              <a:rPr lang="en-US" sz="440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36322">
                                            <p:txEl>
                                              <p:pRg st="0" end="0"/>
                                            </p:txEl>
                                          </p:spTgt>
                                        </p:tgtEl>
                                        <p:attrNameLst>
                                          <p:attrName>style.visibility</p:attrName>
                                        </p:attrNameLst>
                                      </p:cBhvr>
                                      <p:to>
                                        <p:strVal val="visible"/>
                                      </p:to>
                                    </p:set>
                                    <p:animEffect transition="in" filter="fade">
                                      <p:cBhvr>
                                        <p:cTn id="7" dur="500"/>
                                        <p:tgtEl>
                                          <p:spTgt spid="7736322">
                                            <p:txEl>
                                              <p:pRg st="0" end="0"/>
                                            </p:txEl>
                                          </p:spTgt>
                                        </p:tgtEl>
                                      </p:cBhvr>
                                    </p:animEffect>
                                    <p:anim calcmode="lin" valueType="num">
                                      <p:cBhvr>
                                        <p:cTn id="8" dur="500" fill="hold"/>
                                        <p:tgtEl>
                                          <p:spTgt spid="773632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363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736324"/>
                                        </p:tgtEl>
                                        <p:attrNameLst>
                                          <p:attrName>style.visibility</p:attrName>
                                        </p:attrNameLst>
                                      </p:cBhvr>
                                      <p:to>
                                        <p:strVal val="visible"/>
                                      </p:to>
                                    </p:set>
                                    <p:animEffect transition="in" filter="fade">
                                      <p:cBhvr>
                                        <p:cTn id="14" dur="500"/>
                                        <p:tgtEl>
                                          <p:spTgt spid="77363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736323"/>
                                        </p:tgtEl>
                                        <p:attrNameLst>
                                          <p:attrName>style.visibility</p:attrName>
                                        </p:attrNameLst>
                                      </p:cBhvr>
                                      <p:to>
                                        <p:strVal val="visible"/>
                                      </p:to>
                                    </p:set>
                                    <p:animEffect transition="in" filter="fade">
                                      <p:cBhvr>
                                        <p:cTn id="17" dur="500"/>
                                        <p:tgtEl>
                                          <p:spTgt spid="773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6323" grpId="0" animBg="1"/>
      <p:bldP spid="77363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39395" name="Rectangle 3"/>
          <p:cNvSpPr>
            <a:spLocks noChangeArrowheads="1"/>
          </p:cNvSpPr>
          <p:nvPr/>
        </p:nvSpPr>
        <p:spPr bwMode="auto">
          <a:xfrm>
            <a:off x="228600" y="3124200"/>
            <a:ext cx="8763000" cy="2971800"/>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9396" name="Text Box 4"/>
          <p:cNvSpPr txBox="1">
            <a:spLocks noChangeArrowheads="1"/>
          </p:cNvSpPr>
          <p:nvPr/>
        </p:nvSpPr>
        <p:spPr bwMode="auto">
          <a:xfrm>
            <a:off x="304800" y="3200400"/>
            <a:ext cx="8610600" cy="27717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sz="4400">
                <a:solidFill>
                  <a:schemeClr val="folHlink"/>
                </a:solidFill>
              </a:rPr>
              <a:t>Luke 16:23</a:t>
            </a:r>
            <a:br>
              <a:rPr lang="en-US" sz="4400">
                <a:solidFill>
                  <a:schemeClr val="folHlink"/>
                </a:solidFill>
              </a:rPr>
            </a:br>
            <a:r>
              <a:rPr lang="en-US" sz="4400">
                <a:solidFill>
                  <a:schemeClr val="bg1"/>
                </a:solidFill>
              </a:rPr>
              <a:t>And in hell </a:t>
            </a:r>
            <a:r>
              <a:rPr lang="en-US" sz="4400">
                <a:solidFill>
                  <a:srgbClr val="FFFF00"/>
                </a:solidFill>
              </a:rPr>
              <a:t>he lift up his eyes</a:t>
            </a:r>
            <a:r>
              <a:rPr lang="en-US" sz="4400">
                <a:solidFill>
                  <a:schemeClr val="bg1"/>
                </a:solidFill>
              </a:rPr>
              <a:t>, being in torments, and seeth Abraham afar off, and Lazarus in his bosom.</a:t>
            </a:r>
            <a:r>
              <a:rPr lang="en-US" sz="4400"/>
              <a:t> </a:t>
            </a:r>
          </a:p>
        </p:txBody>
      </p:sp>
      <p:sp>
        <p:nvSpPr>
          <p:cNvPr id="7739394" name="Text Box 2"/>
          <p:cNvSpPr txBox="1">
            <a:spLocks noChangeArrowheads="1"/>
          </p:cNvSpPr>
          <p:nvPr/>
        </p:nvSpPr>
        <p:spPr bwMode="auto">
          <a:xfrm>
            <a:off x="0" y="1543050"/>
            <a:ext cx="9144000" cy="141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75000"/>
              </a:lnSpc>
              <a:spcAft>
                <a:spcPct val="25000"/>
              </a:spcAft>
              <a:buClr>
                <a:srgbClr val="FFFF99"/>
              </a:buClr>
            </a:pPr>
            <a: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Yes, In Hell There Is</a:t>
            </a:r>
            <a:b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Real Perception!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39394">
                                            <p:txEl>
                                              <p:pRg st="0" end="0"/>
                                            </p:txEl>
                                          </p:spTgt>
                                        </p:tgtEl>
                                        <p:attrNameLst>
                                          <p:attrName>style.visibility</p:attrName>
                                        </p:attrNameLst>
                                      </p:cBhvr>
                                      <p:to>
                                        <p:strVal val="visible"/>
                                      </p:to>
                                    </p:set>
                                    <p:animEffect transition="in" filter="fade">
                                      <p:cBhvr>
                                        <p:cTn id="7" dur="500"/>
                                        <p:tgtEl>
                                          <p:spTgt spid="7739394">
                                            <p:txEl>
                                              <p:pRg st="0" end="0"/>
                                            </p:txEl>
                                          </p:spTgt>
                                        </p:tgtEl>
                                      </p:cBhvr>
                                    </p:animEffect>
                                    <p:anim calcmode="lin" valueType="num">
                                      <p:cBhvr>
                                        <p:cTn id="8" dur="500" fill="hold"/>
                                        <p:tgtEl>
                                          <p:spTgt spid="773939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393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739396"/>
                                        </p:tgtEl>
                                        <p:attrNameLst>
                                          <p:attrName>style.visibility</p:attrName>
                                        </p:attrNameLst>
                                      </p:cBhvr>
                                      <p:to>
                                        <p:strVal val="visible"/>
                                      </p:to>
                                    </p:set>
                                    <p:animEffect transition="in" filter="fade">
                                      <p:cBhvr>
                                        <p:cTn id="14" dur="500"/>
                                        <p:tgtEl>
                                          <p:spTgt spid="773939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739395"/>
                                        </p:tgtEl>
                                        <p:attrNameLst>
                                          <p:attrName>style.visibility</p:attrName>
                                        </p:attrNameLst>
                                      </p:cBhvr>
                                      <p:to>
                                        <p:strVal val="visible"/>
                                      </p:to>
                                    </p:set>
                                    <p:animEffect transition="in" filter="fade">
                                      <p:cBhvr>
                                        <p:cTn id="17" dur="500"/>
                                        <p:tgtEl>
                                          <p:spTgt spid="773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9395" grpId="0" animBg="1"/>
      <p:bldP spid="77393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43490" name="Rectangle 2"/>
          <p:cNvSpPr>
            <a:spLocks noChangeArrowheads="1"/>
          </p:cNvSpPr>
          <p:nvPr/>
        </p:nvSpPr>
        <p:spPr bwMode="auto">
          <a:xfrm>
            <a:off x="228600" y="2971800"/>
            <a:ext cx="8763000" cy="3733800"/>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43491" name="Text Box 3"/>
          <p:cNvSpPr txBox="1">
            <a:spLocks noChangeArrowheads="1"/>
          </p:cNvSpPr>
          <p:nvPr/>
        </p:nvSpPr>
        <p:spPr bwMode="auto">
          <a:xfrm>
            <a:off x="304800" y="3048000"/>
            <a:ext cx="8610600" cy="3568700"/>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sz="3800">
                <a:solidFill>
                  <a:schemeClr val="folHlink"/>
                </a:solidFill>
              </a:rPr>
              <a:t>Luke 16:24</a:t>
            </a:r>
            <a:br>
              <a:rPr lang="en-US" sz="3800">
                <a:solidFill>
                  <a:schemeClr val="folHlink"/>
                </a:solidFill>
              </a:rPr>
            </a:br>
            <a:r>
              <a:rPr lang="en-US" sz="3800">
                <a:solidFill>
                  <a:schemeClr val="bg1"/>
                </a:solidFill>
              </a:rPr>
              <a:t>And he cried and said, </a:t>
            </a:r>
            <a:r>
              <a:rPr lang="en-US" sz="3800">
                <a:solidFill>
                  <a:srgbClr val="FFFF00"/>
                </a:solidFill>
              </a:rPr>
              <a:t>Father Abraham, have mercy on me</a:t>
            </a:r>
            <a:r>
              <a:rPr lang="en-US" sz="3800">
                <a:solidFill>
                  <a:schemeClr val="bg1"/>
                </a:solidFill>
              </a:rPr>
              <a:t>, and send Lazarus, that he may dip the tip of his finger in water, and cool my tongue; for I am tormented in this flame. </a:t>
            </a:r>
          </a:p>
        </p:txBody>
      </p:sp>
      <p:sp>
        <p:nvSpPr>
          <p:cNvPr id="7743492" name="Text Box 4"/>
          <p:cNvSpPr txBox="1">
            <a:spLocks noChangeArrowheads="1"/>
          </p:cNvSpPr>
          <p:nvPr/>
        </p:nvSpPr>
        <p:spPr bwMode="auto">
          <a:xfrm>
            <a:off x="0" y="1543050"/>
            <a:ext cx="9144000" cy="141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75000"/>
              </a:lnSpc>
              <a:spcAft>
                <a:spcPct val="25000"/>
              </a:spcAft>
              <a:buClr>
                <a:srgbClr val="FFFF99"/>
              </a:buClr>
            </a:pPr>
            <a: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Yes, In Hell There</a:t>
            </a:r>
            <a:b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Is Real Prayer!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43492">
                                            <p:txEl>
                                              <p:pRg st="0" end="0"/>
                                            </p:txEl>
                                          </p:spTgt>
                                        </p:tgtEl>
                                        <p:attrNameLst>
                                          <p:attrName>style.visibility</p:attrName>
                                        </p:attrNameLst>
                                      </p:cBhvr>
                                      <p:to>
                                        <p:strVal val="visible"/>
                                      </p:to>
                                    </p:set>
                                    <p:animEffect transition="in" filter="fade">
                                      <p:cBhvr>
                                        <p:cTn id="7" dur="500"/>
                                        <p:tgtEl>
                                          <p:spTgt spid="7743492">
                                            <p:txEl>
                                              <p:pRg st="0" end="0"/>
                                            </p:txEl>
                                          </p:spTgt>
                                        </p:tgtEl>
                                      </p:cBhvr>
                                    </p:animEffect>
                                    <p:anim calcmode="lin" valueType="num">
                                      <p:cBhvr>
                                        <p:cTn id="8" dur="500" fill="hold"/>
                                        <p:tgtEl>
                                          <p:spTgt spid="774349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434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743491"/>
                                        </p:tgtEl>
                                        <p:attrNameLst>
                                          <p:attrName>style.visibility</p:attrName>
                                        </p:attrNameLst>
                                      </p:cBhvr>
                                      <p:to>
                                        <p:strVal val="visible"/>
                                      </p:to>
                                    </p:set>
                                    <p:animEffect transition="in" filter="fade">
                                      <p:cBhvr>
                                        <p:cTn id="14" dur="500"/>
                                        <p:tgtEl>
                                          <p:spTgt spid="774349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743490"/>
                                        </p:tgtEl>
                                        <p:attrNameLst>
                                          <p:attrName>style.visibility</p:attrName>
                                        </p:attrNameLst>
                                      </p:cBhvr>
                                      <p:to>
                                        <p:strVal val="visible"/>
                                      </p:to>
                                    </p:set>
                                    <p:animEffect transition="in" filter="fade">
                                      <p:cBhvr>
                                        <p:cTn id="17" dur="500"/>
                                        <p:tgtEl>
                                          <p:spTgt spid="774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3490" grpId="0" animBg="1"/>
      <p:bldP spid="77434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7954" name="Text Box 1026"/>
          <p:cNvSpPr txBox="1">
            <a:spLocks noChangeArrowheads="1"/>
          </p:cNvSpPr>
          <p:nvPr/>
        </p:nvSpPr>
        <p:spPr bwMode="auto">
          <a:xfrm>
            <a:off x="304800" y="1371600"/>
            <a:ext cx="86106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8300" b="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 Bible Declares Unequivocally That There Is A Place Called Hell!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77954"/>
                                        </p:tgtEl>
                                        <p:attrNameLst>
                                          <p:attrName>style.visibility</p:attrName>
                                        </p:attrNameLst>
                                      </p:cBhvr>
                                      <p:to>
                                        <p:strVal val="visible"/>
                                      </p:to>
                                    </p:set>
                                    <p:animEffect transition="in" filter="fade">
                                      <p:cBhvr>
                                        <p:cTn id="7" dur="500"/>
                                        <p:tgtEl>
                                          <p:spTgt spid="7677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79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45538" name="Text Box 2"/>
          <p:cNvSpPr txBox="1">
            <a:spLocks noChangeArrowheads="1"/>
          </p:cNvSpPr>
          <p:nvPr/>
        </p:nvSpPr>
        <p:spPr bwMode="auto">
          <a:xfrm>
            <a:off x="0" y="1546225"/>
            <a:ext cx="9144000" cy="6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75000"/>
              </a:lnSpc>
              <a:spcAft>
                <a:spcPct val="25000"/>
              </a:spcAft>
              <a:buClr>
                <a:srgbClr val="FFFF99"/>
              </a:buClr>
            </a:pPr>
            <a:r>
              <a:rPr lang="en-US" sz="50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Yes, Hell Is Really Permanent!</a:t>
            </a:r>
          </a:p>
        </p:txBody>
      </p:sp>
      <p:sp>
        <p:nvSpPr>
          <p:cNvPr id="7745539" name="Rectangle 3"/>
          <p:cNvSpPr>
            <a:spLocks noChangeArrowheads="1"/>
          </p:cNvSpPr>
          <p:nvPr/>
        </p:nvSpPr>
        <p:spPr bwMode="auto">
          <a:xfrm>
            <a:off x="228600" y="2590800"/>
            <a:ext cx="8763000" cy="3886200"/>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45540" name="Text Box 4"/>
          <p:cNvSpPr txBox="1">
            <a:spLocks noChangeArrowheads="1"/>
          </p:cNvSpPr>
          <p:nvPr/>
        </p:nvSpPr>
        <p:spPr bwMode="auto">
          <a:xfrm>
            <a:off x="304800" y="2667000"/>
            <a:ext cx="8610600" cy="37496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a:solidFill>
                  <a:schemeClr val="folHlink"/>
                </a:solidFill>
              </a:rPr>
              <a:t>Luke 16:25-26</a:t>
            </a:r>
            <a:br>
              <a:rPr lang="en-US">
                <a:solidFill>
                  <a:schemeClr val="folHlink"/>
                </a:solidFill>
              </a:rPr>
            </a:br>
            <a:r>
              <a:rPr lang="en-US">
                <a:solidFill>
                  <a:schemeClr val="folHlink"/>
                </a:solidFill>
              </a:rPr>
              <a:t>25 </a:t>
            </a:r>
            <a:r>
              <a:rPr lang="en-US">
                <a:solidFill>
                  <a:schemeClr val="bg1"/>
                </a:solidFill>
              </a:rPr>
              <a:t>But Abraham said, Son, remember that thou in thy lifetime receivedst thy good things, and likewise Lazarus evil things: but now he is comforted, and thou art tormented.</a:t>
            </a:r>
            <a:r>
              <a:rPr lang="en-US">
                <a:solidFill>
                  <a:schemeClr val="folHlink"/>
                </a:solidFill>
              </a:rPr>
              <a:t> </a:t>
            </a:r>
            <a:endParaRPr lang="en-US">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45538">
                                            <p:txEl>
                                              <p:pRg st="0" end="0"/>
                                            </p:txEl>
                                          </p:spTgt>
                                        </p:tgtEl>
                                        <p:attrNameLst>
                                          <p:attrName>style.visibility</p:attrName>
                                        </p:attrNameLst>
                                      </p:cBhvr>
                                      <p:to>
                                        <p:strVal val="visible"/>
                                      </p:to>
                                    </p:set>
                                    <p:animEffect transition="in" filter="fade">
                                      <p:cBhvr>
                                        <p:cTn id="7" dur="500"/>
                                        <p:tgtEl>
                                          <p:spTgt spid="7745538">
                                            <p:txEl>
                                              <p:pRg st="0" end="0"/>
                                            </p:txEl>
                                          </p:spTgt>
                                        </p:tgtEl>
                                      </p:cBhvr>
                                    </p:animEffect>
                                    <p:anim calcmode="lin" valueType="num">
                                      <p:cBhvr>
                                        <p:cTn id="8" dur="500" fill="hold"/>
                                        <p:tgtEl>
                                          <p:spTgt spid="774553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4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745540"/>
                                        </p:tgtEl>
                                        <p:attrNameLst>
                                          <p:attrName>style.visibility</p:attrName>
                                        </p:attrNameLst>
                                      </p:cBhvr>
                                      <p:to>
                                        <p:strVal val="visible"/>
                                      </p:to>
                                    </p:set>
                                    <p:animEffect transition="in" filter="fade">
                                      <p:cBhvr>
                                        <p:cTn id="14" dur="500"/>
                                        <p:tgtEl>
                                          <p:spTgt spid="774554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745539"/>
                                        </p:tgtEl>
                                        <p:attrNameLst>
                                          <p:attrName>style.visibility</p:attrName>
                                        </p:attrNameLst>
                                      </p:cBhvr>
                                      <p:to>
                                        <p:strVal val="visible"/>
                                      </p:to>
                                    </p:set>
                                    <p:animEffect transition="in" filter="fade">
                                      <p:cBhvr>
                                        <p:cTn id="17" dur="500"/>
                                        <p:tgtEl>
                                          <p:spTgt spid="774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5539" grpId="0" animBg="1"/>
      <p:bldP spid="77455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1546225"/>
            <a:ext cx="9144000" cy="6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75000"/>
              </a:lnSpc>
              <a:spcAft>
                <a:spcPct val="25000"/>
              </a:spcAft>
              <a:buClr>
                <a:srgbClr val="FFFF99"/>
              </a:buClr>
            </a:pPr>
            <a:r>
              <a:rPr lang="en-US" sz="50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Yes, Hell Is Really Permanent!</a:t>
            </a:r>
          </a:p>
        </p:txBody>
      </p:sp>
      <p:sp>
        <p:nvSpPr>
          <p:cNvPr id="31747" name="Rectangle 3"/>
          <p:cNvSpPr>
            <a:spLocks noChangeArrowheads="1"/>
          </p:cNvSpPr>
          <p:nvPr/>
        </p:nvSpPr>
        <p:spPr bwMode="auto">
          <a:xfrm>
            <a:off x="228600" y="2590800"/>
            <a:ext cx="8763000" cy="3886200"/>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Text Box 4"/>
          <p:cNvSpPr txBox="1">
            <a:spLocks noChangeArrowheads="1"/>
          </p:cNvSpPr>
          <p:nvPr/>
        </p:nvSpPr>
        <p:spPr bwMode="auto">
          <a:xfrm>
            <a:off x="304800" y="2667000"/>
            <a:ext cx="8610600" cy="37496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a:solidFill>
                  <a:schemeClr val="folHlink"/>
                </a:solidFill>
              </a:rPr>
              <a:t>Luke 16:25-26</a:t>
            </a:r>
            <a:br>
              <a:rPr lang="en-US">
                <a:solidFill>
                  <a:schemeClr val="folHlink"/>
                </a:solidFill>
              </a:rPr>
            </a:br>
            <a:r>
              <a:rPr lang="en-US">
                <a:solidFill>
                  <a:schemeClr val="folHlink"/>
                </a:solidFill>
              </a:rPr>
              <a:t>26 </a:t>
            </a:r>
            <a:r>
              <a:rPr lang="en-US">
                <a:solidFill>
                  <a:schemeClr val="bg1"/>
                </a:solidFill>
              </a:rPr>
              <a:t>And beside all this, between us and you there is a great gulf fixed: so that they which would pass from hence to you cannot; neither can they pass to us, that would come from thence.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49634" name="Rectangle 2"/>
          <p:cNvSpPr>
            <a:spLocks noChangeArrowheads="1"/>
          </p:cNvSpPr>
          <p:nvPr/>
        </p:nvSpPr>
        <p:spPr bwMode="auto">
          <a:xfrm>
            <a:off x="228600" y="3200400"/>
            <a:ext cx="8763000" cy="3048000"/>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49635" name="Text Box 3"/>
          <p:cNvSpPr txBox="1">
            <a:spLocks noChangeArrowheads="1"/>
          </p:cNvSpPr>
          <p:nvPr/>
        </p:nvSpPr>
        <p:spPr bwMode="auto">
          <a:xfrm>
            <a:off x="304800" y="3276600"/>
            <a:ext cx="8610600" cy="27717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sz="4400">
                <a:solidFill>
                  <a:schemeClr val="folHlink"/>
                </a:solidFill>
              </a:rPr>
              <a:t>Luke 16:27</a:t>
            </a:r>
            <a:br>
              <a:rPr lang="en-US" sz="4400">
                <a:solidFill>
                  <a:schemeClr val="folHlink"/>
                </a:solidFill>
              </a:rPr>
            </a:br>
            <a:r>
              <a:rPr lang="en-US" sz="4400">
                <a:solidFill>
                  <a:schemeClr val="bg1"/>
                </a:solidFill>
              </a:rPr>
              <a:t>Then he said, I pray thee therefore, father, that thou wouldest send him to my father's house:</a:t>
            </a:r>
            <a:r>
              <a:rPr lang="en-US" sz="4400"/>
              <a:t> </a:t>
            </a:r>
          </a:p>
        </p:txBody>
      </p:sp>
      <p:sp>
        <p:nvSpPr>
          <p:cNvPr id="7749636" name="Text Box 4"/>
          <p:cNvSpPr txBox="1">
            <a:spLocks noChangeArrowheads="1"/>
          </p:cNvSpPr>
          <p:nvPr/>
        </p:nvSpPr>
        <p:spPr bwMode="auto">
          <a:xfrm>
            <a:off x="0" y="1543050"/>
            <a:ext cx="9144000" cy="141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75000"/>
              </a:lnSpc>
              <a:spcAft>
                <a:spcPct val="25000"/>
              </a:spcAft>
              <a:buClr>
                <a:srgbClr val="FFFF99"/>
              </a:buClr>
            </a:pPr>
            <a:r>
              <a:rPr lang="en-US" sz="57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Yes, In Hell There</a:t>
            </a:r>
            <a:br>
              <a:rPr lang="en-US" sz="57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57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Is Real Passion!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49636">
                                            <p:txEl>
                                              <p:pRg st="0" end="0"/>
                                            </p:txEl>
                                          </p:spTgt>
                                        </p:tgtEl>
                                        <p:attrNameLst>
                                          <p:attrName>style.visibility</p:attrName>
                                        </p:attrNameLst>
                                      </p:cBhvr>
                                      <p:to>
                                        <p:strVal val="visible"/>
                                      </p:to>
                                    </p:set>
                                    <p:animEffect transition="in" filter="fade">
                                      <p:cBhvr>
                                        <p:cTn id="7" dur="500"/>
                                        <p:tgtEl>
                                          <p:spTgt spid="7749636">
                                            <p:txEl>
                                              <p:pRg st="0" end="0"/>
                                            </p:txEl>
                                          </p:spTgt>
                                        </p:tgtEl>
                                      </p:cBhvr>
                                    </p:animEffect>
                                    <p:anim calcmode="lin" valueType="num">
                                      <p:cBhvr>
                                        <p:cTn id="8" dur="500" fill="hold"/>
                                        <p:tgtEl>
                                          <p:spTgt spid="774963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496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749635"/>
                                        </p:tgtEl>
                                        <p:attrNameLst>
                                          <p:attrName>style.visibility</p:attrName>
                                        </p:attrNameLst>
                                      </p:cBhvr>
                                      <p:to>
                                        <p:strVal val="visible"/>
                                      </p:to>
                                    </p:set>
                                    <p:animEffect transition="in" filter="fade">
                                      <p:cBhvr>
                                        <p:cTn id="14" dur="500"/>
                                        <p:tgtEl>
                                          <p:spTgt spid="77496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749634"/>
                                        </p:tgtEl>
                                        <p:attrNameLst>
                                          <p:attrName>style.visibility</p:attrName>
                                        </p:attrNameLst>
                                      </p:cBhvr>
                                      <p:to>
                                        <p:strVal val="visible"/>
                                      </p:to>
                                    </p:set>
                                    <p:animEffect transition="in" filter="fade">
                                      <p:cBhvr>
                                        <p:cTn id="17" dur="500"/>
                                        <p:tgtEl>
                                          <p:spTgt spid="774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9634" grpId="0" animBg="1"/>
      <p:bldP spid="774963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55778" name="Text Box 2"/>
          <p:cNvSpPr txBox="1">
            <a:spLocks noChangeArrowheads="1"/>
          </p:cNvSpPr>
          <p:nvPr/>
        </p:nvSpPr>
        <p:spPr bwMode="auto">
          <a:xfrm>
            <a:off x="304800" y="1454150"/>
            <a:ext cx="8610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9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No Money Will Buy Anyone A Way Out!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755778">
                                            <p:txEl>
                                              <p:pRg st="0" end="0"/>
                                            </p:txEl>
                                          </p:spTgt>
                                        </p:tgtEl>
                                        <p:attrNameLst>
                                          <p:attrName>style.visibility</p:attrName>
                                        </p:attrNameLst>
                                      </p:cBhvr>
                                      <p:to>
                                        <p:strVal val="visible"/>
                                      </p:to>
                                    </p:set>
                                    <p:animEffect transition="in" filter="fade">
                                      <p:cBhvr>
                                        <p:cTn id="7" dur="500"/>
                                        <p:tgtEl>
                                          <p:spTgt spid="7755778">
                                            <p:txEl>
                                              <p:pRg st="0" end="0"/>
                                            </p:txEl>
                                          </p:spTgt>
                                        </p:tgtEl>
                                      </p:cBhvr>
                                    </p:animEffect>
                                    <p:anim calcmode="lin" valueType="num">
                                      <p:cBhvr>
                                        <p:cTn id="8" dur="500" fill="hold"/>
                                        <p:tgtEl>
                                          <p:spTgt spid="775577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5577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59874" name="Text Box 2"/>
          <p:cNvSpPr txBox="1">
            <a:spLocks noChangeArrowheads="1"/>
          </p:cNvSpPr>
          <p:nvPr/>
        </p:nvSpPr>
        <p:spPr bwMode="auto">
          <a:xfrm>
            <a:off x="304800" y="1454150"/>
            <a:ext cx="86106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9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No Mercy Will Be Given To Anyone That Is There!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59874">
                                            <p:txEl>
                                              <p:pRg st="0" end="0"/>
                                            </p:txEl>
                                          </p:spTgt>
                                        </p:tgtEl>
                                        <p:attrNameLst>
                                          <p:attrName>style.visibility</p:attrName>
                                        </p:attrNameLst>
                                      </p:cBhvr>
                                      <p:to>
                                        <p:strVal val="visible"/>
                                      </p:to>
                                    </p:set>
                                    <p:animEffect transition="in" filter="fade">
                                      <p:cBhvr>
                                        <p:cTn id="7" dur="500"/>
                                        <p:tgtEl>
                                          <p:spTgt spid="7759874">
                                            <p:txEl>
                                              <p:pRg st="0" end="0"/>
                                            </p:txEl>
                                          </p:spTgt>
                                        </p:tgtEl>
                                      </p:cBhvr>
                                    </p:animEffect>
                                    <p:anim calcmode="lin" valueType="num">
                                      <p:cBhvr>
                                        <p:cTn id="8" dur="500" fill="hold"/>
                                        <p:tgtEl>
                                          <p:spTgt spid="775987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5987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61922" name="Text Box 2"/>
          <p:cNvSpPr txBox="1">
            <a:spLocks noChangeArrowheads="1"/>
          </p:cNvSpPr>
          <p:nvPr/>
        </p:nvSpPr>
        <p:spPr bwMode="auto">
          <a:xfrm>
            <a:off x="304800" y="1454150"/>
            <a:ext cx="86106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9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No Missionaries Are Coming Back From Hell To Warn Anyone Of It’s Horror!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61922">
                                            <p:txEl>
                                              <p:pRg st="0" end="0"/>
                                            </p:txEl>
                                          </p:spTgt>
                                        </p:tgtEl>
                                        <p:attrNameLst>
                                          <p:attrName>style.visibility</p:attrName>
                                        </p:attrNameLst>
                                      </p:cBhvr>
                                      <p:to>
                                        <p:strVal val="visible"/>
                                      </p:to>
                                    </p:set>
                                    <p:animEffect transition="in" filter="fade">
                                      <p:cBhvr>
                                        <p:cTn id="7" dur="500"/>
                                        <p:tgtEl>
                                          <p:spTgt spid="7761922">
                                            <p:txEl>
                                              <p:pRg st="0" end="0"/>
                                            </p:txEl>
                                          </p:spTgt>
                                        </p:tgtEl>
                                      </p:cBhvr>
                                    </p:animEffect>
                                    <p:anim calcmode="lin" valueType="num">
                                      <p:cBhvr>
                                        <p:cTn id="8" dur="500" fill="hold"/>
                                        <p:tgtEl>
                                          <p:spTgt spid="776192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619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63971" name="Rectangle 3"/>
          <p:cNvSpPr>
            <a:spLocks noChangeArrowheads="1"/>
          </p:cNvSpPr>
          <p:nvPr/>
        </p:nvSpPr>
        <p:spPr bwMode="auto">
          <a:xfrm>
            <a:off x="228600" y="1905000"/>
            <a:ext cx="8763000" cy="4419600"/>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63972" name="Text Box 4"/>
          <p:cNvSpPr txBox="1">
            <a:spLocks noChangeArrowheads="1"/>
          </p:cNvSpPr>
          <p:nvPr/>
        </p:nvSpPr>
        <p:spPr bwMode="auto">
          <a:xfrm>
            <a:off x="304800" y="1981200"/>
            <a:ext cx="8610600" cy="43592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a:solidFill>
                  <a:schemeClr val="folHlink"/>
                </a:solidFill>
              </a:rPr>
              <a:t>Luke 16:28-31</a:t>
            </a:r>
            <a:br>
              <a:rPr lang="en-US">
                <a:solidFill>
                  <a:schemeClr val="folHlink"/>
                </a:solidFill>
              </a:rPr>
            </a:br>
            <a:r>
              <a:rPr lang="en-US">
                <a:solidFill>
                  <a:schemeClr val="folHlink"/>
                </a:solidFill>
              </a:rPr>
              <a:t>28 </a:t>
            </a:r>
            <a:r>
              <a:rPr lang="en-US">
                <a:solidFill>
                  <a:schemeClr val="bg1"/>
                </a:solidFill>
              </a:rPr>
              <a:t>For I have five brethren; that he may testify unto them, lest they also come into this place of torment.</a:t>
            </a:r>
            <a:r>
              <a:rPr lang="en-US">
                <a:solidFill>
                  <a:schemeClr val="folHlink"/>
                </a:solidFill>
              </a:rPr>
              <a:t> </a:t>
            </a:r>
          </a:p>
          <a:p>
            <a:pPr eaLnBrk="1" hangingPunct="1"/>
            <a:r>
              <a:rPr lang="en-US">
                <a:solidFill>
                  <a:schemeClr val="folHlink"/>
                </a:solidFill>
              </a:rPr>
              <a:t>29 </a:t>
            </a:r>
            <a:r>
              <a:rPr lang="en-US">
                <a:solidFill>
                  <a:schemeClr val="bg1"/>
                </a:solidFill>
              </a:rPr>
              <a:t>Abraham saith unto him, They have Moses and the prophets; let them hear them.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63972"/>
                                        </p:tgtEl>
                                        <p:attrNameLst>
                                          <p:attrName>style.visibility</p:attrName>
                                        </p:attrNameLst>
                                      </p:cBhvr>
                                      <p:to>
                                        <p:strVal val="visible"/>
                                      </p:to>
                                    </p:set>
                                    <p:animEffect transition="in" filter="fade">
                                      <p:cBhvr>
                                        <p:cTn id="7" dur="500"/>
                                        <p:tgtEl>
                                          <p:spTgt spid="77639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63971"/>
                                        </p:tgtEl>
                                        <p:attrNameLst>
                                          <p:attrName>style.visibility</p:attrName>
                                        </p:attrNameLst>
                                      </p:cBhvr>
                                      <p:to>
                                        <p:strVal val="visible"/>
                                      </p:to>
                                    </p:set>
                                    <p:animEffect transition="in" filter="fade">
                                      <p:cBhvr>
                                        <p:cTn id="10" dur="500"/>
                                        <p:tgtEl>
                                          <p:spTgt spid="776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3971" grpId="0" animBg="1"/>
      <p:bldP spid="776397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28600" y="1905000"/>
            <a:ext cx="8763000" cy="4800600"/>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 name="Text Box 3"/>
          <p:cNvSpPr txBox="1">
            <a:spLocks noChangeArrowheads="1"/>
          </p:cNvSpPr>
          <p:nvPr/>
        </p:nvSpPr>
        <p:spPr bwMode="auto">
          <a:xfrm>
            <a:off x="304800" y="1981200"/>
            <a:ext cx="8610600" cy="47275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sz="3800">
                <a:solidFill>
                  <a:schemeClr val="folHlink"/>
                </a:solidFill>
              </a:rPr>
              <a:t>Luke 16:28-31</a:t>
            </a:r>
            <a:br>
              <a:rPr lang="en-US" sz="3800">
                <a:solidFill>
                  <a:schemeClr val="folHlink"/>
                </a:solidFill>
              </a:rPr>
            </a:br>
            <a:r>
              <a:rPr lang="en-US" sz="3800">
                <a:solidFill>
                  <a:schemeClr val="folHlink"/>
                </a:solidFill>
              </a:rPr>
              <a:t>30 </a:t>
            </a:r>
            <a:r>
              <a:rPr lang="en-US" sz="3800">
                <a:solidFill>
                  <a:schemeClr val="bg1"/>
                </a:solidFill>
              </a:rPr>
              <a:t>And he said, Nay, father Abraham: but if one went unto them from the dead, they will repent.</a:t>
            </a:r>
            <a:r>
              <a:rPr lang="en-US" sz="3800">
                <a:solidFill>
                  <a:schemeClr val="folHlink"/>
                </a:solidFill>
              </a:rPr>
              <a:t> </a:t>
            </a:r>
          </a:p>
          <a:p>
            <a:pPr eaLnBrk="1" hangingPunct="1"/>
            <a:r>
              <a:rPr lang="en-US" sz="3800">
                <a:solidFill>
                  <a:schemeClr val="folHlink"/>
                </a:solidFill>
              </a:rPr>
              <a:t>31 </a:t>
            </a:r>
            <a:r>
              <a:rPr lang="en-US" sz="3800">
                <a:solidFill>
                  <a:schemeClr val="bg1"/>
                </a:solidFill>
              </a:rPr>
              <a:t>And he said unto him, If they hear not Moses and the prophets, neither will they be persuaded, though one rose from the dead.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6930" name="Rectangle 1026"/>
          <p:cNvSpPr>
            <a:spLocks noChangeArrowheads="1"/>
          </p:cNvSpPr>
          <p:nvPr/>
        </p:nvSpPr>
        <p:spPr bwMode="auto">
          <a:xfrm>
            <a:off x="381000" y="26670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sz="3400" b="0">
                <a:solidFill>
                  <a:srgbClr val="CC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Matthew 8:12 </a:t>
            </a:r>
          </a:p>
        </p:txBody>
      </p:sp>
      <p:sp>
        <p:nvSpPr>
          <p:cNvPr id="7676931" name="Rectangle 1027"/>
          <p:cNvSpPr>
            <a:spLocks noChangeArrowheads="1"/>
          </p:cNvSpPr>
          <p:nvPr/>
        </p:nvSpPr>
        <p:spPr bwMode="auto">
          <a:xfrm>
            <a:off x="381000" y="35052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Matthew</a:t>
            </a:r>
            <a:r>
              <a:rPr lang="en-US" sz="3400" b="0">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 </a:t>
            </a:r>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13:41-42 </a:t>
            </a:r>
          </a:p>
        </p:txBody>
      </p:sp>
      <p:sp>
        <p:nvSpPr>
          <p:cNvPr id="7676932" name="Rectangle 1028"/>
          <p:cNvSpPr>
            <a:spLocks noChangeArrowheads="1"/>
          </p:cNvSpPr>
          <p:nvPr/>
        </p:nvSpPr>
        <p:spPr bwMode="auto">
          <a:xfrm>
            <a:off x="381000" y="43434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sz="3400" b="0">
                <a:solidFill>
                  <a:srgbClr val="CC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Matthew 13:50</a:t>
            </a:r>
          </a:p>
        </p:txBody>
      </p:sp>
      <p:sp>
        <p:nvSpPr>
          <p:cNvPr id="7676933" name="Rectangle 1029"/>
          <p:cNvSpPr>
            <a:spLocks noChangeArrowheads="1"/>
          </p:cNvSpPr>
          <p:nvPr/>
        </p:nvSpPr>
        <p:spPr bwMode="auto">
          <a:xfrm>
            <a:off x="4495800" y="3505200"/>
            <a:ext cx="426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r"/>
            <a:r>
              <a:rPr lang="en-US" sz="3400" b="0">
                <a:solidFill>
                  <a:srgbClr val="CC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Revelation 14:9-11 </a:t>
            </a:r>
          </a:p>
        </p:txBody>
      </p:sp>
      <p:sp>
        <p:nvSpPr>
          <p:cNvPr id="7676934" name="Rectangle 1030"/>
          <p:cNvSpPr>
            <a:spLocks noChangeArrowheads="1"/>
          </p:cNvSpPr>
          <p:nvPr/>
        </p:nvSpPr>
        <p:spPr bwMode="auto">
          <a:xfrm>
            <a:off x="381000" y="1524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Matthew</a:t>
            </a:r>
            <a:r>
              <a:rPr lang="en-US" sz="3400" b="0">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 </a:t>
            </a:r>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3:12</a:t>
            </a:r>
          </a:p>
        </p:txBody>
      </p:sp>
      <p:sp>
        <p:nvSpPr>
          <p:cNvPr id="7676935" name="Rectangle 1031"/>
          <p:cNvSpPr>
            <a:spLocks noChangeArrowheads="1"/>
          </p:cNvSpPr>
          <p:nvPr/>
        </p:nvSpPr>
        <p:spPr bwMode="auto">
          <a:xfrm>
            <a:off x="381000" y="9906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sz="3400" b="0">
                <a:solidFill>
                  <a:srgbClr val="CC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Matthew 5:22</a:t>
            </a:r>
          </a:p>
        </p:txBody>
      </p:sp>
      <p:sp>
        <p:nvSpPr>
          <p:cNvPr id="7676936" name="Rectangle 1032"/>
          <p:cNvSpPr>
            <a:spLocks noChangeArrowheads="1"/>
          </p:cNvSpPr>
          <p:nvPr/>
        </p:nvSpPr>
        <p:spPr bwMode="auto">
          <a:xfrm>
            <a:off x="381000" y="18288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Matthew</a:t>
            </a:r>
            <a:r>
              <a:rPr lang="en-US" sz="3400" b="0">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 </a:t>
            </a:r>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5:29-30</a:t>
            </a:r>
          </a:p>
        </p:txBody>
      </p:sp>
      <p:sp>
        <p:nvSpPr>
          <p:cNvPr id="7676937" name="Rectangle 1033"/>
          <p:cNvSpPr>
            <a:spLocks noChangeArrowheads="1"/>
          </p:cNvSpPr>
          <p:nvPr/>
        </p:nvSpPr>
        <p:spPr bwMode="auto">
          <a:xfrm>
            <a:off x="381000" y="51816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Matthew 18:8-9</a:t>
            </a:r>
          </a:p>
        </p:txBody>
      </p:sp>
      <p:sp>
        <p:nvSpPr>
          <p:cNvPr id="7676938" name="Rectangle 1034"/>
          <p:cNvSpPr>
            <a:spLocks noChangeArrowheads="1"/>
          </p:cNvSpPr>
          <p:nvPr/>
        </p:nvSpPr>
        <p:spPr bwMode="auto">
          <a:xfrm>
            <a:off x="381000" y="6019800"/>
            <a:ext cx="44513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sz="3400" b="0">
                <a:solidFill>
                  <a:srgbClr val="CC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Matthew 25:41&amp;46</a:t>
            </a:r>
          </a:p>
        </p:txBody>
      </p:sp>
      <p:sp>
        <p:nvSpPr>
          <p:cNvPr id="7676939" name="Rectangle 1035"/>
          <p:cNvSpPr>
            <a:spLocks noChangeArrowheads="1"/>
          </p:cNvSpPr>
          <p:nvPr/>
        </p:nvSpPr>
        <p:spPr bwMode="auto">
          <a:xfrm>
            <a:off x="4495800" y="152400"/>
            <a:ext cx="426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r"/>
            <a:r>
              <a:rPr lang="en-US" sz="3400" b="0">
                <a:solidFill>
                  <a:srgbClr val="CC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Mark 9:43</a:t>
            </a:r>
          </a:p>
        </p:txBody>
      </p:sp>
      <p:sp>
        <p:nvSpPr>
          <p:cNvPr id="7676940" name="Rectangle 1036"/>
          <p:cNvSpPr>
            <a:spLocks noChangeArrowheads="1"/>
          </p:cNvSpPr>
          <p:nvPr/>
        </p:nvSpPr>
        <p:spPr bwMode="auto">
          <a:xfrm>
            <a:off x="4495800" y="2667000"/>
            <a:ext cx="426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r"/>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Jude 7</a:t>
            </a:r>
          </a:p>
        </p:txBody>
      </p:sp>
      <p:sp>
        <p:nvSpPr>
          <p:cNvPr id="7676941" name="Rectangle 1037"/>
          <p:cNvSpPr>
            <a:spLocks noChangeArrowheads="1"/>
          </p:cNvSpPr>
          <p:nvPr/>
        </p:nvSpPr>
        <p:spPr bwMode="auto">
          <a:xfrm>
            <a:off x="4495800" y="4343400"/>
            <a:ext cx="426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r"/>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Revelation</a:t>
            </a:r>
            <a:r>
              <a:rPr lang="en-US" sz="3400" b="0">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 </a:t>
            </a:r>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19:3 </a:t>
            </a:r>
          </a:p>
        </p:txBody>
      </p:sp>
      <p:sp>
        <p:nvSpPr>
          <p:cNvPr id="7676942" name="Rectangle 1038"/>
          <p:cNvSpPr>
            <a:spLocks noChangeArrowheads="1"/>
          </p:cNvSpPr>
          <p:nvPr/>
        </p:nvSpPr>
        <p:spPr bwMode="auto">
          <a:xfrm>
            <a:off x="4495800" y="990600"/>
            <a:ext cx="426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r"/>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Luke</a:t>
            </a:r>
            <a:r>
              <a:rPr lang="en-US" sz="3400" b="0">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 </a:t>
            </a:r>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16:19-31 </a:t>
            </a:r>
          </a:p>
        </p:txBody>
      </p:sp>
      <p:sp>
        <p:nvSpPr>
          <p:cNvPr id="7676943" name="Rectangle 1039"/>
          <p:cNvSpPr>
            <a:spLocks noChangeArrowheads="1"/>
          </p:cNvSpPr>
          <p:nvPr/>
        </p:nvSpPr>
        <p:spPr bwMode="auto">
          <a:xfrm>
            <a:off x="4495800" y="1828800"/>
            <a:ext cx="426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r"/>
            <a:r>
              <a:rPr lang="en-US" sz="3400" b="0">
                <a:solidFill>
                  <a:srgbClr val="CC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2 Thessalonians 1:9</a:t>
            </a:r>
          </a:p>
        </p:txBody>
      </p:sp>
      <p:sp>
        <p:nvSpPr>
          <p:cNvPr id="7676944" name="Rectangle 1040"/>
          <p:cNvSpPr>
            <a:spLocks noChangeArrowheads="1"/>
          </p:cNvSpPr>
          <p:nvPr/>
        </p:nvSpPr>
        <p:spPr bwMode="auto">
          <a:xfrm>
            <a:off x="4495800" y="6019800"/>
            <a:ext cx="426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r"/>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Revelation</a:t>
            </a:r>
            <a:r>
              <a:rPr lang="en-US" sz="3400" b="0">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 </a:t>
            </a:r>
            <a:r>
              <a:rPr lang="en-US" sz="3400" b="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20:15 </a:t>
            </a:r>
          </a:p>
        </p:txBody>
      </p:sp>
      <p:sp>
        <p:nvSpPr>
          <p:cNvPr id="7676945" name="Rectangle 1041"/>
          <p:cNvSpPr>
            <a:spLocks noChangeArrowheads="1"/>
          </p:cNvSpPr>
          <p:nvPr/>
        </p:nvSpPr>
        <p:spPr bwMode="auto">
          <a:xfrm>
            <a:off x="4495800" y="5181600"/>
            <a:ext cx="426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r"/>
            <a:r>
              <a:rPr lang="en-US" sz="3400" b="0">
                <a:solidFill>
                  <a:srgbClr val="CC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Revelation 20:10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676934"/>
                                        </p:tgtEl>
                                        <p:attrNameLst>
                                          <p:attrName>style.visibility</p:attrName>
                                        </p:attrNameLst>
                                      </p:cBhvr>
                                      <p:to>
                                        <p:strVal val="visible"/>
                                      </p:to>
                                    </p:set>
                                    <p:anim calcmode="lin" valueType="num">
                                      <p:cBhvr>
                                        <p:cTn id="7" dur="500" fill="hold"/>
                                        <p:tgtEl>
                                          <p:spTgt spid="7676934"/>
                                        </p:tgtEl>
                                        <p:attrNameLst>
                                          <p:attrName>ppt_w</p:attrName>
                                        </p:attrNameLst>
                                      </p:cBhvr>
                                      <p:tavLst>
                                        <p:tav tm="0">
                                          <p:val>
                                            <p:fltVal val="0"/>
                                          </p:val>
                                        </p:tav>
                                        <p:tav tm="100000">
                                          <p:val>
                                            <p:strVal val="#ppt_w"/>
                                          </p:val>
                                        </p:tav>
                                      </p:tavLst>
                                    </p:anim>
                                    <p:anim calcmode="lin" valueType="num">
                                      <p:cBhvr>
                                        <p:cTn id="8" dur="500" fill="hold"/>
                                        <p:tgtEl>
                                          <p:spTgt spid="7676934"/>
                                        </p:tgtEl>
                                        <p:attrNameLst>
                                          <p:attrName>ppt_h</p:attrName>
                                        </p:attrNameLst>
                                      </p:cBhvr>
                                      <p:tavLst>
                                        <p:tav tm="0">
                                          <p:val>
                                            <p:fltVal val="0"/>
                                          </p:val>
                                        </p:tav>
                                        <p:tav tm="100000">
                                          <p:val>
                                            <p:strVal val="#ppt_h"/>
                                          </p:val>
                                        </p:tav>
                                      </p:tavLst>
                                    </p:anim>
                                    <p:anim calcmode="lin" valueType="num">
                                      <p:cBhvr>
                                        <p:cTn id="9" dur="500" fill="hold"/>
                                        <p:tgtEl>
                                          <p:spTgt spid="7676934"/>
                                        </p:tgtEl>
                                        <p:attrNameLst>
                                          <p:attrName>ppt_x</p:attrName>
                                        </p:attrNameLst>
                                      </p:cBhvr>
                                      <p:tavLst>
                                        <p:tav tm="0">
                                          <p:val>
                                            <p:fltVal val="0.5"/>
                                          </p:val>
                                        </p:tav>
                                        <p:tav tm="100000">
                                          <p:val>
                                            <p:strVal val="#ppt_x"/>
                                          </p:val>
                                        </p:tav>
                                      </p:tavLst>
                                    </p:anim>
                                    <p:anim calcmode="lin" valueType="num">
                                      <p:cBhvr>
                                        <p:cTn id="10" dur="500" fill="hold"/>
                                        <p:tgtEl>
                                          <p:spTgt spid="767693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7676944"/>
                                        </p:tgtEl>
                                        <p:attrNameLst>
                                          <p:attrName>style.visibility</p:attrName>
                                        </p:attrNameLst>
                                      </p:cBhvr>
                                      <p:to>
                                        <p:strVal val="visible"/>
                                      </p:to>
                                    </p:set>
                                    <p:anim calcmode="lin" valueType="num">
                                      <p:cBhvr>
                                        <p:cTn id="13" dur="500" fill="hold"/>
                                        <p:tgtEl>
                                          <p:spTgt spid="7676944"/>
                                        </p:tgtEl>
                                        <p:attrNameLst>
                                          <p:attrName>ppt_w</p:attrName>
                                        </p:attrNameLst>
                                      </p:cBhvr>
                                      <p:tavLst>
                                        <p:tav tm="0">
                                          <p:val>
                                            <p:fltVal val="0"/>
                                          </p:val>
                                        </p:tav>
                                        <p:tav tm="100000">
                                          <p:val>
                                            <p:strVal val="#ppt_w"/>
                                          </p:val>
                                        </p:tav>
                                      </p:tavLst>
                                    </p:anim>
                                    <p:anim calcmode="lin" valueType="num">
                                      <p:cBhvr>
                                        <p:cTn id="14" dur="500" fill="hold"/>
                                        <p:tgtEl>
                                          <p:spTgt spid="7676944"/>
                                        </p:tgtEl>
                                        <p:attrNameLst>
                                          <p:attrName>ppt_h</p:attrName>
                                        </p:attrNameLst>
                                      </p:cBhvr>
                                      <p:tavLst>
                                        <p:tav tm="0">
                                          <p:val>
                                            <p:fltVal val="0"/>
                                          </p:val>
                                        </p:tav>
                                        <p:tav tm="100000">
                                          <p:val>
                                            <p:strVal val="#ppt_h"/>
                                          </p:val>
                                        </p:tav>
                                      </p:tavLst>
                                    </p:anim>
                                    <p:anim calcmode="lin" valueType="num">
                                      <p:cBhvr>
                                        <p:cTn id="15" dur="500" fill="hold"/>
                                        <p:tgtEl>
                                          <p:spTgt spid="7676944"/>
                                        </p:tgtEl>
                                        <p:attrNameLst>
                                          <p:attrName>ppt_x</p:attrName>
                                        </p:attrNameLst>
                                      </p:cBhvr>
                                      <p:tavLst>
                                        <p:tav tm="0">
                                          <p:val>
                                            <p:fltVal val="0.5"/>
                                          </p:val>
                                        </p:tav>
                                        <p:tav tm="100000">
                                          <p:val>
                                            <p:strVal val="#ppt_x"/>
                                          </p:val>
                                        </p:tav>
                                      </p:tavLst>
                                    </p:anim>
                                    <p:anim calcmode="lin" valueType="num">
                                      <p:cBhvr>
                                        <p:cTn id="16" dur="500" fill="hold"/>
                                        <p:tgtEl>
                                          <p:spTgt spid="7676944"/>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500"/>
                            </p:stCondLst>
                            <p:childTnLst>
                              <p:par>
                                <p:cTn id="18" presetID="23" presetClass="entr" presetSubtype="528" fill="hold" grpId="0" nodeType="afterEffect">
                                  <p:stCondLst>
                                    <p:cond delay="0"/>
                                  </p:stCondLst>
                                  <p:childTnLst>
                                    <p:set>
                                      <p:cBhvr>
                                        <p:cTn id="19" dur="1" fill="hold">
                                          <p:stCondLst>
                                            <p:cond delay="0"/>
                                          </p:stCondLst>
                                        </p:cTn>
                                        <p:tgtEl>
                                          <p:spTgt spid="7676935"/>
                                        </p:tgtEl>
                                        <p:attrNameLst>
                                          <p:attrName>style.visibility</p:attrName>
                                        </p:attrNameLst>
                                      </p:cBhvr>
                                      <p:to>
                                        <p:strVal val="visible"/>
                                      </p:to>
                                    </p:set>
                                    <p:anim calcmode="lin" valueType="num">
                                      <p:cBhvr>
                                        <p:cTn id="20" dur="500" fill="hold"/>
                                        <p:tgtEl>
                                          <p:spTgt spid="7676935"/>
                                        </p:tgtEl>
                                        <p:attrNameLst>
                                          <p:attrName>ppt_w</p:attrName>
                                        </p:attrNameLst>
                                      </p:cBhvr>
                                      <p:tavLst>
                                        <p:tav tm="0">
                                          <p:val>
                                            <p:fltVal val="0"/>
                                          </p:val>
                                        </p:tav>
                                        <p:tav tm="100000">
                                          <p:val>
                                            <p:strVal val="#ppt_w"/>
                                          </p:val>
                                        </p:tav>
                                      </p:tavLst>
                                    </p:anim>
                                    <p:anim calcmode="lin" valueType="num">
                                      <p:cBhvr>
                                        <p:cTn id="21" dur="500" fill="hold"/>
                                        <p:tgtEl>
                                          <p:spTgt spid="7676935"/>
                                        </p:tgtEl>
                                        <p:attrNameLst>
                                          <p:attrName>ppt_h</p:attrName>
                                        </p:attrNameLst>
                                      </p:cBhvr>
                                      <p:tavLst>
                                        <p:tav tm="0">
                                          <p:val>
                                            <p:fltVal val="0"/>
                                          </p:val>
                                        </p:tav>
                                        <p:tav tm="100000">
                                          <p:val>
                                            <p:strVal val="#ppt_h"/>
                                          </p:val>
                                        </p:tav>
                                      </p:tavLst>
                                    </p:anim>
                                    <p:anim calcmode="lin" valueType="num">
                                      <p:cBhvr>
                                        <p:cTn id="22" dur="500" fill="hold"/>
                                        <p:tgtEl>
                                          <p:spTgt spid="7676935"/>
                                        </p:tgtEl>
                                        <p:attrNameLst>
                                          <p:attrName>ppt_x</p:attrName>
                                        </p:attrNameLst>
                                      </p:cBhvr>
                                      <p:tavLst>
                                        <p:tav tm="0">
                                          <p:val>
                                            <p:fltVal val="0.5"/>
                                          </p:val>
                                        </p:tav>
                                        <p:tav tm="100000">
                                          <p:val>
                                            <p:strVal val="#ppt_x"/>
                                          </p:val>
                                        </p:tav>
                                      </p:tavLst>
                                    </p:anim>
                                    <p:anim calcmode="lin" valueType="num">
                                      <p:cBhvr>
                                        <p:cTn id="23" dur="500" fill="hold"/>
                                        <p:tgtEl>
                                          <p:spTgt spid="7676935"/>
                                        </p:tgtEl>
                                        <p:attrNameLst>
                                          <p:attrName>ppt_y</p:attrName>
                                        </p:attrNameLst>
                                      </p:cBhvr>
                                      <p:tavLst>
                                        <p:tav tm="0">
                                          <p:val>
                                            <p:fltVal val="0.5"/>
                                          </p:val>
                                        </p:tav>
                                        <p:tav tm="100000">
                                          <p:val>
                                            <p:strVal val="#ppt_y"/>
                                          </p:val>
                                        </p:tav>
                                      </p:tavLst>
                                    </p:anim>
                                  </p:childTnLst>
                                </p:cTn>
                              </p:par>
                              <p:par>
                                <p:cTn id="24" presetID="23" presetClass="entr" presetSubtype="528" fill="hold" grpId="0" nodeType="withEffect">
                                  <p:stCondLst>
                                    <p:cond delay="0"/>
                                  </p:stCondLst>
                                  <p:childTnLst>
                                    <p:set>
                                      <p:cBhvr>
                                        <p:cTn id="25" dur="1" fill="hold">
                                          <p:stCondLst>
                                            <p:cond delay="0"/>
                                          </p:stCondLst>
                                        </p:cTn>
                                        <p:tgtEl>
                                          <p:spTgt spid="7676945"/>
                                        </p:tgtEl>
                                        <p:attrNameLst>
                                          <p:attrName>style.visibility</p:attrName>
                                        </p:attrNameLst>
                                      </p:cBhvr>
                                      <p:to>
                                        <p:strVal val="visible"/>
                                      </p:to>
                                    </p:set>
                                    <p:anim calcmode="lin" valueType="num">
                                      <p:cBhvr>
                                        <p:cTn id="26" dur="500" fill="hold"/>
                                        <p:tgtEl>
                                          <p:spTgt spid="7676945"/>
                                        </p:tgtEl>
                                        <p:attrNameLst>
                                          <p:attrName>ppt_w</p:attrName>
                                        </p:attrNameLst>
                                      </p:cBhvr>
                                      <p:tavLst>
                                        <p:tav tm="0">
                                          <p:val>
                                            <p:fltVal val="0"/>
                                          </p:val>
                                        </p:tav>
                                        <p:tav tm="100000">
                                          <p:val>
                                            <p:strVal val="#ppt_w"/>
                                          </p:val>
                                        </p:tav>
                                      </p:tavLst>
                                    </p:anim>
                                    <p:anim calcmode="lin" valueType="num">
                                      <p:cBhvr>
                                        <p:cTn id="27" dur="500" fill="hold"/>
                                        <p:tgtEl>
                                          <p:spTgt spid="7676945"/>
                                        </p:tgtEl>
                                        <p:attrNameLst>
                                          <p:attrName>ppt_h</p:attrName>
                                        </p:attrNameLst>
                                      </p:cBhvr>
                                      <p:tavLst>
                                        <p:tav tm="0">
                                          <p:val>
                                            <p:fltVal val="0"/>
                                          </p:val>
                                        </p:tav>
                                        <p:tav tm="100000">
                                          <p:val>
                                            <p:strVal val="#ppt_h"/>
                                          </p:val>
                                        </p:tav>
                                      </p:tavLst>
                                    </p:anim>
                                    <p:anim calcmode="lin" valueType="num">
                                      <p:cBhvr>
                                        <p:cTn id="28" dur="500" fill="hold"/>
                                        <p:tgtEl>
                                          <p:spTgt spid="7676945"/>
                                        </p:tgtEl>
                                        <p:attrNameLst>
                                          <p:attrName>ppt_x</p:attrName>
                                        </p:attrNameLst>
                                      </p:cBhvr>
                                      <p:tavLst>
                                        <p:tav tm="0">
                                          <p:val>
                                            <p:fltVal val="0.5"/>
                                          </p:val>
                                        </p:tav>
                                        <p:tav tm="100000">
                                          <p:val>
                                            <p:strVal val="#ppt_x"/>
                                          </p:val>
                                        </p:tav>
                                      </p:tavLst>
                                    </p:anim>
                                    <p:anim calcmode="lin" valueType="num">
                                      <p:cBhvr>
                                        <p:cTn id="29" dur="500" fill="hold"/>
                                        <p:tgtEl>
                                          <p:spTgt spid="7676945"/>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1000"/>
                            </p:stCondLst>
                            <p:childTnLst>
                              <p:par>
                                <p:cTn id="31" presetID="23" presetClass="entr" presetSubtype="528" fill="hold" grpId="0" nodeType="afterEffect">
                                  <p:stCondLst>
                                    <p:cond delay="0"/>
                                  </p:stCondLst>
                                  <p:childTnLst>
                                    <p:set>
                                      <p:cBhvr>
                                        <p:cTn id="32" dur="1" fill="hold">
                                          <p:stCondLst>
                                            <p:cond delay="0"/>
                                          </p:stCondLst>
                                        </p:cTn>
                                        <p:tgtEl>
                                          <p:spTgt spid="7676936"/>
                                        </p:tgtEl>
                                        <p:attrNameLst>
                                          <p:attrName>style.visibility</p:attrName>
                                        </p:attrNameLst>
                                      </p:cBhvr>
                                      <p:to>
                                        <p:strVal val="visible"/>
                                      </p:to>
                                    </p:set>
                                    <p:anim calcmode="lin" valueType="num">
                                      <p:cBhvr>
                                        <p:cTn id="33" dur="500" fill="hold"/>
                                        <p:tgtEl>
                                          <p:spTgt spid="7676936"/>
                                        </p:tgtEl>
                                        <p:attrNameLst>
                                          <p:attrName>ppt_w</p:attrName>
                                        </p:attrNameLst>
                                      </p:cBhvr>
                                      <p:tavLst>
                                        <p:tav tm="0">
                                          <p:val>
                                            <p:fltVal val="0"/>
                                          </p:val>
                                        </p:tav>
                                        <p:tav tm="100000">
                                          <p:val>
                                            <p:strVal val="#ppt_w"/>
                                          </p:val>
                                        </p:tav>
                                      </p:tavLst>
                                    </p:anim>
                                    <p:anim calcmode="lin" valueType="num">
                                      <p:cBhvr>
                                        <p:cTn id="34" dur="500" fill="hold"/>
                                        <p:tgtEl>
                                          <p:spTgt spid="7676936"/>
                                        </p:tgtEl>
                                        <p:attrNameLst>
                                          <p:attrName>ppt_h</p:attrName>
                                        </p:attrNameLst>
                                      </p:cBhvr>
                                      <p:tavLst>
                                        <p:tav tm="0">
                                          <p:val>
                                            <p:fltVal val="0"/>
                                          </p:val>
                                        </p:tav>
                                        <p:tav tm="100000">
                                          <p:val>
                                            <p:strVal val="#ppt_h"/>
                                          </p:val>
                                        </p:tav>
                                      </p:tavLst>
                                    </p:anim>
                                    <p:anim calcmode="lin" valueType="num">
                                      <p:cBhvr>
                                        <p:cTn id="35" dur="500" fill="hold"/>
                                        <p:tgtEl>
                                          <p:spTgt spid="7676936"/>
                                        </p:tgtEl>
                                        <p:attrNameLst>
                                          <p:attrName>ppt_x</p:attrName>
                                        </p:attrNameLst>
                                      </p:cBhvr>
                                      <p:tavLst>
                                        <p:tav tm="0">
                                          <p:val>
                                            <p:fltVal val="0.5"/>
                                          </p:val>
                                        </p:tav>
                                        <p:tav tm="100000">
                                          <p:val>
                                            <p:strVal val="#ppt_x"/>
                                          </p:val>
                                        </p:tav>
                                      </p:tavLst>
                                    </p:anim>
                                    <p:anim calcmode="lin" valueType="num">
                                      <p:cBhvr>
                                        <p:cTn id="36" dur="500" fill="hold"/>
                                        <p:tgtEl>
                                          <p:spTgt spid="7676936"/>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7676941"/>
                                        </p:tgtEl>
                                        <p:attrNameLst>
                                          <p:attrName>style.visibility</p:attrName>
                                        </p:attrNameLst>
                                      </p:cBhvr>
                                      <p:to>
                                        <p:strVal val="visible"/>
                                      </p:to>
                                    </p:set>
                                    <p:anim calcmode="lin" valueType="num">
                                      <p:cBhvr>
                                        <p:cTn id="39" dur="500" fill="hold"/>
                                        <p:tgtEl>
                                          <p:spTgt spid="7676941"/>
                                        </p:tgtEl>
                                        <p:attrNameLst>
                                          <p:attrName>ppt_w</p:attrName>
                                        </p:attrNameLst>
                                      </p:cBhvr>
                                      <p:tavLst>
                                        <p:tav tm="0">
                                          <p:val>
                                            <p:fltVal val="0"/>
                                          </p:val>
                                        </p:tav>
                                        <p:tav tm="100000">
                                          <p:val>
                                            <p:strVal val="#ppt_w"/>
                                          </p:val>
                                        </p:tav>
                                      </p:tavLst>
                                    </p:anim>
                                    <p:anim calcmode="lin" valueType="num">
                                      <p:cBhvr>
                                        <p:cTn id="40" dur="500" fill="hold"/>
                                        <p:tgtEl>
                                          <p:spTgt spid="7676941"/>
                                        </p:tgtEl>
                                        <p:attrNameLst>
                                          <p:attrName>ppt_h</p:attrName>
                                        </p:attrNameLst>
                                      </p:cBhvr>
                                      <p:tavLst>
                                        <p:tav tm="0">
                                          <p:val>
                                            <p:fltVal val="0"/>
                                          </p:val>
                                        </p:tav>
                                        <p:tav tm="100000">
                                          <p:val>
                                            <p:strVal val="#ppt_h"/>
                                          </p:val>
                                        </p:tav>
                                      </p:tavLst>
                                    </p:anim>
                                    <p:anim calcmode="lin" valueType="num">
                                      <p:cBhvr>
                                        <p:cTn id="41" dur="500" fill="hold"/>
                                        <p:tgtEl>
                                          <p:spTgt spid="7676941"/>
                                        </p:tgtEl>
                                        <p:attrNameLst>
                                          <p:attrName>ppt_x</p:attrName>
                                        </p:attrNameLst>
                                      </p:cBhvr>
                                      <p:tavLst>
                                        <p:tav tm="0">
                                          <p:val>
                                            <p:fltVal val="0.5"/>
                                          </p:val>
                                        </p:tav>
                                        <p:tav tm="100000">
                                          <p:val>
                                            <p:strVal val="#ppt_x"/>
                                          </p:val>
                                        </p:tav>
                                      </p:tavLst>
                                    </p:anim>
                                    <p:anim calcmode="lin" valueType="num">
                                      <p:cBhvr>
                                        <p:cTn id="42" dur="500" fill="hold"/>
                                        <p:tgtEl>
                                          <p:spTgt spid="7676941"/>
                                        </p:tgtEl>
                                        <p:attrNameLst>
                                          <p:attrName>ppt_y</p:attrName>
                                        </p:attrNameLst>
                                      </p:cBhvr>
                                      <p:tavLst>
                                        <p:tav tm="0">
                                          <p:val>
                                            <p:fltVal val="0.5"/>
                                          </p:val>
                                        </p:tav>
                                        <p:tav tm="100000">
                                          <p:val>
                                            <p:strVal val="#ppt_y"/>
                                          </p:val>
                                        </p:tav>
                                      </p:tavLst>
                                    </p:anim>
                                  </p:childTnLst>
                                </p:cTn>
                              </p:par>
                            </p:childTnLst>
                          </p:cTn>
                        </p:par>
                        <p:par>
                          <p:cTn id="43" fill="hold" nodeType="afterGroup">
                            <p:stCondLst>
                              <p:cond delay="1500"/>
                            </p:stCondLst>
                            <p:childTnLst>
                              <p:par>
                                <p:cTn id="44" presetID="23" presetClass="entr" presetSubtype="528" fill="hold" grpId="0" nodeType="afterEffect">
                                  <p:stCondLst>
                                    <p:cond delay="0"/>
                                  </p:stCondLst>
                                  <p:childTnLst>
                                    <p:set>
                                      <p:cBhvr>
                                        <p:cTn id="45" dur="1" fill="hold">
                                          <p:stCondLst>
                                            <p:cond delay="0"/>
                                          </p:stCondLst>
                                        </p:cTn>
                                        <p:tgtEl>
                                          <p:spTgt spid="7676930"/>
                                        </p:tgtEl>
                                        <p:attrNameLst>
                                          <p:attrName>style.visibility</p:attrName>
                                        </p:attrNameLst>
                                      </p:cBhvr>
                                      <p:to>
                                        <p:strVal val="visible"/>
                                      </p:to>
                                    </p:set>
                                    <p:anim calcmode="lin" valueType="num">
                                      <p:cBhvr>
                                        <p:cTn id="46" dur="500" fill="hold"/>
                                        <p:tgtEl>
                                          <p:spTgt spid="7676930"/>
                                        </p:tgtEl>
                                        <p:attrNameLst>
                                          <p:attrName>ppt_w</p:attrName>
                                        </p:attrNameLst>
                                      </p:cBhvr>
                                      <p:tavLst>
                                        <p:tav tm="0">
                                          <p:val>
                                            <p:fltVal val="0"/>
                                          </p:val>
                                        </p:tav>
                                        <p:tav tm="100000">
                                          <p:val>
                                            <p:strVal val="#ppt_w"/>
                                          </p:val>
                                        </p:tav>
                                      </p:tavLst>
                                    </p:anim>
                                    <p:anim calcmode="lin" valueType="num">
                                      <p:cBhvr>
                                        <p:cTn id="47" dur="500" fill="hold"/>
                                        <p:tgtEl>
                                          <p:spTgt spid="7676930"/>
                                        </p:tgtEl>
                                        <p:attrNameLst>
                                          <p:attrName>ppt_h</p:attrName>
                                        </p:attrNameLst>
                                      </p:cBhvr>
                                      <p:tavLst>
                                        <p:tav tm="0">
                                          <p:val>
                                            <p:fltVal val="0"/>
                                          </p:val>
                                        </p:tav>
                                        <p:tav tm="100000">
                                          <p:val>
                                            <p:strVal val="#ppt_h"/>
                                          </p:val>
                                        </p:tav>
                                      </p:tavLst>
                                    </p:anim>
                                    <p:anim calcmode="lin" valueType="num">
                                      <p:cBhvr>
                                        <p:cTn id="48" dur="500" fill="hold"/>
                                        <p:tgtEl>
                                          <p:spTgt spid="7676930"/>
                                        </p:tgtEl>
                                        <p:attrNameLst>
                                          <p:attrName>ppt_x</p:attrName>
                                        </p:attrNameLst>
                                      </p:cBhvr>
                                      <p:tavLst>
                                        <p:tav tm="0">
                                          <p:val>
                                            <p:fltVal val="0.5"/>
                                          </p:val>
                                        </p:tav>
                                        <p:tav tm="100000">
                                          <p:val>
                                            <p:strVal val="#ppt_x"/>
                                          </p:val>
                                        </p:tav>
                                      </p:tavLst>
                                    </p:anim>
                                    <p:anim calcmode="lin" valueType="num">
                                      <p:cBhvr>
                                        <p:cTn id="49" dur="500" fill="hold"/>
                                        <p:tgtEl>
                                          <p:spTgt spid="7676930"/>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0"/>
                                  </p:stCondLst>
                                  <p:childTnLst>
                                    <p:set>
                                      <p:cBhvr>
                                        <p:cTn id="51" dur="1" fill="hold">
                                          <p:stCondLst>
                                            <p:cond delay="0"/>
                                          </p:stCondLst>
                                        </p:cTn>
                                        <p:tgtEl>
                                          <p:spTgt spid="7676933"/>
                                        </p:tgtEl>
                                        <p:attrNameLst>
                                          <p:attrName>style.visibility</p:attrName>
                                        </p:attrNameLst>
                                      </p:cBhvr>
                                      <p:to>
                                        <p:strVal val="visible"/>
                                      </p:to>
                                    </p:set>
                                    <p:anim calcmode="lin" valueType="num">
                                      <p:cBhvr>
                                        <p:cTn id="52" dur="500" fill="hold"/>
                                        <p:tgtEl>
                                          <p:spTgt spid="7676933"/>
                                        </p:tgtEl>
                                        <p:attrNameLst>
                                          <p:attrName>ppt_w</p:attrName>
                                        </p:attrNameLst>
                                      </p:cBhvr>
                                      <p:tavLst>
                                        <p:tav tm="0">
                                          <p:val>
                                            <p:fltVal val="0"/>
                                          </p:val>
                                        </p:tav>
                                        <p:tav tm="100000">
                                          <p:val>
                                            <p:strVal val="#ppt_w"/>
                                          </p:val>
                                        </p:tav>
                                      </p:tavLst>
                                    </p:anim>
                                    <p:anim calcmode="lin" valueType="num">
                                      <p:cBhvr>
                                        <p:cTn id="53" dur="500" fill="hold"/>
                                        <p:tgtEl>
                                          <p:spTgt spid="7676933"/>
                                        </p:tgtEl>
                                        <p:attrNameLst>
                                          <p:attrName>ppt_h</p:attrName>
                                        </p:attrNameLst>
                                      </p:cBhvr>
                                      <p:tavLst>
                                        <p:tav tm="0">
                                          <p:val>
                                            <p:fltVal val="0"/>
                                          </p:val>
                                        </p:tav>
                                        <p:tav tm="100000">
                                          <p:val>
                                            <p:strVal val="#ppt_h"/>
                                          </p:val>
                                        </p:tav>
                                      </p:tavLst>
                                    </p:anim>
                                    <p:anim calcmode="lin" valueType="num">
                                      <p:cBhvr>
                                        <p:cTn id="54" dur="500" fill="hold"/>
                                        <p:tgtEl>
                                          <p:spTgt spid="7676933"/>
                                        </p:tgtEl>
                                        <p:attrNameLst>
                                          <p:attrName>ppt_x</p:attrName>
                                        </p:attrNameLst>
                                      </p:cBhvr>
                                      <p:tavLst>
                                        <p:tav tm="0">
                                          <p:val>
                                            <p:fltVal val="0.5"/>
                                          </p:val>
                                        </p:tav>
                                        <p:tav tm="100000">
                                          <p:val>
                                            <p:strVal val="#ppt_x"/>
                                          </p:val>
                                        </p:tav>
                                      </p:tavLst>
                                    </p:anim>
                                    <p:anim calcmode="lin" valueType="num">
                                      <p:cBhvr>
                                        <p:cTn id="55" dur="500" fill="hold"/>
                                        <p:tgtEl>
                                          <p:spTgt spid="7676933"/>
                                        </p:tgtEl>
                                        <p:attrNameLst>
                                          <p:attrName>ppt_y</p:attrName>
                                        </p:attrNameLst>
                                      </p:cBhvr>
                                      <p:tavLst>
                                        <p:tav tm="0">
                                          <p:val>
                                            <p:fltVal val="0.5"/>
                                          </p:val>
                                        </p:tav>
                                        <p:tav tm="100000">
                                          <p:val>
                                            <p:strVal val="#ppt_y"/>
                                          </p:val>
                                        </p:tav>
                                      </p:tavLst>
                                    </p:anim>
                                  </p:childTnLst>
                                </p:cTn>
                              </p:par>
                            </p:childTnLst>
                          </p:cTn>
                        </p:par>
                        <p:par>
                          <p:cTn id="56" fill="hold" nodeType="afterGroup">
                            <p:stCondLst>
                              <p:cond delay="2000"/>
                            </p:stCondLst>
                            <p:childTnLst>
                              <p:par>
                                <p:cTn id="57" presetID="23" presetClass="entr" presetSubtype="528" fill="hold" grpId="0" nodeType="afterEffect">
                                  <p:stCondLst>
                                    <p:cond delay="0"/>
                                  </p:stCondLst>
                                  <p:childTnLst>
                                    <p:set>
                                      <p:cBhvr>
                                        <p:cTn id="58" dur="1" fill="hold">
                                          <p:stCondLst>
                                            <p:cond delay="0"/>
                                          </p:stCondLst>
                                        </p:cTn>
                                        <p:tgtEl>
                                          <p:spTgt spid="7676931"/>
                                        </p:tgtEl>
                                        <p:attrNameLst>
                                          <p:attrName>style.visibility</p:attrName>
                                        </p:attrNameLst>
                                      </p:cBhvr>
                                      <p:to>
                                        <p:strVal val="visible"/>
                                      </p:to>
                                    </p:set>
                                    <p:anim calcmode="lin" valueType="num">
                                      <p:cBhvr>
                                        <p:cTn id="59" dur="500" fill="hold"/>
                                        <p:tgtEl>
                                          <p:spTgt spid="7676931"/>
                                        </p:tgtEl>
                                        <p:attrNameLst>
                                          <p:attrName>ppt_w</p:attrName>
                                        </p:attrNameLst>
                                      </p:cBhvr>
                                      <p:tavLst>
                                        <p:tav tm="0">
                                          <p:val>
                                            <p:fltVal val="0"/>
                                          </p:val>
                                        </p:tav>
                                        <p:tav tm="100000">
                                          <p:val>
                                            <p:strVal val="#ppt_w"/>
                                          </p:val>
                                        </p:tav>
                                      </p:tavLst>
                                    </p:anim>
                                    <p:anim calcmode="lin" valueType="num">
                                      <p:cBhvr>
                                        <p:cTn id="60" dur="500" fill="hold"/>
                                        <p:tgtEl>
                                          <p:spTgt spid="7676931"/>
                                        </p:tgtEl>
                                        <p:attrNameLst>
                                          <p:attrName>ppt_h</p:attrName>
                                        </p:attrNameLst>
                                      </p:cBhvr>
                                      <p:tavLst>
                                        <p:tav tm="0">
                                          <p:val>
                                            <p:fltVal val="0"/>
                                          </p:val>
                                        </p:tav>
                                        <p:tav tm="100000">
                                          <p:val>
                                            <p:strVal val="#ppt_h"/>
                                          </p:val>
                                        </p:tav>
                                      </p:tavLst>
                                    </p:anim>
                                    <p:anim calcmode="lin" valueType="num">
                                      <p:cBhvr>
                                        <p:cTn id="61" dur="500" fill="hold"/>
                                        <p:tgtEl>
                                          <p:spTgt spid="7676931"/>
                                        </p:tgtEl>
                                        <p:attrNameLst>
                                          <p:attrName>ppt_x</p:attrName>
                                        </p:attrNameLst>
                                      </p:cBhvr>
                                      <p:tavLst>
                                        <p:tav tm="0">
                                          <p:val>
                                            <p:fltVal val="0.5"/>
                                          </p:val>
                                        </p:tav>
                                        <p:tav tm="100000">
                                          <p:val>
                                            <p:strVal val="#ppt_x"/>
                                          </p:val>
                                        </p:tav>
                                      </p:tavLst>
                                    </p:anim>
                                    <p:anim calcmode="lin" valueType="num">
                                      <p:cBhvr>
                                        <p:cTn id="62" dur="500" fill="hold"/>
                                        <p:tgtEl>
                                          <p:spTgt spid="7676931"/>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7676940"/>
                                        </p:tgtEl>
                                        <p:attrNameLst>
                                          <p:attrName>style.visibility</p:attrName>
                                        </p:attrNameLst>
                                      </p:cBhvr>
                                      <p:to>
                                        <p:strVal val="visible"/>
                                      </p:to>
                                    </p:set>
                                    <p:anim calcmode="lin" valueType="num">
                                      <p:cBhvr>
                                        <p:cTn id="65" dur="500" fill="hold"/>
                                        <p:tgtEl>
                                          <p:spTgt spid="7676940"/>
                                        </p:tgtEl>
                                        <p:attrNameLst>
                                          <p:attrName>ppt_w</p:attrName>
                                        </p:attrNameLst>
                                      </p:cBhvr>
                                      <p:tavLst>
                                        <p:tav tm="0">
                                          <p:val>
                                            <p:fltVal val="0"/>
                                          </p:val>
                                        </p:tav>
                                        <p:tav tm="100000">
                                          <p:val>
                                            <p:strVal val="#ppt_w"/>
                                          </p:val>
                                        </p:tav>
                                      </p:tavLst>
                                    </p:anim>
                                    <p:anim calcmode="lin" valueType="num">
                                      <p:cBhvr>
                                        <p:cTn id="66" dur="500" fill="hold"/>
                                        <p:tgtEl>
                                          <p:spTgt spid="7676940"/>
                                        </p:tgtEl>
                                        <p:attrNameLst>
                                          <p:attrName>ppt_h</p:attrName>
                                        </p:attrNameLst>
                                      </p:cBhvr>
                                      <p:tavLst>
                                        <p:tav tm="0">
                                          <p:val>
                                            <p:fltVal val="0"/>
                                          </p:val>
                                        </p:tav>
                                        <p:tav tm="100000">
                                          <p:val>
                                            <p:strVal val="#ppt_h"/>
                                          </p:val>
                                        </p:tav>
                                      </p:tavLst>
                                    </p:anim>
                                    <p:anim calcmode="lin" valueType="num">
                                      <p:cBhvr>
                                        <p:cTn id="67" dur="500" fill="hold"/>
                                        <p:tgtEl>
                                          <p:spTgt spid="7676940"/>
                                        </p:tgtEl>
                                        <p:attrNameLst>
                                          <p:attrName>ppt_x</p:attrName>
                                        </p:attrNameLst>
                                      </p:cBhvr>
                                      <p:tavLst>
                                        <p:tav tm="0">
                                          <p:val>
                                            <p:fltVal val="0.5"/>
                                          </p:val>
                                        </p:tav>
                                        <p:tav tm="100000">
                                          <p:val>
                                            <p:strVal val="#ppt_x"/>
                                          </p:val>
                                        </p:tav>
                                      </p:tavLst>
                                    </p:anim>
                                    <p:anim calcmode="lin" valueType="num">
                                      <p:cBhvr>
                                        <p:cTn id="68" dur="500" fill="hold"/>
                                        <p:tgtEl>
                                          <p:spTgt spid="7676940"/>
                                        </p:tgtEl>
                                        <p:attrNameLst>
                                          <p:attrName>ppt_y</p:attrName>
                                        </p:attrNameLst>
                                      </p:cBhvr>
                                      <p:tavLst>
                                        <p:tav tm="0">
                                          <p:val>
                                            <p:fltVal val="0.5"/>
                                          </p:val>
                                        </p:tav>
                                        <p:tav tm="100000">
                                          <p:val>
                                            <p:strVal val="#ppt_y"/>
                                          </p:val>
                                        </p:tav>
                                      </p:tavLst>
                                    </p:anim>
                                  </p:childTnLst>
                                </p:cTn>
                              </p:par>
                            </p:childTnLst>
                          </p:cTn>
                        </p:par>
                        <p:par>
                          <p:cTn id="69" fill="hold" nodeType="afterGroup">
                            <p:stCondLst>
                              <p:cond delay="2500"/>
                            </p:stCondLst>
                            <p:childTnLst>
                              <p:par>
                                <p:cTn id="70" presetID="23" presetClass="entr" presetSubtype="528" fill="hold" grpId="0" nodeType="afterEffect">
                                  <p:stCondLst>
                                    <p:cond delay="0"/>
                                  </p:stCondLst>
                                  <p:childTnLst>
                                    <p:set>
                                      <p:cBhvr>
                                        <p:cTn id="71" dur="1" fill="hold">
                                          <p:stCondLst>
                                            <p:cond delay="0"/>
                                          </p:stCondLst>
                                        </p:cTn>
                                        <p:tgtEl>
                                          <p:spTgt spid="7676932"/>
                                        </p:tgtEl>
                                        <p:attrNameLst>
                                          <p:attrName>style.visibility</p:attrName>
                                        </p:attrNameLst>
                                      </p:cBhvr>
                                      <p:to>
                                        <p:strVal val="visible"/>
                                      </p:to>
                                    </p:set>
                                    <p:anim calcmode="lin" valueType="num">
                                      <p:cBhvr>
                                        <p:cTn id="72" dur="500" fill="hold"/>
                                        <p:tgtEl>
                                          <p:spTgt spid="7676932"/>
                                        </p:tgtEl>
                                        <p:attrNameLst>
                                          <p:attrName>ppt_w</p:attrName>
                                        </p:attrNameLst>
                                      </p:cBhvr>
                                      <p:tavLst>
                                        <p:tav tm="0">
                                          <p:val>
                                            <p:fltVal val="0"/>
                                          </p:val>
                                        </p:tav>
                                        <p:tav tm="100000">
                                          <p:val>
                                            <p:strVal val="#ppt_w"/>
                                          </p:val>
                                        </p:tav>
                                      </p:tavLst>
                                    </p:anim>
                                    <p:anim calcmode="lin" valueType="num">
                                      <p:cBhvr>
                                        <p:cTn id="73" dur="500" fill="hold"/>
                                        <p:tgtEl>
                                          <p:spTgt spid="7676932"/>
                                        </p:tgtEl>
                                        <p:attrNameLst>
                                          <p:attrName>ppt_h</p:attrName>
                                        </p:attrNameLst>
                                      </p:cBhvr>
                                      <p:tavLst>
                                        <p:tav tm="0">
                                          <p:val>
                                            <p:fltVal val="0"/>
                                          </p:val>
                                        </p:tav>
                                        <p:tav tm="100000">
                                          <p:val>
                                            <p:strVal val="#ppt_h"/>
                                          </p:val>
                                        </p:tav>
                                      </p:tavLst>
                                    </p:anim>
                                    <p:anim calcmode="lin" valueType="num">
                                      <p:cBhvr>
                                        <p:cTn id="74" dur="500" fill="hold"/>
                                        <p:tgtEl>
                                          <p:spTgt spid="7676932"/>
                                        </p:tgtEl>
                                        <p:attrNameLst>
                                          <p:attrName>ppt_x</p:attrName>
                                        </p:attrNameLst>
                                      </p:cBhvr>
                                      <p:tavLst>
                                        <p:tav tm="0">
                                          <p:val>
                                            <p:fltVal val="0.5"/>
                                          </p:val>
                                        </p:tav>
                                        <p:tav tm="100000">
                                          <p:val>
                                            <p:strVal val="#ppt_x"/>
                                          </p:val>
                                        </p:tav>
                                      </p:tavLst>
                                    </p:anim>
                                    <p:anim calcmode="lin" valueType="num">
                                      <p:cBhvr>
                                        <p:cTn id="75" dur="500" fill="hold"/>
                                        <p:tgtEl>
                                          <p:spTgt spid="7676932"/>
                                        </p:tgtEl>
                                        <p:attrNameLst>
                                          <p:attrName>ppt_y</p:attrName>
                                        </p:attrNameLst>
                                      </p:cBhvr>
                                      <p:tavLst>
                                        <p:tav tm="0">
                                          <p:val>
                                            <p:fltVal val="0.5"/>
                                          </p:val>
                                        </p:tav>
                                        <p:tav tm="100000">
                                          <p:val>
                                            <p:strVal val="#ppt_y"/>
                                          </p:val>
                                        </p:tav>
                                      </p:tavLst>
                                    </p:anim>
                                  </p:childTnLst>
                                </p:cTn>
                              </p:par>
                              <p:par>
                                <p:cTn id="76" presetID="23" presetClass="entr" presetSubtype="528" fill="hold" grpId="0" nodeType="withEffect">
                                  <p:stCondLst>
                                    <p:cond delay="0"/>
                                  </p:stCondLst>
                                  <p:childTnLst>
                                    <p:set>
                                      <p:cBhvr>
                                        <p:cTn id="77" dur="1" fill="hold">
                                          <p:stCondLst>
                                            <p:cond delay="0"/>
                                          </p:stCondLst>
                                        </p:cTn>
                                        <p:tgtEl>
                                          <p:spTgt spid="7676943"/>
                                        </p:tgtEl>
                                        <p:attrNameLst>
                                          <p:attrName>style.visibility</p:attrName>
                                        </p:attrNameLst>
                                      </p:cBhvr>
                                      <p:to>
                                        <p:strVal val="visible"/>
                                      </p:to>
                                    </p:set>
                                    <p:anim calcmode="lin" valueType="num">
                                      <p:cBhvr>
                                        <p:cTn id="78" dur="500" fill="hold"/>
                                        <p:tgtEl>
                                          <p:spTgt spid="7676943"/>
                                        </p:tgtEl>
                                        <p:attrNameLst>
                                          <p:attrName>ppt_w</p:attrName>
                                        </p:attrNameLst>
                                      </p:cBhvr>
                                      <p:tavLst>
                                        <p:tav tm="0">
                                          <p:val>
                                            <p:fltVal val="0"/>
                                          </p:val>
                                        </p:tav>
                                        <p:tav tm="100000">
                                          <p:val>
                                            <p:strVal val="#ppt_w"/>
                                          </p:val>
                                        </p:tav>
                                      </p:tavLst>
                                    </p:anim>
                                    <p:anim calcmode="lin" valueType="num">
                                      <p:cBhvr>
                                        <p:cTn id="79" dur="500" fill="hold"/>
                                        <p:tgtEl>
                                          <p:spTgt spid="7676943"/>
                                        </p:tgtEl>
                                        <p:attrNameLst>
                                          <p:attrName>ppt_h</p:attrName>
                                        </p:attrNameLst>
                                      </p:cBhvr>
                                      <p:tavLst>
                                        <p:tav tm="0">
                                          <p:val>
                                            <p:fltVal val="0"/>
                                          </p:val>
                                        </p:tav>
                                        <p:tav tm="100000">
                                          <p:val>
                                            <p:strVal val="#ppt_h"/>
                                          </p:val>
                                        </p:tav>
                                      </p:tavLst>
                                    </p:anim>
                                    <p:anim calcmode="lin" valueType="num">
                                      <p:cBhvr>
                                        <p:cTn id="80" dur="500" fill="hold"/>
                                        <p:tgtEl>
                                          <p:spTgt spid="7676943"/>
                                        </p:tgtEl>
                                        <p:attrNameLst>
                                          <p:attrName>ppt_x</p:attrName>
                                        </p:attrNameLst>
                                      </p:cBhvr>
                                      <p:tavLst>
                                        <p:tav tm="0">
                                          <p:val>
                                            <p:fltVal val="0.5"/>
                                          </p:val>
                                        </p:tav>
                                        <p:tav tm="100000">
                                          <p:val>
                                            <p:strVal val="#ppt_x"/>
                                          </p:val>
                                        </p:tav>
                                      </p:tavLst>
                                    </p:anim>
                                    <p:anim calcmode="lin" valueType="num">
                                      <p:cBhvr>
                                        <p:cTn id="81" dur="500" fill="hold"/>
                                        <p:tgtEl>
                                          <p:spTgt spid="7676943"/>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3000"/>
                            </p:stCondLst>
                            <p:childTnLst>
                              <p:par>
                                <p:cTn id="83" presetID="23" presetClass="entr" presetSubtype="528" fill="hold" grpId="0" nodeType="afterEffect">
                                  <p:stCondLst>
                                    <p:cond delay="0"/>
                                  </p:stCondLst>
                                  <p:childTnLst>
                                    <p:set>
                                      <p:cBhvr>
                                        <p:cTn id="84" dur="1" fill="hold">
                                          <p:stCondLst>
                                            <p:cond delay="0"/>
                                          </p:stCondLst>
                                        </p:cTn>
                                        <p:tgtEl>
                                          <p:spTgt spid="7676937"/>
                                        </p:tgtEl>
                                        <p:attrNameLst>
                                          <p:attrName>style.visibility</p:attrName>
                                        </p:attrNameLst>
                                      </p:cBhvr>
                                      <p:to>
                                        <p:strVal val="visible"/>
                                      </p:to>
                                    </p:set>
                                    <p:anim calcmode="lin" valueType="num">
                                      <p:cBhvr>
                                        <p:cTn id="85" dur="500" fill="hold"/>
                                        <p:tgtEl>
                                          <p:spTgt spid="7676937"/>
                                        </p:tgtEl>
                                        <p:attrNameLst>
                                          <p:attrName>ppt_w</p:attrName>
                                        </p:attrNameLst>
                                      </p:cBhvr>
                                      <p:tavLst>
                                        <p:tav tm="0">
                                          <p:val>
                                            <p:fltVal val="0"/>
                                          </p:val>
                                        </p:tav>
                                        <p:tav tm="100000">
                                          <p:val>
                                            <p:strVal val="#ppt_w"/>
                                          </p:val>
                                        </p:tav>
                                      </p:tavLst>
                                    </p:anim>
                                    <p:anim calcmode="lin" valueType="num">
                                      <p:cBhvr>
                                        <p:cTn id="86" dur="500" fill="hold"/>
                                        <p:tgtEl>
                                          <p:spTgt spid="7676937"/>
                                        </p:tgtEl>
                                        <p:attrNameLst>
                                          <p:attrName>ppt_h</p:attrName>
                                        </p:attrNameLst>
                                      </p:cBhvr>
                                      <p:tavLst>
                                        <p:tav tm="0">
                                          <p:val>
                                            <p:fltVal val="0"/>
                                          </p:val>
                                        </p:tav>
                                        <p:tav tm="100000">
                                          <p:val>
                                            <p:strVal val="#ppt_h"/>
                                          </p:val>
                                        </p:tav>
                                      </p:tavLst>
                                    </p:anim>
                                    <p:anim calcmode="lin" valueType="num">
                                      <p:cBhvr>
                                        <p:cTn id="87" dur="500" fill="hold"/>
                                        <p:tgtEl>
                                          <p:spTgt spid="7676937"/>
                                        </p:tgtEl>
                                        <p:attrNameLst>
                                          <p:attrName>ppt_x</p:attrName>
                                        </p:attrNameLst>
                                      </p:cBhvr>
                                      <p:tavLst>
                                        <p:tav tm="0">
                                          <p:val>
                                            <p:fltVal val="0.5"/>
                                          </p:val>
                                        </p:tav>
                                        <p:tav tm="100000">
                                          <p:val>
                                            <p:strVal val="#ppt_x"/>
                                          </p:val>
                                        </p:tav>
                                      </p:tavLst>
                                    </p:anim>
                                    <p:anim calcmode="lin" valueType="num">
                                      <p:cBhvr>
                                        <p:cTn id="88" dur="500" fill="hold"/>
                                        <p:tgtEl>
                                          <p:spTgt spid="7676937"/>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7676942"/>
                                        </p:tgtEl>
                                        <p:attrNameLst>
                                          <p:attrName>style.visibility</p:attrName>
                                        </p:attrNameLst>
                                      </p:cBhvr>
                                      <p:to>
                                        <p:strVal val="visible"/>
                                      </p:to>
                                    </p:set>
                                    <p:anim calcmode="lin" valueType="num">
                                      <p:cBhvr>
                                        <p:cTn id="91" dur="500" fill="hold"/>
                                        <p:tgtEl>
                                          <p:spTgt spid="7676942"/>
                                        </p:tgtEl>
                                        <p:attrNameLst>
                                          <p:attrName>ppt_w</p:attrName>
                                        </p:attrNameLst>
                                      </p:cBhvr>
                                      <p:tavLst>
                                        <p:tav tm="0">
                                          <p:val>
                                            <p:fltVal val="0"/>
                                          </p:val>
                                        </p:tav>
                                        <p:tav tm="100000">
                                          <p:val>
                                            <p:strVal val="#ppt_w"/>
                                          </p:val>
                                        </p:tav>
                                      </p:tavLst>
                                    </p:anim>
                                    <p:anim calcmode="lin" valueType="num">
                                      <p:cBhvr>
                                        <p:cTn id="92" dur="500" fill="hold"/>
                                        <p:tgtEl>
                                          <p:spTgt spid="7676942"/>
                                        </p:tgtEl>
                                        <p:attrNameLst>
                                          <p:attrName>ppt_h</p:attrName>
                                        </p:attrNameLst>
                                      </p:cBhvr>
                                      <p:tavLst>
                                        <p:tav tm="0">
                                          <p:val>
                                            <p:fltVal val="0"/>
                                          </p:val>
                                        </p:tav>
                                        <p:tav tm="100000">
                                          <p:val>
                                            <p:strVal val="#ppt_h"/>
                                          </p:val>
                                        </p:tav>
                                      </p:tavLst>
                                    </p:anim>
                                    <p:anim calcmode="lin" valueType="num">
                                      <p:cBhvr>
                                        <p:cTn id="93" dur="500" fill="hold"/>
                                        <p:tgtEl>
                                          <p:spTgt spid="7676942"/>
                                        </p:tgtEl>
                                        <p:attrNameLst>
                                          <p:attrName>ppt_x</p:attrName>
                                        </p:attrNameLst>
                                      </p:cBhvr>
                                      <p:tavLst>
                                        <p:tav tm="0">
                                          <p:val>
                                            <p:fltVal val="0.5"/>
                                          </p:val>
                                        </p:tav>
                                        <p:tav tm="100000">
                                          <p:val>
                                            <p:strVal val="#ppt_x"/>
                                          </p:val>
                                        </p:tav>
                                      </p:tavLst>
                                    </p:anim>
                                    <p:anim calcmode="lin" valueType="num">
                                      <p:cBhvr>
                                        <p:cTn id="94" dur="500" fill="hold"/>
                                        <p:tgtEl>
                                          <p:spTgt spid="7676942"/>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3500"/>
                            </p:stCondLst>
                            <p:childTnLst>
                              <p:par>
                                <p:cTn id="96" presetID="23" presetClass="entr" presetSubtype="528" fill="hold" grpId="0" nodeType="afterEffect">
                                  <p:stCondLst>
                                    <p:cond delay="0"/>
                                  </p:stCondLst>
                                  <p:childTnLst>
                                    <p:set>
                                      <p:cBhvr>
                                        <p:cTn id="97" dur="1" fill="hold">
                                          <p:stCondLst>
                                            <p:cond delay="0"/>
                                          </p:stCondLst>
                                        </p:cTn>
                                        <p:tgtEl>
                                          <p:spTgt spid="7676938"/>
                                        </p:tgtEl>
                                        <p:attrNameLst>
                                          <p:attrName>style.visibility</p:attrName>
                                        </p:attrNameLst>
                                      </p:cBhvr>
                                      <p:to>
                                        <p:strVal val="visible"/>
                                      </p:to>
                                    </p:set>
                                    <p:anim calcmode="lin" valueType="num">
                                      <p:cBhvr>
                                        <p:cTn id="98" dur="500" fill="hold"/>
                                        <p:tgtEl>
                                          <p:spTgt spid="7676938"/>
                                        </p:tgtEl>
                                        <p:attrNameLst>
                                          <p:attrName>ppt_w</p:attrName>
                                        </p:attrNameLst>
                                      </p:cBhvr>
                                      <p:tavLst>
                                        <p:tav tm="0">
                                          <p:val>
                                            <p:fltVal val="0"/>
                                          </p:val>
                                        </p:tav>
                                        <p:tav tm="100000">
                                          <p:val>
                                            <p:strVal val="#ppt_w"/>
                                          </p:val>
                                        </p:tav>
                                      </p:tavLst>
                                    </p:anim>
                                    <p:anim calcmode="lin" valueType="num">
                                      <p:cBhvr>
                                        <p:cTn id="99" dur="500" fill="hold"/>
                                        <p:tgtEl>
                                          <p:spTgt spid="7676938"/>
                                        </p:tgtEl>
                                        <p:attrNameLst>
                                          <p:attrName>ppt_h</p:attrName>
                                        </p:attrNameLst>
                                      </p:cBhvr>
                                      <p:tavLst>
                                        <p:tav tm="0">
                                          <p:val>
                                            <p:fltVal val="0"/>
                                          </p:val>
                                        </p:tav>
                                        <p:tav tm="100000">
                                          <p:val>
                                            <p:strVal val="#ppt_h"/>
                                          </p:val>
                                        </p:tav>
                                      </p:tavLst>
                                    </p:anim>
                                    <p:anim calcmode="lin" valueType="num">
                                      <p:cBhvr>
                                        <p:cTn id="100" dur="500" fill="hold"/>
                                        <p:tgtEl>
                                          <p:spTgt spid="7676938"/>
                                        </p:tgtEl>
                                        <p:attrNameLst>
                                          <p:attrName>ppt_x</p:attrName>
                                        </p:attrNameLst>
                                      </p:cBhvr>
                                      <p:tavLst>
                                        <p:tav tm="0">
                                          <p:val>
                                            <p:fltVal val="0.5"/>
                                          </p:val>
                                        </p:tav>
                                        <p:tav tm="100000">
                                          <p:val>
                                            <p:strVal val="#ppt_x"/>
                                          </p:val>
                                        </p:tav>
                                      </p:tavLst>
                                    </p:anim>
                                    <p:anim calcmode="lin" valueType="num">
                                      <p:cBhvr>
                                        <p:cTn id="101" dur="500" fill="hold"/>
                                        <p:tgtEl>
                                          <p:spTgt spid="7676938"/>
                                        </p:tgtEl>
                                        <p:attrNameLst>
                                          <p:attrName>ppt_y</p:attrName>
                                        </p:attrNameLst>
                                      </p:cBhvr>
                                      <p:tavLst>
                                        <p:tav tm="0">
                                          <p:val>
                                            <p:fltVal val="0.5"/>
                                          </p:val>
                                        </p:tav>
                                        <p:tav tm="100000">
                                          <p:val>
                                            <p:strVal val="#ppt_y"/>
                                          </p:val>
                                        </p:tav>
                                      </p:tavLst>
                                    </p:anim>
                                  </p:childTnLst>
                                </p:cTn>
                              </p:par>
                              <p:par>
                                <p:cTn id="102" presetID="23" presetClass="entr" presetSubtype="528" fill="hold" grpId="0" nodeType="withEffect">
                                  <p:stCondLst>
                                    <p:cond delay="0"/>
                                  </p:stCondLst>
                                  <p:childTnLst>
                                    <p:set>
                                      <p:cBhvr>
                                        <p:cTn id="103" dur="1" fill="hold">
                                          <p:stCondLst>
                                            <p:cond delay="0"/>
                                          </p:stCondLst>
                                        </p:cTn>
                                        <p:tgtEl>
                                          <p:spTgt spid="7676939"/>
                                        </p:tgtEl>
                                        <p:attrNameLst>
                                          <p:attrName>style.visibility</p:attrName>
                                        </p:attrNameLst>
                                      </p:cBhvr>
                                      <p:to>
                                        <p:strVal val="visible"/>
                                      </p:to>
                                    </p:set>
                                    <p:anim calcmode="lin" valueType="num">
                                      <p:cBhvr>
                                        <p:cTn id="104" dur="500" fill="hold"/>
                                        <p:tgtEl>
                                          <p:spTgt spid="7676939"/>
                                        </p:tgtEl>
                                        <p:attrNameLst>
                                          <p:attrName>ppt_w</p:attrName>
                                        </p:attrNameLst>
                                      </p:cBhvr>
                                      <p:tavLst>
                                        <p:tav tm="0">
                                          <p:val>
                                            <p:fltVal val="0"/>
                                          </p:val>
                                        </p:tav>
                                        <p:tav tm="100000">
                                          <p:val>
                                            <p:strVal val="#ppt_w"/>
                                          </p:val>
                                        </p:tav>
                                      </p:tavLst>
                                    </p:anim>
                                    <p:anim calcmode="lin" valueType="num">
                                      <p:cBhvr>
                                        <p:cTn id="105" dur="500" fill="hold"/>
                                        <p:tgtEl>
                                          <p:spTgt spid="7676939"/>
                                        </p:tgtEl>
                                        <p:attrNameLst>
                                          <p:attrName>ppt_h</p:attrName>
                                        </p:attrNameLst>
                                      </p:cBhvr>
                                      <p:tavLst>
                                        <p:tav tm="0">
                                          <p:val>
                                            <p:fltVal val="0"/>
                                          </p:val>
                                        </p:tav>
                                        <p:tav tm="100000">
                                          <p:val>
                                            <p:strVal val="#ppt_h"/>
                                          </p:val>
                                        </p:tav>
                                      </p:tavLst>
                                    </p:anim>
                                    <p:anim calcmode="lin" valueType="num">
                                      <p:cBhvr>
                                        <p:cTn id="106" dur="500" fill="hold"/>
                                        <p:tgtEl>
                                          <p:spTgt spid="7676939"/>
                                        </p:tgtEl>
                                        <p:attrNameLst>
                                          <p:attrName>ppt_x</p:attrName>
                                        </p:attrNameLst>
                                      </p:cBhvr>
                                      <p:tavLst>
                                        <p:tav tm="0">
                                          <p:val>
                                            <p:fltVal val="0.5"/>
                                          </p:val>
                                        </p:tav>
                                        <p:tav tm="100000">
                                          <p:val>
                                            <p:strVal val="#ppt_x"/>
                                          </p:val>
                                        </p:tav>
                                      </p:tavLst>
                                    </p:anim>
                                    <p:anim calcmode="lin" valueType="num">
                                      <p:cBhvr>
                                        <p:cTn id="107" dur="500" fill="hold"/>
                                        <p:tgtEl>
                                          <p:spTgt spid="76769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6930" grpId="0"/>
      <p:bldP spid="7676931" grpId="0"/>
      <p:bldP spid="7676932" grpId="0"/>
      <p:bldP spid="7676933" grpId="0"/>
      <p:bldP spid="7676934" grpId="0"/>
      <p:bldP spid="7676935" grpId="0"/>
      <p:bldP spid="7676936" grpId="0"/>
      <p:bldP spid="7676937" grpId="0"/>
      <p:bldP spid="7676938" grpId="0"/>
      <p:bldP spid="7676939" grpId="0"/>
      <p:bldP spid="7676940" grpId="0"/>
      <p:bldP spid="7676941" grpId="0"/>
      <p:bldP spid="7676942" grpId="0"/>
      <p:bldP spid="7676943" grpId="0"/>
      <p:bldP spid="7676944" grpId="0"/>
      <p:bldP spid="76769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70117" name="Text Box 5"/>
          <p:cNvSpPr txBox="1">
            <a:spLocks noChangeArrowheads="1"/>
          </p:cNvSpPr>
          <p:nvPr/>
        </p:nvSpPr>
        <p:spPr bwMode="auto">
          <a:xfrm>
            <a:off x="304800" y="1454150"/>
            <a:ext cx="8610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75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Know That You</a:t>
            </a:r>
            <a:br>
              <a:rPr lang="en-US" sz="75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75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Are A Sinner!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770117">
                                            <p:txEl>
                                              <p:pRg st="0" end="0"/>
                                            </p:txEl>
                                          </p:spTgt>
                                        </p:tgtEl>
                                        <p:attrNameLst>
                                          <p:attrName>style.visibility</p:attrName>
                                        </p:attrNameLst>
                                      </p:cBhvr>
                                      <p:to>
                                        <p:strVal val="visible"/>
                                      </p:to>
                                    </p:set>
                                    <p:animEffect transition="in" filter="fade">
                                      <p:cBhvr>
                                        <p:cTn id="7" dur="500"/>
                                        <p:tgtEl>
                                          <p:spTgt spid="7770117">
                                            <p:txEl>
                                              <p:pRg st="0" end="0"/>
                                            </p:txEl>
                                          </p:spTgt>
                                        </p:tgtEl>
                                      </p:cBhvr>
                                    </p:animEffect>
                                    <p:anim calcmode="lin" valueType="num">
                                      <p:cBhvr>
                                        <p:cTn id="8" dur="500" fill="hold"/>
                                        <p:tgtEl>
                                          <p:spTgt spid="77701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701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72162" name="Text Box 2"/>
          <p:cNvSpPr txBox="1">
            <a:spLocks noChangeArrowheads="1"/>
          </p:cNvSpPr>
          <p:nvPr/>
        </p:nvSpPr>
        <p:spPr bwMode="auto">
          <a:xfrm>
            <a:off x="304800" y="1454150"/>
            <a:ext cx="8610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75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Know That Jesus Died On The Cross And Rose From The Dead For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72162">
                                            <p:txEl>
                                              <p:pRg st="0" end="0"/>
                                            </p:txEl>
                                          </p:spTgt>
                                        </p:tgtEl>
                                        <p:attrNameLst>
                                          <p:attrName>style.visibility</p:attrName>
                                        </p:attrNameLst>
                                      </p:cBhvr>
                                      <p:to>
                                        <p:strVal val="visible"/>
                                      </p:to>
                                    </p:set>
                                    <p:animEffect transition="in" filter="fade">
                                      <p:cBhvr>
                                        <p:cTn id="7" dur="500"/>
                                        <p:tgtEl>
                                          <p:spTgt spid="7772162">
                                            <p:txEl>
                                              <p:pRg st="0" end="0"/>
                                            </p:txEl>
                                          </p:spTgt>
                                        </p:tgtEl>
                                      </p:cBhvr>
                                    </p:animEffect>
                                    <p:anim calcmode="lin" valueType="num">
                                      <p:cBhvr>
                                        <p:cTn id="8" dur="500" fill="hold"/>
                                        <p:tgtEl>
                                          <p:spTgt spid="777216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7216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74210" name="Text Box 2"/>
          <p:cNvSpPr txBox="1">
            <a:spLocks noChangeArrowheads="1"/>
          </p:cNvSpPr>
          <p:nvPr/>
        </p:nvSpPr>
        <p:spPr bwMode="auto">
          <a:xfrm>
            <a:off x="304800" y="1454150"/>
            <a:ext cx="8610600"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Know That You Know, That You Know,</a:t>
            </a:r>
            <a:b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That You Know, That</a:t>
            </a:r>
            <a:b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You Believe In Jesus Christ As Your Own Personal</a:t>
            </a:r>
            <a:b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5700" b="0" dirty="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Lord And Savior!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74210">
                                            <p:txEl>
                                              <p:pRg st="0" end="0"/>
                                            </p:txEl>
                                          </p:spTgt>
                                        </p:tgtEl>
                                        <p:attrNameLst>
                                          <p:attrName>style.visibility</p:attrName>
                                        </p:attrNameLst>
                                      </p:cBhvr>
                                      <p:to>
                                        <p:strVal val="visible"/>
                                      </p:to>
                                    </p:set>
                                    <p:animEffect transition="in" filter="fade">
                                      <p:cBhvr>
                                        <p:cTn id="7" dur="500"/>
                                        <p:tgtEl>
                                          <p:spTgt spid="7774210">
                                            <p:txEl>
                                              <p:pRg st="0" end="0"/>
                                            </p:txEl>
                                          </p:spTgt>
                                        </p:tgtEl>
                                      </p:cBhvr>
                                    </p:animEffect>
                                    <p:anim calcmode="lin" valueType="num">
                                      <p:cBhvr>
                                        <p:cTn id="8" dur="500" fill="hold"/>
                                        <p:tgtEl>
                                          <p:spTgt spid="77742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742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8306" name="Text Box 2"/>
          <p:cNvSpPr txBox="1">
            <a:spLocks noChangeArrowheads="1"/>
          </p:cNvSpPr>
          <p:nvPr/>
        </p:nvSpPr>
        <p:spPr bwMode="auto">
          <a:xfrm>
            <a:off x="304800" y="1066800"/>
            <a:ext cx="8610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75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If Anybody Ever Says To You…</a:t>
            </a:r>
          </a:p>
        </p:txBody>
      </p:sp>
      <p:sp>
        <p:nvSpPr>
          <p:cNvPr id="7778307" name="Text Box 3"/>
          <p:cNvSpPr txBox="1">
            <a:spLocks noChangeArrowheads="1"/>
          </p:cNvSpPr>
          <p:nvPr/>
        </p:nvSpPr>
        <p:spPr bwMode="auto">
          <a:xfrm>
            <a:off x="304800" y="3265488"/>
            <a:ext cx="8610600" cy="26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75000"/>
              </a:lnSpc>
              <a:spcAft>
                <a:spcPct val="25000"/>
              </a:spcAft>
              <a:buClr>
                <a:srgbClr val="FFFF99"/>
              </a:buClr>
            </a:pPr>
            <a:r>
              <a:rPr lang="en-US" sz="9900" b="0" i="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GO TO</a:t>
            </a:r>
            <a:br>
              <a:rPr lang="en-US" sz="9900" b="0" i="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12300" b="0" i="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HELL!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78306"/>
                                        </p:tgtEl>
                                        <p:attrNameLst>
                                          <p:attrName>style.visibility</p:attrName>
                                        </p:attrNameLst>
                                      </p:cBhvr>
                                      <p:to>
                                        <p:strVal val="visible"/>
                                      </p:to>
                                    </p:set>
                                    <p:animEffect transition="in" filter="fade">
                                      <p:cBhvr>
                                        <p:cTn id="7" dur="500"/>
                                        <p:tgtEl>
                                          <p:spTgt spid="7778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78307"/>
                                        </p:tgtEl>
                                        <p:attrNameLst>
                                          <p:attrName>style.visibility</p:attrName>
                                        </p:attrNameLst>
                                      </p:cBhvr>
                                      <p:to>
                                        <p:strVal val="visible"/>
                                      </p:to>
                                    </p:set>
                                    <p:animEffect transition="in" filter="fade">
                                      <p:cBhvr>
                                        <p:cTn id="12" dur="500"/>
                                        <p:tgtEl>
                                          <p:spTgt spid="777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8306" grpId="0"/>
      <p:bldP spid="777830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0354" name="Text Box 2"/>
          <p:cNvSpPr txBox="1">
            <a:spLocks noChangeArrowheads="1"/>
          </p:cNvSpPr>
          <p:nvPr/>
        </p:nvSpPr>
        <p:spPr bwMode="auto">
          <a:xfrm>
            <a:off x="304800" y="1508125"/>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75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Just Tell Them…</a:t>
            </a:r>
          </a:p>
        </p:txBody>
      </p:sp>
      <p:sp>
        <p:nvSpPr>
          <p:cNvPr id="7780355" name="Text Box 3"/>
          <p:cNvSpPr txBox="1">
            <a:spLocks noChangeArrowheads="1"/>
          </p:cNvSpPr>
          <p:nvPr/>
        </p:nvSpPr>
        <p:spPr bwMode="auto">
          <a:xfrm>
            <a:off x="304800" y="2667000"/>
            <a:ext cx="8610600" cy="238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75000"/>
              </a:lnSpc>
              <a:spcAft>
                <a:spcPct val="25000"/>
              </a:spcAft>
              <a:buClr>
                <a:srgbClr val="FFFF99"/>
              </a:buClr>
            </a:pPr>
            <a:r>
              <a:rPr lang="en-US" sz="9900" b="0" i="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Hell Know</a:t>
            </a:r>
            <a:r>
              <a:rPr lang="en-US" sz="6300" b="0" i="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a:t>
            </a:r>
            <a:r>
              <a:rPr lang="en-US" sz="8300" b="0" i="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s</a:t>
            </a:r>
            <a:r>
              <a:rPr lang="en-US" sz="6300" b="0" i="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a:t>
            </a:r>
            <a:r>
              <a:rPr lang="en-US" sz="9900" b="0" i="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
            </a:r>
            <a:br>
              <a:rPr lang="en-US" sz="9900" b="0" i="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9900" b="0" i="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I Can’t Go!</a:t>
            </a:r>
            <a:endParaRPr lang="en-US" sz="12300" b="0" i="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0354"/>
                                        </p:tgtEl>
                                        <p:attrNameLst>
                                          <p:attrName>style.visibility</p:attrName>
                                        </p:attrNameLst>
                                      </p:cBhvr>
                                      <p:to>
                                        <p:strVal val="visible"/>
                                      </p:to>
                                    </p:set>
                                    <p:animEffect transition="in" filter="fade">
                                      <p:cBhvr>
                                        <p:cTn id="7" dur="500"/>
                                        <p:tgtEl>
                                          <p:spTgt spid="778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780355"/>
                                        </p:tgtEl>
                                        <p:attrNameLst>
                                          <p:attrName>style.visibility</p:attrName>
                                        </p:attrNameLst>
                                      </p:cBhvr>
                                      <p:to>
                                        <p:strVal val="visible"/>
                                      </p:to>
                                    </p:set>
                                    <p:animEffect transition="in" filter="fade">
                                      <p:cBhvr>
                                        <p:cTn id="12" dur="1000"/>
                                        <p:tgtEl>
                                          <p:spTgt spid="7780355"/>
                                        </p:tgtEl>
                                      </p:cBhvr>
                                    </p:animEffect>
                                    <p:anim calcmode="lin" valueType="num">
                                      <p:cBhvr>
                                        <p:cTn id="13" dur="1000" fill="hold"/>
                                        <p:tgtEl>
                                          <p:spTgt spid="7780355"/>
                                        </p:tgtEl>
                                        <p:attrNameLst>
                                          <p:attrName>ppt_x</p:attrName>
                                        </p:attrNameLst>
                                      </p:cBhvr>
                                      <p:tavLst>
                                        <p:tav tm="0">
                                          <p:val>
                                            <p:strVal val="#ppt_x"/>
                                          </p:val>
                                        </p:tav>
                                        <p:tav tm="100000">
                                          <p:val>
                                            <p:strVal val="#ppt_x"/>
                                          </p:val>
                                        </p:tav>
                                      </p:tavLst>
                                    </p:anim>
                                    <p:anim calcmode="lin" valueType="num">
                                      <p:cBhvr>
                                        <p:cTn id="14" dur="1000" fill="hold"/>
                                        <p:tgtEl>
                                          <p:spTgt spid="77803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0354" grpId="0"/>
      <p:bldP spid="778035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1810" name="Text Box 1026"/>
          <p:cNvSpPr txBox="1">
            <a:spLocks noChangeArrowheads="1"/>
          </p:cNvSpPr>
          <p:nvPr/>
        </p:nvSpPr>
        <p:spPr bwMode="auto">
          <a:xfrm>
            <a:off x="304800" y="1793875"/>
            <a:ext cx="8610600"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5000"/>
              </a:lnSpc>
              <a:spcAft>
                <a:spcPct val="25000"/>
              </a:spcAft>
              <a:buClr>
                <a:srgbClr val="FFFF99"/>
              </a:buClr>
            </a:pPr>
            <a:r>
              <a:rPr lang="en-US" sz="75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If Christians Went To Hell, They’d Put The Place Out!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71810"/>
                                        </p:tgtEl>
                                        <p:attrNameLst>
                                          <p:attrName>style.visibility</p:attrName>
                                        </p:attrNameLst>
                                      </p:cBhvr>
                                      <p:to>
                                        <p:strVal val="visible"/>
                                      </p:to>
                                    </p:set>
                                    <p:animEffect transition="in" filter="fade">
                                      <p:cBhvr>
                                        <p:cTn id="7" dur="500"/>
                                        <p:tgtEl>
                                          <p:spTgt spid="7671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18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02" name="Rectangle 2"/>
          <p:cNvSpPr>
            <a:spLocks noChangeArrowheads="1"/>
          </p:cNvSpPr>
          <p:nvPr/>
        </p:nvSpPr>
        <p:spPr bwMode="auto">
          <a:xfrm>
            <a:off x="228600" y="212725"/>
            <a:ext cx="8763000" cy="6264275"/>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403" name="Text Box 3"/>
          <p:cNvSpPr txBox="1">
            <a:spLocks noChangeArrowheads="1"/>
          </p:cNvSpPr>
          <p:nvPr/>
        </p:nvSpPr>
        <p:spPr bwMode="auto">
          <a:xfrm>
            <a:off x="304800" y="288925"/>
            <a:ext cx="8610600" cy="60293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sz="3900">
                <a:solidFill>
                  <a:schemeClr val="folHlink"/>
                </a:solidFill>
              </a:rPr>
              <a:t>John 4:10-14</a:t>
            </a:r>
            <a:br>
              <a:rPr lang="en-US" sz="3900">
                <a:solidFill>
                  <a:schemeClr val="folHlink"/>
                </a:solidFill>
              </a:rPr>
            </a:br>
            <a:r>
              <a:rPr lang="en-US" sz="3900">
                <a:solidFill>
                  <a:schemeClr val="folHlink"/>
                </a:solidFill>
              </a:rPr>
              <a:t>10 </a:t>
            </a:r>
            <a:r>
              <a:rPr lang="en-US" sz="3900">
                <a:solidFill>
                  <a:schemeClr val="bg1"/>
                </a:solidFill>
              </a:rPr>
              <a:t>Jesus answered and said unto her, If thou knewest the gift of God, and who it is that saith to thee, Give me to drink; thou wouldest have asked of him, and he would have given thee living water.</a:t>
            </a:r>
            <a:r>
              <a:rPr lang="en-US" sz="3900">
                <a:solidFill>
                  <a:schemeClr val="folHlink"/>
                </a:solidFill>
              </a:rPr>
              <a:t> </a:t>
            </a:r>
          </a:p>
          <a:p>
            <a:pPr eaLnBrk="1" hangingPunct="1"/>
            <a:r>
              <a:rPr lang="en-US" sz="3900">
                <a:solidFill>
                  <a:schemeClr val="folHlink"/>
                </a:solidFill>
              </a:rPr>
              <a:t>11 </a:t>
            </a:r>
            <a:r>
              <a:rPr lang="en-US" sz="3900">
                <a:solidFill>
                  <a:schemeClr val="bg1"/>
                </a:solidFill>
              </a:rPr>
              <a:t>The woman saith unto him, Sir, thou hast nothing to draw with, and the well is deep: from whence then hast thou that living water? </a:t>
            </a:r>
            <a:endParaRPr lang="en-US" sz="3900">
              <a:solidFill>
                <a:schemeClr val="folHlin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403"/>
                                        </p:tgtEl>
                                        <p:attrNameLst>
                                          <p:attrName>style.visibility</p:attrName>
                                        </p:attrNameLst>
                                      </p:cBhvr>
                                      <p:to>
                                        <p:strVal val="visible"/>
                                      </p:to>
                                    </p:set>
                                    <p:animEffect transition="in" filter="fade">
                                      <p:cBhvr>
                                        <p:cTn id="7" dur="500"/>
                                        <p:tgtEl>
                                          <p:spTgt spid="77824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2402"/>
                                        </p:tgtEl>
                                        <p:attrNameLst>
                                          <p:attrName>style.visibility</p:attrName>
                                        </p:attrNameLst>
                                      </p:cBhvr>
                                      <p:to>
                                        <p:strVal val="visible"/>
                                      </p:to>
                                    </p:set>
                                    <p:animEffect transition="in" filter="fade">
                                      <p:cBhvr>
                                        <p:cTn id="10" dur="500"/>
                                        <p:tgtEl>
                                          <p:spTgt spid="778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02" grpId="0" animBg="1"/>
      <p:bldP spid="778240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28600" y="212725"/>
            <a:ext cx="8763000" cy="6264275"/>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3" name="Text Box 3"/>
          <p:cNvSpPr txBox="1">
            <a:spLocks noChangeArrowheads="1"/>
          </p:cNvSpPr>
          <p:nvPr/>
        </p:nvSpPr>
        <p:spPr bwMode="auto">
          <a:xfrm>
            <a:off x="304800" y="365125"/>
            <a:ext cx="8610600" cy="59594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sz="3500">
                <a:solidFill>
                  <a:schemeClr val="folHlink"/>
                </a:solidFill>
              </a:rPr>
              <a:t>John 4:10-14</a:t>
            </a:r>
            <a:br>
              <a:rPr lang="en-US" sz="3500">
                <a:solidFill>
                  <a:schemeClr val="folHlink"/>
                </a:solidFill>
              </a:rPr>
            </a:br>
            <a:r>
              <a:rPr lang="en-US" sz="3500">
                <a:solidFill>
                  <a:schemeClr val="folHlink"/>
                </a:solidFill>
              </a:rPr>
              <a:t>12 </a:t>
            </a:r>
            <a:r>
              <a:rPr lang="en-US" sz="3500">
                <a:solidFill>
                  <a:schemeClr val="bg1"/>
                </a:solidFill>
              </a:rPr>
              <a:t>Art thou greater than our father Jacob, which gave us the well, and drank thereof himself, and his children, and his cattle?</a:t>
            </a:r>
            <a:r>
              <a:rPr lang="en-US" sz="3500">
                <a:solidFill>
                  <a:schemeClr val="folHlink"/>
                </a:solidFill>
              </a:rPr>
              <a:t> </a:t>
            </a:r>
          </a:p>
          <a:p>
            <a:pPr eaLnBrk="1" hangingPunct="1"/>
            <a:r>
              <a:rPr lang="en-US" sz="3500">
                <a:solidFill>
                  <a:schemeClr val="folHlink"/>
                </a:solidFill>
              </a:rPr>
              <a:t>13 </a:t>
            </a:r>
            <a:r>
              <a:rPr lang="en-US" sz="3500">
                <a:solidFill>
                  <a:schemeClr val="bg1"/>
                </a:solidFill>
              </a:rPr>
              <a:t>Jesus answered and said unto her, Whosoever drinketh of this water shall thirst again:</a:t>
            </a:r>
            <a:r>
              <a:rPr lang="en-US" sz="3500">
                <a:solidFill>
                  <a:schemeClr val="folHlink"/>
                </a:solidFill>
              </a:rPr>
              <a:t> </a:t>
            </a:r>
          </a:p>
          <a:p>
            <a:pPr eaLnBrk="1" hangingPunct="1"/>
            <a:r>
              <a:rPr lang="en-US" sz="3500">
                <a:solidFill>
                  <a:schemeClr val="folHlink"/>
                </a:solidFill>
              </a:rPr>
              <a:t>14 </a:t>
            </a:r>
            <a:r>
              <a:rPr lang="en-US" sz="3500">
                <a:solidFill>
                  <a:schemeClr val="bg1"/>
                </a:solidFill>
              </a:rPr>
              <a:t>But whosoever drinketh of the water that I shall give him shall never thirst; but the water that I shall give him shall be in him a well of water springing up into everlasting life.</a:t>
            </a:r>
            <a:r>
              <a:rPr lang="en-US" sz="3500">
                <a:solidFill>
                  <a:schemeClr val="folHlink"/>
                </a:solidFill>
              </a:rPr>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4098" name="Text Box 2"/>
          <p:cNvSpPr txBox="1">
            <a:spLocks noChangeArrowheads="1"/>
          </p:cNvSpPr>
          <p:nvPr/>
        </p:nvSpPr>
        <p:spPr bwMode="auto">
          <a:xfrm>
            <a:off x="304800" y="1219200"/>
            <a:ext cx="86106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9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One Must Utterly Reject The Bible And The God Of The Bible If He Rejects That There Is A Hell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4098"/>
                                        </p:tgtEl>
                                        <p:attrNameLst>
                                          <p:attrName>style.visibility</p:attrName>
                                        </p:attrNameLst>
                                      </p:cBhvr>
                                      <p:to>
                                        <p:strVal val="visible"/>
                                      </p:to>
                                    </p:set>
                                    <p:animEffect transition="in" filter="fade">
                                      <p:cBhvr>
                                        <p:cTn id="7" dur="500"/>
                                        <p:tgtEl>
                                          <p:spTgt spid="768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409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6498" name="Text Box 2"/>
          <p:cNvSpPr txBox="1">
            <a:spLocks noChangeArrowheads="1"/>
          </p:cNvSpPr>
          <p:nvPr/>
        </p:nvSpPr>
        <p:spPr bwMode="auto">
          <a:xfrm>
            <a:off x="304800" y="1371600"/>
            <a:ext cx="8610600"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5000"/>
              </a:lnSpc>
              <a:spcAft>
                <a:spcPct val="25000"/>
              </a:spcAft>
              <a:buClr>
                <a:srgbClr val="FFFF99"/>
              </a:buClr>
            </a:pPr>
            <a:r>
              <a:rPr lang="en-US" sz="75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We Have A Spring Of Living Water In Us That Springs Up Into Eternal Life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6498"/>
                                        </p:tgtEl>
                                        <p:attrNameLst>
                                          <p:attrName>style.visibility</p:attrName>
                                        </p:attrNameLst>
                                      </p:cBhvr>
                                      <p:to>
                                        <p:strVal val="visible"/>
                                      </p:to>
                                    </p:set>
                                    <p:animEffect transition="in" filter="fade">
                                      <p:cBhvr>
                                        <p:cTn id="7" dur="500"/>
                                        <p:tgtEl>
                                          <p:spTgt spid="778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649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8546" name="Text Box 2"/>
          <p:cNvSpPr txBox="1">
            <a:spLocks noChangeArrowheads="1"/>
          </p:cNvSpPr>
          <p:nvPr/>
        </p:nvSpPr>
        <p:spPr bwMode="auto">
          <a:xfrm>
            <a:off x="304800" y="2384425"/>
            <a:ext cx="8610600"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5000"/>
              </a:lnSpc>
              <a:spcAft>
                <a:spcPct val="25000"/>
              </a:spcAft>
              <a:buClr>
                <a:srgbClr val="FFFF99"/>
              </a:buClr>
            </a:pPr>
            <a:r>
              <a:rPr lang="en-US" sz="75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WE SHALL NEVER THIRST AGAIN!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8546"/>
                                        </p:tgtEl>
                                        <p:attrNameLst>
                                          <p:attrName>style.visibility</p:attrName>
                                        </p:attrNameLst>
                                      </p:cBhvr>
                                      <p:to>
                                        <p:strVal val="visible"/>
                                      </p:to>
                                    </p:set>
                                    <p:animEffect transition="in" filter="fade">
                                      <p:cBhvr>
                                        <p:cTn id="7" dur="500"/>
                                        <p:tgtEl>
                                          <p:spTgt spid="778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854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0594" name="Text Box 2"/>
          <p:cNvSpPr txBox="1">
            <a:spLocks noChangeArrowheads="1"/>
          </p:cNvSpPr>
          <p:nvPr/>
        </p:nvSpPr>
        <p:spPr bwMode="auto">
          <a:xfrm>
            <a:off x="304800" y="1636713"/>
            <a:ext cx="8610600" cy="334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5000"/>
              </a:lnSpc>
              <a:spcAft>
                <a:spcPct val="25000"/>
              </a:spcAft>
              <a:buClr>
                <a:srgbClr val="FFFF99"/>
              </a:buClr>
            </a:pPr>
            <a:r>
              <a:rPr lang="en-US" sz="8300" b="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Jesus Calls Me By Name Because I </a:t>
            </a:r>
            <a:r>
              <a:rPr lang="en-US" sz="8300" b="0" u="sng">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Know</a:t>
            </a:r>
            <a:r>
              <a:rPr lang="en-US" sz="8300" b="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 Him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90594"/>
                                        </p:tgtEl>
                                        <p:attrNameLst>
                                          <p:attrName>style.visibility</p:attrName>
                                        </p:attrNameLst>
                                      </p:cBhvr>
                                      <p:to>
                                        <p:strVal val="visible"/>
                                      </p:to>
                                    </p:set>
                                    <p:animEffect transition="in" filter="fade">
                                      <p:cBhvr>
                                        <p:cTn id="7" dur="500"/>
                                        <p:tgtEl>
                                          <p:spTgt spid="779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059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42" name="Text Box 2"/>
          <p:cNvSpPr txBox="1">
            <a:spLocks noChangeArrowheads="1"/>
          </p:cNvSpPr>
          <p:nvPr/>
        </p:nvSpPr>
        <p:spPr bwMode="auto">
          <a:xfrm>
            <a:off x="304800" y="841375"/>
            <a:ext cx="8610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5000"/>
              </a:lnSpc>
              <a:spcAft>
                <a:spcPct val="25000"/>
              </a:spcAft>
              <a:buClr>
                <a:srgbClr val="FFFF99"/>
              </a:buClr>
            </a:pPr>
            <a:r>
              <a:rPr lang="en-US" sz="75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If You Do Not Know Jesus As Your Lord And Savior, Then He Will Not Call You By Name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92642"/>
                                        </p:tgtEl>
                                        <p:attrNameLst>
                                          <p:attrName>style.visibility</p:attrName>
                                        </p:attrNameLst>
                                      </p:cBhvr>
                                      <p:to>
                                        <p:strVal val="visible"/>
                                      </p:to>
                                    </p:set>
                                    <p:animEffect transition="in" filter="fade">
                                      <p:cBhvr>
                                        <p:cTn id="7" dur="500"/>
                                        <p:tgtEl>
                                          <p:spTgt spid="779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4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4690" name="Rectangle 2"/>
          <p:cNvSpPr>
            <a:spLocks noChangeArrowheads="1"/>
          </p:cNvSpPr>
          <p:nvPr/>
        </p:nvSpPr>
        <p:spPr bwMode="auto">
          <a:xfrm>
            <a:off x="228600" y="1203325"/>
            <a:ext cx="8763000" cy="4283075"/>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4691" name="Text Box 3"/>
          <p:cNvSpPr txBox="1">
            <a:spLocks noChangeArrowheads="1"/>
          </p:cNvSpPr>
          <p:nvPr/>
        </p:nvSpPr>
        <p:spPr bwMode="auto">
          <a:xfrm>
            <a:off x="304800" y="1279525"/>
            <a:ext cx="8610600" cy="41116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sz="4400">
                <a:solidFill>
                  <a:schemeClr val="folHlink"/>
                </a:solidFill>
              </a:rPr>
              <a:t>Matthew 7:21-23</a:t>
            </a:r>
            <a:br>
              <a:rPr lang="en-US" sz="4400">
                <a:solidFill>
                  <a:schemeClr val="folHlink"/>
                </a:solidFill>
              </a:rPr>
            </a:br>
            <a:r>
              <a:rPr lang="en-US" sz="4400">
                <a:solidFill>
                  <a:schemeClr val="folHlink"/>
                </a:solidFill>
              </a:rPr>
              <a:t>21 </a:t>
            </a:r>
            <a:r>
              <a:rPr lang="en-US" sz="4400">
                <a:solidFill>
                  <a:schemeClr val="bg1"/>
                </a:solidFill>
              </a:rPr>
              <a:t>Not every one that saith unto me, Lord, Lord, shall enter into the kingdom of heaven; but he that doeth the will of my Father which is in heaven.</a:t>
            </a:r>
            <a:r>
              <a:rPr lang="en-US" sz="4400">
                <a:solidFill>
                  <a:schemeClr val="folHlink"/>
                </a:solidFill>
              </a:rPr>
              <a:t> </a:t>
            </a:r>
            <a:endParaRPr lang="en-US" sz="440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94691"/>
                                        </p:tgtEl>
                                        <p:attrNameLst>
                                          <p:attrName>style.visibility</p:attrName>
                                        </p:attrNameLst>
                                      </p:cBhvr>
                                      <p:to>
                                        <p:strVal val="visible"/>
                                      </p:to>
                                    </p:set>
                                    <p:animEffect transition="in" filter="fade">
                                      <p:cBhvr>
                                        <p:cTn id="7" dur="500"/>
                                        <p:tgtEl>
                                          <p:spTgt spid="77946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94690"/>
                                        </p:tgtEl>
                                        <p:attrNameLst>
                                          <p:attrName>style.visibility</p:attrName>
                                        </p:attrNameLst>
                                      </p:cBhvr>
                                      <p:to>
                                        <p:strVal val="visible"/>
                                      </p:to>
                                    </p:set>
                                    <p:animEffect transition="in" filter="fade">
                                      <p:cBhvr>
                                        <p:cTn id="10" dur="500"/>
                                        <p:tgtEl>
                                          <p:spTgt spid="779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4690" grpId="0" animBg="1"/>
      <p:bldP spid="779469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28600" y="517525"/>
            <a:ext cx="8763000" cy="5807075"/>
          </a:xfrm>
          <a:prstGeom prst="rect">
            <a:avLst/>
          </a:prstGeom>
          <a:solidFill>
            <a:schemeClr val="tx1">
              <a:alpha val="65097"/>
            </a:schemeClr>
          </a:solidFill>
          <a:ln w="19050">
            <a:solidFill>
              <a:srgbClr val="FF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7" name="Text Box 3"/>
          <p:cNvSpPr txBox="1">
            <a:spLocks noChangeArrowheads="1"/>
          </p:cNvSpPr>
          <p:nvPr/>
        </p:nvSpPr>
        <p:spPr bwMode="auto">
          <a:xfrm>
            <a:off x="304800" y="593725"/>
            <a:ext cx="8610600" cy="55784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eaLnBrk="1" hangingPunct="1"/>
            <a:r>
              <a:rPr lang="en-US">
                <a:solidFill>
                  <a:schemeClr val="folHlink"/>
                </a:solidFill>
              </a:rPr>
              <a:t>Matthew 7:21-23</a:t>
            </a:r>
            <a:br>
              <a:rPr lang="en-US">
                <a:solidFill>
                  <a:schemeClr val="folHlink"/>
                </a:solidFill>
              </a:rPr>
            </a:br>
            <a:r>
              <a:rPr lang="en-US">
                <a:solidFill>
                  <a:schemeClr val="folHlink"/>
                </a:solidFill>
              </a:rPr>
              <a:t>22 </a:t>
            </a:r>
            <a:r>
              <a:rPr lang="en-US">
                <a:solidFill>
                  <a:schemeClr val="bg1"/>
                </a:solidFill>
              </a:rPr>
              <a:t>Many will say to me in that day, Lord, Lord, have we not prophesied in thy name? and in thy name have cast out devils? and in thy name done many wonderful works? </a:t>
            </a:r>
          </a:p>
          <a:p>
            <a:pPr eaLnBrk="1" hangingPunct="1"/>
            <a:r>
              <a:rPr lang="en-US">
                <a:solidFill>
                  <a:schemeClr val="folHlink"/>
                </a:solidFill>
              </a:rPr>
              <a:t>23 </a:t>
            </a:r>
            <a:r>
              <a:rPr lang="en-US">
                <a:solidFill>
                  <a:schemeClr val="bg1"/>
                </a:solidFill>
              </a:rPr>
              <a:t>And then will I profess unto them, </a:t>
            </a:r>
            <a:r>
              <a:rPr lang="en-US">
                <a:solidFill>
                  <a:srgbClr val="FFFF00"/>
                </a:solidFill>
              </a:rPr>
              <a:t>I never knew you</a:t>
            </a:r>
            <a:r>
              <a:rPr lang="en-US">
                <a:solidFill>
                  <a:schemeClr val="bg1"/>
                </a:solidFill>
              </a:rPr>
              <a:t>: depart from me, ye that work iniquity. </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4423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strVal val="4*#ppt_w"/>
                                          </p:val>
                                        </p:tav>
                                        <p:tav tm="100000">
                                          <p:val>
                                            <p:strVal val="#ppt_w"/>
                                          </p:val>
                                        </p:tav>
                                      </p:tavLst>
                                    </p:anim>
                                    <p:anim calcmode="lin" valueType="num">
                                      <p:cBhvr>
                                        <p:cTn id="8" dur="1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1390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46" name="Text Box 2"/>
          <p:cNvSpPr txBox="1">
            <a:spLocks noChangeArrowheads="1"/>
          </p:cNvSpPr>
          <p:nvPr/>
        </p:nvSpPr>
        <p:spPr bwMode="auto">
          <a:xfrm>
            <a:off x="304800" y="581025"/>
            <a:ext cx="86106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9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If There Is No Hell, The Bible Absolutely Cannot Be Trusted, PERIOD!</a:t>
            </a:r>
          </a:p>
        </p:txBody>
      </p:sp>
      <p:sp>
        <p:nvSpPr>
          <p:cNvPr id="7686147" name="Text Box 3"/>
          <p:cNvSpPr txBox="1">
            <a:spLocks noChangeArrowheads="1"/>
          </p:cNvSpPr>
          <p:nvPr/>
        </p:nvSpPr>
        <p:spPr bwMode="auto">
          <a:xfrm>
            <a:off x="304800" y="4321175"/>
            <a:ext cx="8610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9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There Can Be No Fence Straddling!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6146"/>
                                        </p:tgtEl>
                                        <p:attrNameLst>
                                          <p:attrName>style.visibility</p:attrName>
                                        </p:attrNameLst>
                                      </p:cBhvr>
                                      <p:to>
                                        <p:strVal val="visible"/>
                                      </p:to>
                                    </p:set>
                                    <p:animEffect transition="in" filter="fade">
                                      <p:cBhvr>
                                        <p:cTn id="7" dur="500"/>
                                        <p:tgtEl>
                                          <p:spTgt spid="768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6147"/>
                                        </p:tgtEl>
                                        <p:attrNameLst>
                                          <p:attrName>style.visibility</p:attrName>
                                        </p:attrNameLst>
                                      </p:cBhvr>
                                      <p:to>
                                        <p:strVal val="visible"/>
                                      </p:to>
                                    </p:set>
                                    <p:animEffect transition="in" filter="fade">
                                      <p:cBhvr>
                                        <p:cTn id="12" dur="500"/>
                                        <p:tgtEl>
                                          <p:spTgt spid="768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6146" grpId="0"/>
      <p:bldP spid="76861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42" name="Text Box 2"/>
          <p:cNvSpPr txBox="1">
            <a:spLocks noChangeArrowheads="1"/>
          </p:cNvSpPr>
          <p:nvPr/>
        </p:nvSpPr>
        <p:spPr bwMode="auto">
          <a:xfrm>
            <a:off x="304800" y="581025"/>
            <a:ext cx="86106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9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The Same Bible That Said “God Is Love” Also Says There Is A Place Called Hell!</a:t>
            </a:r>
          </a:p>
        </p:txBody>
      </p:sp>
      <p:sp>
        <p:nvSpPr>
          <p:cNvPr id="7690243" name="Text Box 3"/>
          <p:cNvSpPr txBox="1">
            <a:spLocks noChangeArrowheads="1"/>
          </p:cNvSpPr>
          <p:nvPr/>
        </p:nvSpPr>
        <p:spPr bwMode="auto">
          <a:xfrm>
            <a:off x="304800" y="4321175"/>
            <a:ext cx="8610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900" b="0">
                <a:solidFill>
                  <a:srgbClr val="FFFF66"/>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You Must Reject Both If You Reject Either!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90242"/>
                                        </p:tgtEl>
                                        <p:attrNameLst>
                                          <p:attrName>style.visibility</p:attrName>
                                        </p:attrNameLst>
                                      </p:cBhvr>
                                      <p:to>
                                        <p:strVal val="visible"/>
                                      </p:to>
                                    </p:set>
                                    <p:animEffect transition="in" filter="fade">
                                      <p:cBhvr>
                                        <p:cTn id="7" dur="500"/>
                                        <p:tgtEl>
                                          <p:spTgt spid="769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90243"/>
                                        </p:tgtEl>
                                        <p:attrNameLst>
                                          <p:attrName>style.visibility</p:attrName>
                                        </p:attrNameLst>
                                      </p:cBhvr>
                                      <p:to>
                                        <p:strVal val="visible"/>
                                      </p:to>
                                    </p:set>
                                    <p:animEffect transition="in" filter="fade">
                                      <p:cBhvr>
                                        <p:cTn id="12" dur="500"/>
                                        <p:tgtEl>
                                          <p:spTgt spid="769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42" grpId="0"/>
      <p:bldP spid="76902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2290" name="Text Box 2"/>
          <p:cNvSpPr txBox="1">
            <a:spLocks noChangeArrowheads="1"/>
          </p:cNvSpPr>
          <p:nvPr/>
        </p:nvSpPr>
        <p:spPr bwMode="auto">
          <a:xfrm>
            <a:off x="304800" y="1431925"/>
            <a:ext cx="8610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7500" b="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Jesus Christ Spoke Of Hell More Than Any Other Figure</a:t>
            </a:r>
            <a:br>
              <a:rPr lang="en-US" sz="7500" b="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br>
            <a:r>
              <a:rPr lang="en-US" sz="7500" b="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In The Bible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92290"/>
                                        </p:tgtEl>
                                        <p:attrNameLst>
                                          <p:attrName>style.visibility</p:attrName>
                                        </p:attrNameLst>
                                      </p:cBhvr>
                                      <p:to>
                                        <p:strVal val="visible"/>
                                      </p:to>
                                    </p:set>
                                    <p:animEffect transition="in" filter="fade">
                                      <p:cBhvr>
                                        <p:cTn id="7" dur="500"/>
                                        <p:tgtEl>
                                          <p:spTgt spid="769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22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4338" name="Text Box 2"/>
          <p:cNvSpPr txBox="1">
            <a:spLocks noChangeArrowheads="1"/>
          </p:cNvSpPr>
          <p:nvPr/>
        </p:nvSpPr>
        <p:spPr bwMode="auto">
          <a:xfrm>
            <a:off x="304800" y="1571625"/>
            <a:ext cx="86106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b="1">
                <a:solidFill>
                  <a:schemeClr val="tx1"/>
                </a:solidFill>
                <a:latin typeface="Tempus Sans ITC" pitchFamily="82" charset="0"/>
                <a:cs typeface="Arial" charset="0"/>
              </a:defRPr>
            </a:lvl1pPr>
            <a:lvl2pPr marL="742950" indent="-285750" eaLnBrk="0" hangingPunct="0">
              <a:defRPr sz="4000" b="1">
                <a:solidFill>
                  <a:schemeClr val="tx1"/>
                </a:solidFill>
                <a:latin typeface="Tempus Sans ITC" pitchFamily="82" charset="0"/>
                <a:cs typeface="Arial" charset="0"/>
              </a:defRPr>
            </a:lvl2pPr>
            <a:lvl3pPr marL="1143000" indent="-228600" eaLnBrk="0" hangingPunct="0">
              <a:defRPr sz="4000" b="1">
                <a:solidFill>
                  <a:schemeClr val="tx1"/>
                </a:solidFill>
                <a:latin typeface="Tempus Sans ITC" pitchFamily="82" charset="0"/>
                <a:cs typeface="Arial" charset="0"/>
              </a:defRPr>
            </a:lvl3pPr>
            <a:lvl4pPr marL="1600200" indent="-228600" eaLnBrk="0" hangingPunct="0">
              <a:defRPr sz="4000" b="1">
                <a:solidFill>
                  <a:schemeClr val="tx1"/>
                </a:solidFill>
                <a:latin typeface="Tempus Sans ITC" pitchFamily="82" charset="0"/>
                <a:cs typeface="Arial" charset="0"/>
              </a:defRPr>
            </a:lvl4pPr>
            <a:lvl5pPr marL="2057400" indent="-228600" eaLnBrk="0" hangingPunct="0">
              <a:defRPr sz="4000" b="1">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b="1">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b="1">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b="1">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b="1">
                <a:solidFill>
                  <a:schemeClr val="tx1"/>
                </a:solidFill>
                <a:latin typeface="Tempus Sans ITC" pitchFamily="82" charset="0"/>
                <a:cs typeface="Arial" charset="0"/>
              </a:defRPr>
            </a:lvl9pPr>
          </a:lstStyle>
          <a:p>
            <a:pPr algn="ctr" eaLnBrk="1" hangingPunct="1">
              <a:lnSpc>
                <a:spcPct val="80000"/>
              </a:lnSpc>
              <a:spcAft>
                <a:spcPct val="25000"/>
              </a:spcAft>
              <a:buClr>
                <a:srgbClr val="FFFF99"/>
              </a:buClr>
            </a:pPr>
            <a:r>
              <a:rPr lang="en-US" sz="6900" b="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Albertus Medium" pitchFamily="34" charset="0"/>
              </a:rPr>
              <a:t>You Must Conclude That If You Do Not Believe In Hell, That Jesus Was A Liar!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94338"/>
                                        </p:tgtEl>
                                        <p:attrNameLst>
                                          <p:attrName>style.visibility</p:attrName>
                                        </p:attrNameLst>
                                      </p:cBhvr>
                                      <p:to>
                                        <p:strVal val="visible"/>
                                      </p:to>
                                    </p:set>
                                    <p:animEffect transition="in" filter="fade">
                                      <p:cBhvr>
                                        <p:cTn id="7" dur="500"/>
                                        <p:tgtEl>
                                          <p:spTgt spid="769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433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19905</TotalTime>
  <Words>586</Words>
  <Application>Microsoft Office PowerPoint</Application>
  <PresentationFormat>On-screen Show (4:3)</PresentationFormat>
  <Paragraphs>141</Paragraphs>
  <Slides>57</Slides>
  <Notes>57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57</vt:i4>
      </vt:variant>
    </vt:vector>
  </HeadingPairs>
  <TitlesOfParts>
    <vt:vector size="64" baseType="lpstr">
      <vt:lpstr>Tempus Sans ITC</vt:lpstr>
      <vt:lpstr>Arial</vt:lpstr>
      <vt:lpstr>Albertus Medium</vt:lpstr>
      <vt:lpstr>Default Design</vt:lpstr>
      <vt:lpstr>2_Default Design</vt:lpstr>
      <vt:lpstr>1_Default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2001</cp:revision>
  <dcterms:created xsi:type="dcterms:W3CDTF">2005-02-19T02:02:57Z</dcterms:created>
  <dcterms:modified xsi:type="dcterms:W3CDTF">2011-10-02T04:05:04Z</dcterms:modified>
</cp:coreProperties>
</file>