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4169" r:id="rId2"/>
    <p:sldId id="8036" r:id="rId3"/>
    <p:sldId id="14140" r:id="rId4"/>
    <p:sldId id="14189" r:id="rId5"/>
    <p:sldId id="14190" r:id="rId6"/>
    <p:sldId id="14191" r:id="rId7"/>
    <p:sldId id="14192" r:id="rId8"/>
    <p:sldId id="14193" r:id="rId9"/>
    <p:sldId id="14202" r:id="rId10"/>
    <p:sldId id="14205" r:id="rId11"/>
    <p:sldId id="14171" r:id="rId12"/>
    <p:sldId id="14170" r:id="rId13"/>
    <p:sldId id="14194" r:id="rId14"/>
    <p:sldId id="14195" r:id="rId15"/>
    <p:sldId id="14198" r:id="rId16"/>
    <p:sldId id="14196" r:id="rId17"/>
    <p:sldId id="14172" r:id="rId18"/>
    <p:sldId id="14173" r:id="rId19"/>
    <p:sldId id="14197" r:id="rId20"/>
    <p:sldId id="14199" r:id="rId21"/>
    <p:sldId id="14200" r:id="rId22"/>
    <p:sldId id="14201" r:id="rId23"/>
    <p:sldId id="14203" r:id="rId24"/>
    <p:sldId id="14204" r:id="rId25"/>
    <p:sldId id="14160" r:id="rId26"/>
    <p:sldId id="14161" r:id="rId27"/>
    <p:sldId id="14162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99"/>
    <a:srgbClr val="99CC00"/>
    <a:srgbClr val="FFFF66"/>
    <a:srgbClr val="FFFF99"/>
    <a:srgbClr val="A7FFE2"/>
    <a:srgbClr val="66FFFF"/>
    <a:srgbClr val="8BFFFF"/>
    <a:srgbClr val="66FF33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1" autoAdjust="0"/>
    <p:restoredTop sz="94143" autoAdjust="0"/>
  </p:normalViewPr>
  <p:slideViewPr>
    <p:cSldViewPr snapToGrid="0">
      <p:cViewPr varScale="1">
        <p:scale>
          <a:sx n="86" d="100"/>
          <a:sy n="86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62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24DC9-7E55-420F-A1F0-5CBD1B9E7A73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3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807018"/>
            <a:ext cx="8686800" cy="32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Are You Willing To </a:t>
            </a:r>
            <a:r>
              <a:rPr lang="en-US" sz="8800" b="0" i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“GIVE IT UP</a:t>
            </a:r>
            <a:br>
              <a:rPr lang="en-US" sz="8800" b="0" i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8800" b="0" i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FOR HIM?”</a:t>
            </a:r>
            <a:endParaRPr lang="en-US" sz="8800" b="0" i="1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905506"/>
            <a:ext cx="8686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What If Today</a:t>
            </a:r>
            <a:b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Was Your Last Day On This Earth?</a:t>
            </a:r>
            <a:endParaRPr lang="en-US" sz="80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4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2357317"/>
            <a:ext cx="8763000" cy="2143367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1061" y="2382560"/>
            <a:ext cx="860187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Proverbs 27:1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Boast not thyself of to morrow; for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knowest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not what a day may bring forth. 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1881600"/>
            <a:ext cx="8763000" cy="3094801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1061" y="1894221"/>
            <a:ext cx="8601878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James 4:14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Whereas ye know not what shall be on the morrow. For what is your life? It is even a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vapour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appeareth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for a little time, and then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vanisheth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away.</a:t>
            </a:r>
            <a:r>
              <a:rPr lang="en-US" b="0" dirty="0">
                <a:latin typeface="Teen" pitchFamily="2" charset="0"/>
              </a:rPr>
              <a:t> </a:t>
            </a:r>
            <a:endParaRPr lang="en-US" b="0" dirty="0"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9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428179"/>
            <a:ext cx="86868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Would What You’ve Stored Up, Saved Up, And Used Up, Make A Difference For God’s Work?</a:t>
            </a:r>
            <a:endParaRPr lang="en-US" sz="80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1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920621"/>
            <a:ext cx="8686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spc="-15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Are You Storing</a:t>
            </a:r>
            <a:br>
              <a:rPr lang="en-US" sz="8000" b="0" spc="-15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8000" b="0" spc="-15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Up Your Gifts, Your Abilities, Or Your Surplus For Something Else?</a:t>
            </a:r>
            <a:endParaRPr lang="en-US" sz="8000" b="0" i="1" spc="-15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5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413064"/>
            <a:ext cx="8686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What If You Knew That Tonight, Your Soul Would Be Required Of You? </a:t>
            </a:r>
            <a:endParaRPr lang="en-US" sz="80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2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 rot="21125920">
            <a:off x="-720410" y="386967"/>
            <a:ext cx="6650038" cy="4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700" b="0" dirty="0">
                <a:solidFill>
                  <a:srgbClr val="A9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WOULD YOU GO?</a:t>
            </a:r>
          </a:p>
        </p:txBody>
      </p:sp>
      <p:sp>
        <p:nvSpPr>
          <p:cNvPr id="3" name="Text Box 1027"/>
          <p:cNvSpPr txBox="1">
            <a:spLocks noChangeArrowheads="1"/>
          </p:cNvSpPr>
          <p:nvPr/>
        </p:nvSpPr>
        <p:spPr bwMode="auto">
          <a:xfrm rot="667079">
            <a:off x="2706407" y="5689158"/>
            <a:ext cx="6650037" cy="92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7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WOULD YOU BE </a:t>
            </a:r>
            <a:r>
              <a:rPr lang="en-US" sz="37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READY</a:t>
            </a:r>
            <a:br>
              <a:rPr lang="en-US" sz="37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</a:t>
            </a:r>
            <a:r>
              <a:rPr lang="en-US" sz="37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MEET GOD?</a:t>
            </a: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808406" y="720555"/>
            <a:ext cx="7121525" cy="4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7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 ABOUT YOUR SINS?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-828545" y="5957907"/>
            <a:ext cx="6359525" cy="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37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 ABOUT YOUR</a:t>
            </a:r>
            <a:br>
              <a:rPr lang="en-US" sz="37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RELATIONSHIPS?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0" y="3067086"/>
            <a:ext cx="9144000" cy="92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3700" b="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 WOULD YOU LIKE TO SAY </a:t>
            </a:r>
            <a:r>
              <a:rPr lang="en-US" sz="37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</a:t>
            </a:r>
            <a:br>
              <a:rPr lang="en-US" sz="37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FRIENDS </a:t>
            </a:r>
            <a:r>
              <a:rPr lang="en-US" sz="3700" b="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FAMILY?</a:t>
            </a: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-267806" y="1205203"/>
            <a:ext cx="5551488" cy="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37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 ABOUT</a:t>
            </a:r>
            <a:br>
              <a:rPr lang="en-US" sz="37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 PRIORITIES?</a:t>
            </a:r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2822437" y="4004956"/>
            <a:ext cx="5551488" cy="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3700" b="0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 ABOUT</a:t>
            </a:r>
            <a:br>
              <a:rPr lang="en-US" sz="3700" b="0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b="0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 ATTITUDE?</a:t>
            </a:r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 rot="21097635">
            <a:off x="-828544" y="4638689"/>
            <a:ext cx="5551488" cy="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37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 ABOUT</a:t>
            </a:r>
            <a:br>
              <a:rPr lang="en-US" sz="37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 RELIGION?</a:t>
            </a:r>
          </a:p>
        </p:txBody>
      </p:sp>
      <p:sp>
        <p:nvSpPr>
          <p:cNvPr id="10" name="Text Box 1034"/>
          <p:cNvSpPr txBox="1">
            <a:spLocks noChangeArrowheads="1"/>
          </p:cNvSpPr>
          <p:nvPr/>
        </p:nvSpPr>
        <p:spPr bwMode="auto">
          <a:xfrm rot="1016490">
            <a:off x="4519613" y="1643420"/>
            <a:ext cx="4843462" cy="92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37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 </a:t>
            </a:r>
            <a:r>
              <a:rPr lang="en-US" sz="37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ABOUT THE</a:t>
            </a:r>
            <a:r>
              <a:rPr lang="en-US" sz="37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37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DEBTS YOU OWE?</a:t>
            </a:r>
          </a:p>
        </p:txBody>
      </p:sp>
      <p:sp>
        <p:nvSpPr>
          <p:cNvPr id="11" name="Text Box 1035"/>
          <p:cNvSpPr txBox="1">
            <a:spLocks noChangeArrowheads="1"/>
          </p:cNvSpPr>
          <p:nvPr/>
        </p:nvSpPr>
        <p:spPr bwMode="auto">
          <a:xfrm>
            <a:off x="709613" y="2138745"/>
            <a:ext cx="5551487" cy="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3700" b="0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 ABOUT</a:t>
            </a:r>
            <a:br>
              <a:rPr lang="en-US" sz="3700" b="0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b="0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 PRIDE?</a:t>
            </a:r>
          </a:p>
        </p:txBody>
      </p:sp>
      <p:sp>
        <p:nvSpPr>
          <p:cNvPr id="12" name="Text Box 1036"/>
          <p:cNvSpPr txBox="1">
            <a:spLocks noChangeArrowheads="1"/>
          </p:cNvSpPr>
          <p:nvPr/>
        </p:nvSpPr>
        <p:spPr bwMode="auto">
          <a:xfrm>
            <a:off x="5598181" y="4903943"/>
            <a:ext cx="4173538" cy="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37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 WOULD</a:t>
            </a:r>
            <a:br>
              <a:rPr lang="en-US" sz="37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 CHANGE?</a:t>
            </a:r>
          </a:p>
        </p:txBody>
      </p:sp>
    </p:spTree>
    <p:extLst>
      <p:ext uri="{BB962C8B-B14F-4D97-AF65-F5344CB8AC3E}">
        <p14:creationId xmlns:p14="http://schemas.microsoft.com/office/powerpoint/2010/main" val="76176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196850" y="387745"/>
            <a:ext cx="8704263" cy="168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73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Where Would</a:t>
            </a:r>
            <a:br>
              <a:rPr lang="en-US" sz="73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73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You Go?</a:t>
            </a:r>
            <a:endParaRPr lang="en-US" sz="73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196850" y="2239963"/>
            <a:ext cx="8704263" cy="9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73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What About God?</a:t>
            </a:r>
            <a:endParaRPr lang="en-US" sz="7300" b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196850" y="3328642"/>
            <a:ext cx="8704263" cy="168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73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What About</a:t>
            </a:r>
            <a:br>
              <a:rPr lang="en-US" sz="73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73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Your Sin?</a:t>
            </a:r>
            <a:endParaRPr lang="en-US" sz="73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96850" y="5218960"/>
            <a:ext cx="8704263" cy="168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5000"/>
              </a:spcAft>
              <a:buClr>
                <a:srgbClr val="FFFF99"/>
              </a:buClr>
            </a:pPr>
            <a:r>
              <a:rPr lang="en-US" sz="73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What Would</a:t>
            </a:r>
            <a:br>
              <a:rPr lang="en-US" sz="73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73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You Change?</a:t>
            </a:r>
          </a:p>
        </p:txBody>
      </p:sp>
    </p:spTree>
    <p:extLst>
      <p:ext uri="{BB962C8B-B14F-4D97-AF65-F5344CB8AC3E}">
        <p14:creationId xmlns:p14="http://schemas.microsoft.com/office/powerpoint/2010/main" val="377236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xit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xit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9" presetID="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xit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8" presetID="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xit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7" presetID="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xit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6" presetID="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xit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5" presetID="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xit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4" presetID="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xit" presetSubtype="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3" presetID="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xit" presetSubtype="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2" presetID="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xit" presetSubtype="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2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2" grpId="2" build="allAtOnce"/>
      <p:bldP spid="2" grpId="3" build="allAtOnce"/>
      <p:bldP spid="2" grpId="4" build="allAtOnce"/>
      <p:bldP spid="2" grpId="5" build="allAtOnce"/>
      <p:bldP spid="2" grpId="6" build="allAtOnce"/>
      <p:bldP spid="2" grpId="7" build="allAtOnce"/>
      <p:bldP spid="2" grpId="8" build="allAtOnce"/>
      <p:bldP spid="2" grpId="9" build="allAtOnce"/>
      <p:bldP spid="3" grpId="0" build="allAtOnce"/>
      <p:bldP spid="3" grpId="1" build="allAtOnce"/>
      <p:bldP spid="3" grpId="2" build="allAtOnce"/>
      <p:bldP spid="3" grpId="3" build="allAtOnce"/>
      <p:bldP spid="3" grpId="4" build="allAtOnce"/>
      <p:bldP spid="3" grpId="5" build="allAtOnce"/>
      <p:bldP spid="3" grpId="6" build="allAtOnce"/>
      <p:bldP spid="3" grpId="7" build="allAtOnce"/>
      <p:bldP spid="3" grpId="8" build="allAtOnce"/>
      <p:bldP spid="3" grpId="9" build="allAtOnce"/>
      <p:bldP spid="4" grpId="0" build="allAtOnce"/>
      <p:bldP spid="4" grpId="1" build="allAtOnce"/>
      <p:bldP spid="4" grpId="2" build="allAtOnce"/>
      <p:bldP spid="4" grpId="3" build="allAtOnce"/>
      <p:bldP spid="4" grpId="4" build="allAtOnce"/>
      <p:bldP spid="4" grpId="5" build="allAtOnce"/>
      <p:bldP spid="4" grpId="6" build="allAtOnce"/>
      <p:bldP spid="4" grpId="7" build="allAtOnce"/>
      <p:bldP spid="4" grpId="8" build="allAtOnce"/>
      <p:bldP spid="4" grpId="9" build="allAtOnce"/>
      <p:bldP spid="5" grpId="0" build="allAtOnce"/>
      <p:bldP spid="5" grpId="1" build="allAtOnce"/>
      <p:bldP spid="5" grpId="2" build="allAtOnce"/>
      <p:bldP spid="5" grpId="3" build="allAtOnce"/>
      <p:bldP spid="5" grpId="4" build="allAtOnce"/>
      <p:bldP spid="5" grpId="5" build="allAtOnce"/>
      <p:bldP spid="5" grpId="6" build="allAtOnce"/>
      <p:bldP spid="5" grpId="7" build="allAtOnce"/>
      <p:bldP spid="5" grpId="8" build="allAtOnce"/>
      <p:bldP spid="5" grpId="9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905506"/>
            <a:ext cx="8686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What If Today</a:t>
            </a:r>
            <a:b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Was Your Last Day On This Earth?</a:t>
            </a:r>
            <a:endParaRPr lang="en-US" sz="80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0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905506"/>
            <a:ext cx="8686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Are</a:t>
            </a:r>
            <a:r>
              <a:rPr lang="en-US" sz="8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You Going</a:t>
            </a:r>
            <a:br>
              <a:rPr lang="en-US" sz="8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8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To Be Like The Rich Fool?</a:t>
            </a:r>
            <a:endParaRPr lang="en-US" sz="80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6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905506"/>
            <a:ext cx="8686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Or Do You Want To Be Used As God’s Tool?</a:t>
            </a:r>
            <a:endParaRPr lang="en-US" sz="8000" b="0" i="1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0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905506"/>
            <a:ext cx="8686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Precise Instrument Guided By His Hands…</a:t>
            </a:r>
            <a:endParaRPr lang="en-US" sz="80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4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462308"/>
            <a:ext cx="8686800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800" b="0" spc="-150" dirty="0" smtClean="0">
                <a:solidFill>
                  <a:srgbClr val="99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God Has Promised To Provide For You, If Only You Give Your Life To Him</a:t>
            </a:r>
            <a:endParaRPr lang="en-US" sz="7800" b="0" i="1" spc="-150" dirty="0">
              <a:solidFill>
                <a:srgbClr val="99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1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2200972"/>
            <a:ext cx="8686800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96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GIVE YOUR LIFE TO HIM!</a:t>
            </a:r>
            <a:endParaRPr lang="en-US" sz="9600" b="0" i="1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4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3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90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98832"/>
            <a:ext cx="8763000" cy="6060337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428179"/>
            <a:ext cx="860187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Luke 12:16-32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16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spake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 parable unto them, saying, The ground of a certain rich man brought forth plentifully: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17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thought within himself, saying, What shall I do, because I have no room where to bestow my fruits?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18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said, This will I do: I will pull down my barns, and build greater; and there will I bestow all my fruits and my goods.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152611"/>
            <a:ext cx="8763000" cy="6552779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181958"/>
            <a:ext cx="860187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Luke 12:16-32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19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will say to my soul, Soul, thou hast much goods laid up for many years; take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ease, eat, drink, and be merry.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20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God said unto him, Thou fool, this night thy soul shall be required of thee: then whose shall those things be, which thou hast provided?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21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So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is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layeth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up treasure for himself, and is not rich toward God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6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152611"/>
            <a:ext cx="8763000" cy="6552779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181958"/>
            <a:ext cx="860187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Luke 12:16-32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22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said unto his disciples, Therefore I say unto you, Take no thought for your life, what ye shall eat; neither for the body, what ye shall put on.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23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life is more than meat, and the body is more than raiment.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24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Consider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ravens: for they neither sow nor reap; which neither have storehouse nor barn; and God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feedeth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them: how much more are ye better than the fowls? </a:t>
            </a:r>
          </a:p>
        </p:txBody>
      </p:sp>
    </p:spTree>
    <p:extLst>
      <p:ext uri="{BB962C8B-B14F-4D97-AF65-F5344CB8AC3E}">
        <p14:creationId xmlns:p14="http://schemas.microsoft.com/office/powerpoint/2010/main" val="260102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98832"/>
            <a:ext cx="8763000" cy="6060337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428179"/>
            <a:ext cx="860187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Luke 12:16-32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25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which of you with taking thought can add to his stature one cubit?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26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If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ye then be not able to do that thing which is least, why take ye thought for the rest?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27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Consider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lilies how they grow: they toil not, they spin not; and yet I say unto you, that Solomon in all his glory was not arrayed like one of these. </a:t>
            </a:r>
          </a:p>
        </p:txBody>
      </p:sp>
    </p:spTree>
    <p:extLst>
      <p:ext uri="{BB962C8B-B14F-4D97-AF65-F5344CB8AC3E}">
        <p14:creationId xmlns:p14="http://schemas.microsoft.com/office/powerpoint/2010/main" val="218876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152611"/>
            <a:ext cx="8763000" cy="6552779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181958"/>
            <a:ext cx="860187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Luke 12:16-32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28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If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then God so clothe the grass, which is to day in the field, and to morrow is cast into the oven; how much more will he clothe you, O ye of little faith?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29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seek not ye what ye shall eat, or what ye shall drink, neither be ye of doubtful mind.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30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all these things do the nations of the world seek after: and your Father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knoweth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that ye have need of these things. </a:t>
            </a:r>
          </a:p>
        </p:txBody>
      </p:sp>
    </p:spTree>
    <p:extLst>
      <p:ext uri="{BB962C8B-B14F-4D97-AF65-F5344CB8AC3E}">
        <p14:creationId xmlns:p14="http://schemas.microsoft.com/office/powerpoint/2010/main" val="339239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1629938"/>
            <a:ext cx="8763000" cy="3598124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1659285"/>
            <a:ext cx="860187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Luke 12:16-32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31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rather seek ye the kingdom of God; and all these things shall be added unto you.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32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Fear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not, little flock; for it is your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Father's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good pleasure to give you the kingdom. </a:t>
            </a:r>
          </a:p>
        </p:txBody>
      </p:sp>
    </p:spTree>
    <p:extLst>
      <p:ext uri="{BB962C8B-B14F-4D97-AF65-F5344CB8AC3E}">
        <p14:creationId xmlns:p14="http://schemas.microsoft.com/office/powerpoint/2010/main" val="301219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413064"/>
            <a:ext cx="8686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spc="-150" dirty="0" smtClean="0">
                <a:solidFill>
                  <a:srgbClr val="99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God Has Promised To Provide For You, If You Only Leave It Up To Him</a:t>
            </a:r>
            <a:endParaRPr lang="en-US" sz="8000" b="0" i="1" spc="-150" dirty="0">
              <a:solidFill>
                <a:srgbClr val="99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0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ndGame-05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65812</TotalTime>
  <Words>202</Words>
  <Application>Microsoft Office PowerPoint</Application>
  <PresentationFormat>On-screen Show (4:3)</PresentationFormat>
  <Paragraphs>73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The Union - FULL</dc:title>
  <dc:creator>RDJ</dc:creator>
  <cp:lastModifiedBy>Roger J</cp:lastModifiedBy>
  <cp:revision>3814</cp:revision>
  <dcterms:created xsi:type="dcterms:W3CDTF">2005-02-19T02:02:57Z</dcterms:created>
  <dcterms:modified xsi:type="dcterms:W3CDTF">2011-09-25T03:23:06Z</dcterms:modified>
</cp:coreProperties>
</file>