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14169" r:id="rId2"/>
    <p:sldId id="8036" r:id="rId3"/>
    <p:sldId id="14140" r:id="rId4"/>
    <p:sldId id="14143" r:id="rId5"/>
    <p:sldId id="14144" r:id="rId6"/>
    <p:sldId id="14145" r:id="rId7"/>
    <p:sldId id="14146" r:id="rId8"/>
    <p:sldId id="14147" r:id="rId9"/>
    <p:sldId id="14148" r:id="rId10"/>
    <p:sldId id="14163" r:id="rId11"/>
    <p:sldId id="14164" r:id="rId12"/>
    <p:sldId id="14165" r:id="rId13"/>
    <p:sldId id="14166" r:id="rId14"/>
    <p:sldId id="14167" r:id="rId15"/>
    <p:sldId id="14168" r:id="rId16"/>
    <p:sldId id="14149" r:id="rId17"/>
    <p:sldId id="14150" r:id="rId18"/>
    <p:sldId id="14151" r:id="rId19"/>
    <p:sldId id="14141" r:id="rId20"/>
    <p:sldId id="14159" r:id="rId21"/>
    <p:sldId id="14152" r:id="rId22"/>
    <p:sldId id="14153" r:id="rId23"/>
    <p:sldId id="14154" r:id="rId24"/>
    <p:sldId id="14155" r:id="rId25"/>
    <p:sldId id="14156" r:id="rId26"/>
    <p:sldId id="14160" r:id="rId27"/>
    <p:sldId id="14161" r:id="rId28"/>
    <p:sldId id="14162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99CC00"/>
    <a:srgbClr val="FFFF66"/>
    <a:srgbClr val="FFFF99"/>
    <a:srgbClr val="A7FFE2"/>
    <a:srgbClr val="66FFFF"/>
    <a:srgbClr val="99FF99"/>
    <a:srgbClr val="8BFFFF"/>
    <a:srgbClr val="66FF33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1" autoAdjust="0"/>
    <p:restoredTop sz="94143" autoAdjust="0"/>
  </p:normalViewPr>
  <p:slideViewPr>
    <p:cSldViewPr snapToGrid="0">
      <p:cViewPr varScale="1">
        <p:scale>
          <a:sx n="86" d="100"/>
          <a:sy n="86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624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C24DC9-7E55-420F-A1F0-5CBD1B9E7A73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3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105287"/>
            <a:ext cx="86868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4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In Jesus’ day, a talent would be equivalent to about 20 years worth</a:t>
            </a:r>
            <a:br>
              <a:rPr lang="en-US" sz="74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7400" b="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of savings</a:t>
            </a:r>
            <a:endParaRPr lang="en-US" sz="7400" b="0" i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19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2016306"/>
            <a:ext cx="86868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400" b="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A talent equaled about $500,000 in today’s money</a:t>
            </a:r>
            <a:endParaRPr lang="en-US" sz="7400" b="0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040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2016306"/>
            <a:ext cx="8686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0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This one man</a:t>
            </a:r>
            <a:br>
              <a:rPr lang="en-US" sz="80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80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owed the King</a:t>
            </a:r>
            <a:br>
              <a:rPr lang="en-US" sz="80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8000" b="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10,000 Talents!</a:t>
            </a:r>
            <a:endParaRPr lang="en-US" sz="8000" b="0" i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631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4300" y="871377"/>
            <a:ext cx="8915400" cy="511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7400" b="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If one talent is about $500,000 in today’s money, then this man owed the King around</a:t>
            </a:r>
            <a:r>
              <a:rPr lang="en-US" sz="7400" b="0" i="1" spc="-15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/>
            </a:r>
            <a:br>
              <a:rPr lang="en-US" sz="7400" b="0" i="1" spc="-15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</a:br>
            <a:r>
              <a:rPr lang="en-US" sz="8800" i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$5,000,000,000!</a:t>
            </a:r>
            <a:endParaRPr lang="en-US" sz="8800" spc="-150" dirty="0" smtClean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609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2412918"/>
            <a:ext cx="8686800" cy="22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Aft>
                <a:spcPct val="25000"/>
              </a:spcAft>
              <a:buClr>
                <a:srgbClr val="FFFF99"/>
              </a:buClr>
            </a:pPr>
            <a:r>
              <a:rPr lang="en-US" sz="8800" b="0" spc="-15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That’s $5 Billion, </a:t>
            </a:r>
            <a:r>
              <a:rPr lang="en-US" sz="8800" i="1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PEOPLE!!!</a:t>
            </a:r>
            <a:endParaRPr lang="en-US" sz="8800" i="1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48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15" y="517794"/>
            <a:ext cx="6519171" cy="444752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28600" y="4583267"/>
            <a:ext cx="8686800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25000"/>
              </a:spcAft>
              <a:buClr>
                <a:srgbClr val="FFFF99"/>
              </a:buClr>
            </a:pPr>
            <a:r>
              <a:rPr lang="en-US" sz="7400" b="0" spc="-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BERNIE MADOFF</a:t>
            </a:r>
            <a:endParaRPr lang="en-US" sz="7400" b="0" i="1" spc="-3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5617017"/>
            <a:ext cx="868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25000"/>
              </a:spcAft>
              <a:buClr>
                <a:srgbClr val="FFFF99"/>
              </a:buClr>
            </a:pPr>
            <a:r>
              <a:rPr lang="en-US" sz="5400" b="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bertus Medium" pitchFamily="34" charset="0"/>
              </a:rPr>
              <a:t>Swindled almost $30 Billion </a:t>
            </a:r>
            <a:endParaRPr lang="en-US" sz="5400" b="0" i="1" dirty="0"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23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2896785"/>
            <a:ext cx="8763000" cy="3533942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2955479"/>
            <a:ext cx="8601878" cy="347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9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sz="39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900" b="0" dirty="0" smtClean="0">
                <a:solidFill>
                  <a:srgbClr val="FFFF00"/>
                </a:solidFill>
                <a:latin typeface="Teen" pitchFamily="2" charset="0"/>
              </a:rPr>
              <a:t>28 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But the same servant went out, and found one of his </a:t>
            </a:r>
            <a:r>
              <a:rPr lang="en-US" sz="3900" b="0" dirty="0" err="1" smtClean="0">
                <a:solidFill>
                  <a:schemeClr val="bg1"/>
                </a:solidFill>
                <a:latin typeface="Teen" pitchFamily="2" charset="0"/>
              </a:rPr>
              <a:t>fellowservants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, which owed him an hundred pence: and he laid hands on him, and took him by the throat, saying, Pay me that thou </a:t>
            </a:r>
            <a:r>
              <a:rPr lang="en-US" sz="3900" b="0" dirty="0" err="1" smtClean="0">
                <a:solidFill>
                  <a:schemeClr val="bg1"/>
                </a:solidFill>
                <a:latin typeface="Teen" pitchFamily="2" charset="0"/>
              </a:rPr>
              <a:t>owest</a:t>
            </a:r>
            <a:r>
              <a:rPr lang="en-US" sz="3900" b="0" dirty="0" smtClean="0">
                <a:solidFill>
                  <a:schemeClr val="bg1"/>
                </a:solidFill>
                <a:latin typeface="Teen" pitchFamily="2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24605"/>
            <a:ext cx="8763000" cy="2644017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83299"/>
            <a:ext cx="860187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29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his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fellowservant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fell down at his feet, and besought him, saying, Have patience with me, and I will pay thee all.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33133"/>
            <a:ext cx="8763000" cy="2151575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91827"/>
            <a:ext cx="860187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30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he would not: but went and cast him into prison, till he should pay the debt.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584" y="1707616"/>
            <a:ext cx="2785860" cy="190057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66" y="2686285"/>
            <a:ext cx="5266063" cy="394954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2" y="3798984"/>
            <a:ext cx="2465478" cy="22272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36" y="4797303"/>
            <a:ext cx="2465478" cy="192666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26641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24605"/>
            <a:ext cx="8763000" cy="2644017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83299"/>
            <a:ext cx="860187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31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So when his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fellowservants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saw what was done, they were very sorry, and came and told unto their lord all that was done.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24605"/>
            <a:ext cx="8763000" cy="3243926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83299"/>
            <a:ext cx="8601878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32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Then his lord, after that he had called him, said unto him, O thou wicked servant, I forgave thee all that debt, because thou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desiredst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me.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33133"/>
            <a:ext cx="8763000" cy="2151575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91827"/>
            <a:ext cx="860187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33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Shouldest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not thou also have had compassion on thy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fellowservant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, even as I had pity on thee?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33133"/>
            <a:ext cx="8763000" cy="2677875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91827"/>
            <a:ext cx="8601878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34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his lord was wroth, and delivered him to the tormentors, till he should pay all that was due unto him.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24474"/>
            <a:ext cx="8763000" cy="2644018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83168"/>
            <a:ext cx="860187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35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So likewise shall my heavenly Father do also unto you, if ye from your hearts forgive not every one his brother their trespasses.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23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903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24736"/>
            <a:ext cx="8763000" cy="2644017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83430"/>
            <a:ext cx="860187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21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Then came Peter to him, and said, Lord, how oft shall my brother sin against me, and I forgive him? till seven times?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33133"/>
            <a:ext cx="8763000" cy="2143367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91827"/>
            <a:ext cx="8601878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22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Jesus </a:t>
            </a:r>
            <a:r>
              <a:rPr lang="en-US" b="0" dirty="0" err="1" smtClean="0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 unto him, I say not unto thee, Until seven times: but, Until seventy times seven.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33133"/>
            <a:ext cx="8763000" cy="2677875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91827"/>
            <a:ext cx="8601878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23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Therefore is the kingdom of heaven likened unto a certain king, which would take account of his servants.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33133"/>
            <a:ext cx="8763000" cy="2677875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91827"/>
            <a:ext cx="8601878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24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And when he had begun to reckon, one was brought unto him, which owed him ten thousand talents.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24605"/>
            <a:ext cx="8763000" cy="3128252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83299"/>
            <a:ext cx="8601878" cy="30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25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forasmuch as he had not to pay, his lord commanded him to be sold, and his wife, and children, and all that he had, and payment to be made.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24605"/>
            <a:ext cx="8763000" cy="2644017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83299"/>
            <a:ext cx="860187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26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 servant therefore fell down, and worshipped him, saying, Lord, have patience with me, and I will pay thee all.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$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611" y="122382"/>
            <a:ext cx="5526777" cy="2337827"/>
          </a:xfrm>
          <a:prstGeom prst="rect">
            <a:avLst/>
          </a:prstGeom>
          <a:ln>
            <a:noFill/>
          </a:ln>
          <a:effectLst>
            <a:outerShdw blurRad="190500" dist="114300" dir="2700000" algn="tl" rotWithShape="0">
              <a:schemeClr val="tx1">
                <a:alpha val="80000"/>
              </a:scheme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3133133"/>
            <a:ext cx="8763000" cy="2677875"/>
          </a:xfrm>
          <a:prstGeom prst="rect">
            <a:avLst/>
          </a:prstGeom>
          <a:solidFill>
            <a:schemeClr val="tx1">
              <a:alpha val="8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71061" y="3191827"/>
            <a:ext cx="8601878" cy="257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18:21-35</a:t>
            </a:r>
            <a:b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rgbClr val="FFFF00"/>
                </a:solidFill>
                <a:latin typeface="Teen" pitchFamily="2" charset="0"/>
              </a:rPr>
              <a:t>27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Then the lord of that servant was moved with compassion, and loosed him, and forgave him the debt.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ndGame-05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65673</TotalTime>
  <Words>117</Words>
  <Application>Microsoft Office PowerPoint</Application>
  <PresentationFormat>On-screen Show (4:3)</PresentationFormat>
  <Paragraphs>50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The Union - FULL</dc:title>
  <dc:creator>RDJ</dc:creator>
  <cp:lastModifiedBy>Roger J</cp:lastModifiedBy>
  <cp:revision>3802</cp:revision>
  <dcterms:created xsi:type="dcterms:W3CDTF">2005-02-19T02:02:57Z</dcterms:created>
  <dcterms:modified xsi:type="dcterms:W3CDTF">2011-09-19T21:25:08Z</dcterms:modified>
</cp:coreProperties>
</file>