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60"/>
  </p:notesMasterIdLst>
  <p:sldIdLst>
    <p:sldId id="15806" r:id="rId3"/>
    <p:sldId id="15642" r:id="rId4"/>
    <p:sldId id="15807" r:id="rId5"/>
    <p:sldId id="15724" r:id="rId6"/>
    <p:sldId id="15751" r:id="rId7"/>
    <p:sldId id="15752" r:id="rId8"/>
    <p:sldId id="15753" r:id="rId9"/>
    <p:sldId id="15754" r:id="rId10"/>
    <p:sldId id="15755" r:id="rId11"/>
    <p:sldId id="15756" r:id="rId12"/>
    <p:sldId id="15757" r:id="rId13"/>
    <p:sldId id="15758" r:id="rId14"/>
    <p:sldId id="15759" r:id="rId15"/>
    <p:sldId id="15760" r:id="rId16"/>
    <p:sldId id="15761" r:id="rId17"/>
    <p:sldId id="15762" r:id="rId18"/>
    <p:sldId id="15763" r:id="rId19"/>
    <p:sldId id="15764" r:id="rId20"/>
    <p:sldId id="15765" r:id="rId21"/>
    <p:sldId id="15767" r:id="rId22"/>
    <p:sldId id="15766" r:id="rId23"/>
    <p:sldId id="15768" r:id="rId24"/>
    <p:sldId id="15769" r:id="rId25"/>
    <p:sldId id="15770" r:id="rId26"/>
    <p:sldId id="15771" r:id="rId27"/>
    <p:sldId id="15772" r:id="rId28"/>
    <p:sldId id="15773" r:id="rId29"/>
    <p:sldId id="15774" r:id="rId30"/>
    <p:sldId id="15775" r:id="rId31"/>
    <p:sldId id="15776" r:id="rId32"/>
    <p:sldId id="15777" r:id="rId33"/>
    <p:sldId id="15778" r:id="rId34"/>
    <p:sldId id="15779" r:id="rId35"/>
    <p:sldId id="15780" r:id="rId36"/>
    <p:sldId id="15781" r:id="rId37"/>
    <p:sldId id="15782" r:id="rId38"/>
    <p:sldId id="15783" r:id="rId39"/>
    <p:sldId id="15784" r:id="rId40"/>
    <p:sldId id="15785" r:id="rId41"/>
    <p:sldId id="15786" r:id="rId42"/>
    <p:sldId id="15787" r:id="rId43"/>
    <p:sldId id="15788" r:id="rId44"/>
    <p:sldId id="15789" r:id="rId45"/>
    <p:sldId id="15790" r:id="rId46"/>
    <p:sldId id="15791" r:id="rId47"/>
    <p:sldId id="15792" r:id="rId48"/>
    <p:sldId id="15793" r:id="rId49"/>
    <p:sldId id="15794" r:id="rId50"/>
    <p:sldId id="15795" r:id="rId51"/>
    <p:sldId id="15796" r:id="rId52"/>
    <p:sldId id="15797" r:id="rId53"/>
    <p:sldId id="15798" r:id="rId54"/>
    <p:sldId id="15803" r:id="rId55"/>
    <p:sldId id="15804" r:id="rId56"/>
    <p:sldId id="15805" r:id="rId57"/>
    <p:sldId id="15703" r:id="rId58"/>
    <p:sldId id="15639" r:id="rId59"/>
  </p:sldIdLst>
  <p:sldSz cx="9144000" cy="6858000" type="screen4x3"/>
  <p:notesSz cx="6858000" cy="9144000"/>
  <p:embeddedFontLst>
    <p:embeddedFont>
      <p:font typeface="Antique Olive" pitchFamily="34" charset="0"/>
      <p:regular r:id="rId61"/>
      <p:bold r:id="rId62"/>
      <p:italic r:id="rId63"/>
    </p:embeddedFont>
    <p:embeddedFont>
      <p:font typeface="Biondi" pitchFamily="2" charset="0"/>
      <p:regular r:id="rId64"/>
    </p:embeddedFont>
    <p:embeddedFont>
      <p:font typeface="YouMurderer BB" pitchFamily="2" charset="0"/>
      <p:regular r:id="rId65"/>
    </p:embeddedFont>
    <p:embeddedFont>
      <p:font typeface="Aharoni" pitchFamily="2" charset="-79"/>
      <p:bold r:id="rId66"/>
    </p:embeddedFont>
    <p:embeddedFont>
      <p:font typeface="Tempus Sans ITC" pitchFamily="82" charset="0"/>
      <p:regular r:id="rId67"/>
    </p:embeddedFont>
    <p:embeddedFont>
      <p:font typeface="Huxtable" pitchFamily="2" charset="0"/>
      <p:regular r:id="rId68"/>
    </p:embeddedFont>
  </p:embeddedFontLst>
  <p:custDataLst>
    <p:tags r:id="rId69"/>
  </p:custData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FF99"/>
    <a:srgbClr val="99FF99"/>
    <a:srgbClr val="B2DE82"/>
    <a:srgbClr val="FFFF66"/>
    <a:srgbClr val="FFFFCC"/>
    <a:srgbClr val="080808"/>
    <a:srgbClr val="FFFFFF"/>
    <a:srgbClr val="DDDDDD"/>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473" autoAdjust="0"/>
    <p:restoredTop sz="93800" autoAdjust="0"/>
  </p:normalViewPr>
  <p:slideViewPr>
    <p:cSldViewPr snapToGrid="0">
      <p:cViewPr varScale="1">
        <p:scale>
          <a:sx n="86" d="100"/>
          <a:sy n="86" d="100"/>
        </p:scale>
        <p:origin x="-1374" y="-9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3.fntdata"/><Relationship Id="rId68"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4.fntdata"/><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E0EB3348-DC86-4719-9D28-4EC761E61034}" type="slidenum">
              <a:rPr lang="en-US"/>
              <a:pPr/>
              <a:t>‹#›</a:t>
            </a:fld>
            <a:endParaRPr lang="en-US"/>
          </a:p>
        </p:txBody>
      </p:sp>
    </p:spTree>
    <p:extLst>
      <p:ext uri="{BB962C8B-B14F-4D97-AF65-F5344CB8AC3E}">
        <p14:creationId xmlns:p14="http://schemas.microsoft.com/office/powerpoint/2010/main" val="29468377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24DC9-7E55-420F-A1F0-5CBD1B9E7A73}" type="slidenum">
              <a:rPr lang="en-US">
                <a:solidFill>
                  <a:srgbClr val="000000"/>
                </a:solidFill>
              </a:rPr>
              <a:pPr/>
              <a:t>1</a:t>
            </a:fld>
            <a:endParaRPr lang="en-US">
              <a:solidFill>
                <a:srgbClr val="000000"/>
              </a:solidFill>
            </a:endParaRPr>
          </a:p>
        </p:txBody>
      </p:sp>
      <p:sp>
        <p:nvSpPr>
          <p:cNvPr id="6235138" name="Rectangle 2"/>
          <p:cNvSpPr>
            <a:spLocks noGrp="1" noRot="1" noChangeAspect="1" noChangeArrowheads="1" noTextEdit="1"/>
          </p:cNvSpPr>
          <p:nvPr>
            <p:ph type="sldImg"/>
          </p:nvPr>
        </p:nvSpPr>
        <p:spPr>
          <a:ln/>
        </p:spPr>
      </p:sp>
      <p:sp>
        <p:nvSpPr>
          <p:cNvPr id="623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10</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17</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18</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19</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20</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27</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28</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29</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30</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37</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38</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39</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40</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47</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48</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49</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50</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51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52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53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54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55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56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1DF2D100-62D8-42D8-8FD0-837B16FB4081}" type="slidenum">
              <a:rPr lang="en-US">
                <a:solidFill>
                  <a:srgbClr val="000000"/>
                </a:solidFill>
              </a:rPr>
              <a:pPr/>
              <a:t>57</a:t>
            </a:fld>
            <a:endParaRPr lang="en-US">
              <a:solidFill>
                <a:srgbClr val="000000"/>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7</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8</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9</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DD673A-F5FD-4BD3-8DB5-14812BF4A6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AE8013-45C1-497E-BD44-9E592113944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D20B47-F8D5-495C-A854-6539A82AC21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solidFill>
                  <a:srgbClr val="000000"/>
                </a:solidFill>
              </a: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6FD5E0-B52A-41B2-8F68-7FF3B1E66AB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4D951-8D69-4FEB-B813-26BAC8B6900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CDBB75-8885-45C0-BD4E-C9BA718307D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9920C27-276B-4574-87E5-3DCD0763190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A3D20D-9913-43A5-BCB3-620972D33C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86639A-8853-43F7-9980-B63B5056331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A3ABBC-BB52-4AE5-8A5A-DCA8EB26F6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jpg"/></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124920"/>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1683293"/>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Lost His Senses</a:t>
            </a:r>
          </a:p>
        </p:txBody>
      </p:sp>
      <p:sp>
        <p:nvSpPr>
          <p:cNvPr id="8" name="Rectangle 7"/>
          <p:cNvSpPr>
            <a:spLocks noChangeArrowheads="1"/>
          </p:cNvSpPr>
          <p:nvPr/>
        </p:nvSpPr>
        <p:spPr bwMode="auto">
          <a:xfrm>
            <a:off x="793488" y="2780591"/>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2338964"/>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No Spiritual Sense</a:t>
            </a:r>
          </a:p>
        </p:txBody>
      </p:sp>
      <p:sp>
        <p:nvSpPr>
          <p:cNvPr id="10" name="TextBox 9"/>
          <p:cNvSpPr txBox="1"/>
          <p:nvPr/>
        </p:nvSpPr>
        <p:spPr>
          <a:xfrm>
            <a:off x="181369" y="2994275"/>
            <a:ext cx="8781263" cy="3154710"/>
          </a:xfrm>
          <a:prstGeom prst="rect">
            <a:avLst/>
          </a:prstGeom>
          <a:noFill/>
        </p:spPr>
        <p:txBody>
          <a:bodyPr wrap="square" rtlCol="0">
            <a:spAutoFit/>
          </a:bodyPr>
          <a:lstStyle/>
          <a:p>
            <a:pPr algn="ctr">
              <a:spcAft>
                <a:spcPts val="1200"/>
              </a:spcAft>
            </a:pPr>
            <a:r>
              <a:rPr lang="en-US" sz="19900" b="0" dirty="0" smtClean="0">
                <a:ln>
                  <a:solidFill>
                    <a:schemeClr val="tx1"/>
                  </a:solidFill>
                </a:ln>
                <a:solidFill>
                  <a:schemeClr val="bg1"/>
                </a:solidFill>
                <a:effectLst>
                  <a:glow rad="228600">
                    <a:srgbClr val="080808"/>
                  </a:glow>
                </a:effectLst>
                <a:latin typeface="YouMurderer BB" pitchFamily="2" charset="0"/>
                <a:cs typeface="Aharoni" pitchFamily="2" charset="-79"/>
              </a:rPr>
              <a:t>“Famine”</a:t>
            </a:r>
            <a:endParaRPr lang="en-US" sz="8000" b="0" dirty="0" smtClean="0">
              <a:ln>
                <a:solidFill>
                  <a:schemeClr val="tx1"/>
                </a:solidFill>
              </a:ln>
              <a:solidFill>
                <a:schemeClr val="bg1"/>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124920"/>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1683293"/>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Lost His Senses</a:t>
            </a:r>
          </a:p>
        </p:txBody>
      </p:sp>
      <p:sp>
        <p:nvSpPr>
          <p:cNvPr id="8" name="Rectangle 7"/>
          <p:cNvSpPr>
            <a:spLocks noChangeArrowheads="1"/>
          </p:cNvSpPr>
          <p:nvPr/>
        </p:nvSpPr>
        <p:spPr bwMode="auto">
          <a:xfrm>
            <a:off x="793488" y="2780591"/>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2338964"/>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No Spiritual Sense</a:t>
            </a:r>
          </a:p>
        </p:txBody>
      </p:sp>
      <p:sp>
        <p:nvSpPr>
          <p:cNvPr id="10" name="TextBox 9"/>
          <p:cNvSpPr txBox="1"/>
          <p:nvPr/>
        </p:nvSpPr>
        <p:spPr>
          <a:xfrm>
            <a:off x="0" y="3570575"/>
            <a:ext cx="9143999" cy="2369880"/>
          </a:xfrm>
          <a:prstGeom prst="rect">
            <a:avLst/>
          </a:prstGeom>
          <a:noFill/>
        </p:spPr>
        <p:txBody>
          <a:bodyPr wrap="square" rtlCol="0">
            <a:spAutoFit/>
          </a:bodyPr>
          <a:lstStyle/>
          <a:p>
            <a:pPr algn="ctr">
              <a:spcAft>
                <a:spcPts val="1200"/>
              </a:spcAft>
            </a:pPr>
            <a:r>
              <a:rPr lang="en-US" sz="148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“Joined Himself”</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124920"/>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1683293"/>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Lost His Senses</a:t>
            </a:r>
          </a:p>
        </p:txBody>
      </p:sp>
      <p:sp>
        <p:nvSpPr>
          <p:cNvPr id="8" name="Rectangle 7"/>
          <p:cNvSpPr>
            <a:spLocks noChangeArrowheads="1"/>
          </p:cNvSpPr>
          <p:nvPr/>
        </p:nvSpPr>
        <p:spPr bwMode="auto">
          <a:xfrm>
            <a:off x="793488" y="2780591"/>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2338964"/>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No Spiritual Sense</a:t>
            </a:r>
          </a:p>
        </p:txBody>
      </p:sp>
      <p:sp>
        <p:nvSpPr>
          <p:cNvPr id="10" name="TextBox 9"/>
          <p:cNvSpPr txBox="1"/>
          <p:nvPr/>
        </p:nvSpPr>
        <p:spPr>
          <a:xfrm>
            <a:off x="0" y="3739623"/>
            <a:ext cx="9143999" cy="2893036"/>
          </a:xfrm>
          <a:prstGeom prst="rect">
            <a:avLst/>
          </a:prstGeom>
          <a:noFill/>
        </p:spPr>
        <p:txBody>
          <a:bodyPr wrap="square" rtlCol="0">
            <a:spAutoFit/>
          </a:bodyPr>
          <a:lstStyle/>
          <a:p>
            <a:pPr algn="ctr">
              <a:lnSpc>
                <a:spcPct val="55000"/>
              </a:lnSpc>
              <a:spcAft>
                <a:spcPts val="1200"/>
              </a:spcAft>
            </a:pPr>
            <a:r>
              <a:rPr lang="en-US" sz="155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“Husks That</a:t>
            </a:r>
            <a:br>
              <a:rPr lang="en-US" sz="155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br>
            <a:r>
              <a:rPr lang="en-US" sz="155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Pigs Eat”</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4" name="Rectangle 3"/>
          <p:cNvSpPr>
            <a:spLocks noChangeArrowheads="1"/>
          </p:cNvSpPr>
          <p:nvPr/>
        </p:nvSpPr>
        <p:spPr bwMode="auto">
          <a:xfrm>
            <a:off x="209550" y="1556475"/>
            <a:ext cx="8724901" cy="3345938"/>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1652078"/>
            <a:ext cx="8616043"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Luke 15:17-19</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17</a:t>
            </a:r>
            <a:r>
              <a:rPr lang="en-US" dirty="0" smtClean="0">
                <a:solidFill>
                  <a:schemeClr val="bg1"/>
                </a:solidFill>
              </a:rPr>
              <a:t>And when he came to himself, he said, How many hired servants of my father's have bread enough and to spare, and I perish with hunger! </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4" name="Rectangle 3"/>
          <p:cNvSpPr>
            <a:spLocks noChangeArrowheads="1"/>
          </p:cNvSpPr>
          <p:nvPr/>
        </p:nvSpPr>
        <p:spPr bwMode="auto">
          <a:xfrm>
            <a:off x="209550" y="1556475"/>
            <a:ext cx="8724901" cy="4567700"/>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1652078"/>
            <a:ext cx="8616043" cy="440120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Luke 15:17-19</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18</a:t>
            </a:r>
            <a:r>
              <a:rPr lang="en-US" dirty="0" smtClean="0">
                <a:solidFill>
                  <a:schemeClr val="bg1"/>
                </a:solidFill>
              </a:rPr>
              <a:t>I will arise and go to my father, and will say unto him, Father, I have sinned against heaven, and before thee, </a:t>
            </a:r>
          </a:p>
          <a:p>
            <a:r>
              <a:rPr lang="en-US" baseline="30000" dirty="0" smtClean="0">
                <a:solidFill>
                  <a:srgbClr val="FFFF00"/>
                </a:solidFill>
              </a:rPr>
              <a:t>19</a:t>
            </a:r>
            <a:r>
              <a:rPr lang="en-US" dirty="0" smtClean="0">
                <a:solidFill>
                  <a:schemeClr val="bg1"/>
                </a:solidFill>
              </a:rPr>
              <a:t>And am no more worthy to be called thy son: make me as one of thy hired servants. </a:t>
            </a:r>
            <a:endParaRPr lang="en-US" dirty="0">
              <a:solidFill>
                <a:schemeClr val="bg1"/>
              </a:solidFill>
            </a:endParaRP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877952"/>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2436325"/>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Regained His Senses</a:t>
            </a:r>
          </a:p>
        </p:txBody>
      </p:sp>
      <p:sp>
        <p:nvSpPr>
          <p:cNvPr id="8" name="Rectangle 7"/>
          <p:cNvSpPr>
            <a:spLocks noChangeArrowheads="1"/>
          </p:cNvSpPr>
          <p:nvPr/>
        </p:nvSpPr>
        <p:spPr bwMode="auto">
          <a:xfrm>
            <a:off x="793488" y="3456783"/>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3015156"/>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Spiritual Sense</a:t>
            </a:r>
          </a:p>
        </p:txBody>
      </p:sp>
      <p:sp>
        <p:nvSpPr>
          <p:cNvPr id="10" name="TextBox 9"/>
          <p:cNvSpPr txBox="1"/>
          <p:nvPr/>
        </p:nvSpPr>
        <p:spPr>
          <a:xfrm>
            <a:off x="0" y="3655099"/>
            <a:ext cx="9143999" cy="2477601"/>
          </a:xfrm>
          <a:prstGeom prst="rect">
            <a:avLst/>
          </a:prstGeom>
          <a:noFill/>
        </p:spPr>
        <p:txBody>
          <a:bodyPr wrap="square" rtlCol="0">
            <a:spAutoFit/>
          </a:bodyPr>
          <a:lstStyle/>
          <a:p>
            <a:pPr algn="ctr">
              <a:spcAft>
                <a:spcPts val="1200"/>
              </a:spcAft>
            </a:pPr>
            <a:r>
              <a:rPr lang="en-US" sz="15500" b="0" dirty="0" smtClean="0">
                <a:ln>
                  <a:solidFill>
                    <a:schemeClr val="tx1"/>
                  </a:solidFill>
                </a:ln>
                <a:solidFill>
                  <a:schemeClr val="bg1"/>
                </a:solidFill>
                <a:effectLst>
                  <a:glow rad="228600">
                    <a:srgbClr val="080808"/>
                  </a:glow>
                </a:effectLst>
                <a:latin typeface="YouMurderer BB" pitchFamily="2" charset="0"/>
                <a:cs typeface="Aharoni" pitchFamily="2" charset="-79"/>
              </a:rPr>
              <a:t>“I Will Arise”</a:t>
            </a:r>
          </a:p>
        </p:txBody>
      </p:sp>
      <p:sp>
        <p:nvSpPr>
          <p:cNvPr id="11" name="TextBox 10"/>
          <p:cNvSpPr txBox="1"/>
          <p:nvPr/>
        </p:nvSpPr>
        <p:spPr>
          <a:xfrm>
            <a:off x="184418" y="1686975"/>
            <a:ext cx="8959582" cy="923330"/>
          </a:xfrm>
          <a:prstGeom prst="rect">
            <a:avLst/>
          </a:prstGeom>
          <a:noFill/>
        </p:spPr>
        <p:txBody>
          <a:bodyPr wrap="square" rtlCol="0">
            <a:spAutoFit/>
          </a:bodyPr>
          <a:lstStyle/>
          <a:p>
            <a:pPr>
              <a:spcAft>
                <a:spcPts val="1200"/>
              </a:spcAft>
            </a:pPr>
            <a:r>
              <a:rPr lang="en-US" sz="5400" b="0" spc="-150" dirty="0" smtClean="0">
                <a:ln>
                  <a:solidFill>
                    <a:schemeClr val="tx1"/>
                  </a:solidFill>
                </a:ln>
                <a:solidFill>
                  <a:schemeClr val="bg1"/>
                </a:solidFill>
                <a:effectLst>
                  <a:glow rad="228600">
                    <a:srgbClr val="080808"/>
                  </a:glow>
                </a:effectLst>
                <a:latin typeface="Huxtable" pitchFamily="2" charset="0"/>
                <a:cs typeface="Aharoni" pitchFamily="2" charset="-79"/>
              </a:rPr>
              <a:t>When He Came To Himself</a:t>
            </a:r>
            <a:endParaRPr lang="en-US" sz="5400" spc="-15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877952"/>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2436325"/>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Regained His Senses</a:t>
            </a:r>
          </a:p>
        </p:txBody>
      </p:sp>
      <p:sp>
        <p:nvSpPr>
          <p:cNvPr id="8" name="Rectangle 7"/>
          <p:cNvSpPr>
            <a:spLocks noChangeArrowheads="1"/>
          </p:cNvSpPr>
          <p:nvPr/>
        </p:nvSpPr>
        <p:spPr bwMode="auto">
          <a:xfrm>
            <a:off x="793488" y="3456783"/>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3015156"/>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Spiritual Sense</a:t>
            </a:r>
          </a:p>
        </p:txBody>
      </p:sp>
      <p:sp>
        <p:nvSpPr>
          <p:cNvPr id="10" name="TextBox 9"/>
          <p:cNvSpPr txBox="1"/>
          <p:nvPr/>
        </p:nvSpPr>
        <p:spPr>
          <a:xfrm>
            <a:off x="0" y="3655099"/>
            <a:ext cx="9143999" cy="2477601"/>
          </a:xfrm>
          <a:prstGeom prst="rect">
            <a:avLst/>
          </a:prstGeom>
          <a:noFill/>
        </p:spPr>
        <p:txBody>
          <a:bodyPr wrap="square" rtlCol="0">
            <a:spAutoFit/>
          </a:bodyPr>
          <a:lstStyle/>
          <a:p>
            <a:pPr algn="ctr">
              <a:spcAft>
                <a:spcPts val="1200"/>
              </a:spcAft>
            </a:pPr>
            <a:r>
              <a:rPr lang="en-US" sz="15500" b="0" dirty="0" smtClean="0">
                <a:ln>
                  <a:solidFill>
                    <a:schemeClr val="tx1"/>
                  </a:solidFill>
                </a:ln>
                <a:solidFill>
                  <a:schemeClr val="bg1"/>
                </a:solidFill>
                <a:effectLst>
                  <a:glow rad="228600">
                    <a:srgbClr val="080808"/>
                  </a:glow>
                </a:effectLst>
                <a:latin typeface="YouMurderer BB" pitchFamily="2" charset="0"/>
                <a:cs typeface="Aharoni" pitchFamily="2" charset="-79"/>
              </a:rPr>
              <a:t>“I Will Go”</a:t>
            </a:r>
          </a:p>
        </p:txBody>
      </p:sp>
      <p:sp>
        <p:nvSpPr>
          <p:cNvPr id="11" name="TextBox 10"/>
          <p:cNvSpPr txBox="1"/>
          <p:nvPr/>
        </p:nvSpPr>
        <p:spPr>
          <a:xfrm>
            <a:off x="184418" y="1686975"/>
            <a:ext cx="8959582" cy="923330"/>
          </a:xfrm>
          <a:prstGeom prst="rect">
            <a:avLst/>
          </a:prstGeom>
          <a:noFill/>
        </p:spPr>
        <p:txBody>
          <a:bodyPr wrap="square" rtlCol="0">
            <a:spAutoFit/>
          </a:bodyPr>
          <a:lstStyle/>
          <a:p>
            <a:pPr>
              <a:spcAft>
                <a:spcPts val="1200"/>
              </a:spcAft>
            </a:pPr>
            <a:r>
              <a:rPr lang="en-US" sz="5400" b="0" spc="-150" dirty="0" smtClean="0">
                <a:ln>
                  <a:solidFill>
                    <a:schemeClr val="tx1"/>
                  </a:solidFill>
                </a:ln>
                <a:solidFill>
                  <a:schemeClr val="bg1"/>
                </a:solidFill>
                <a:effectLst>
                  <a:glow rad="228600">
                    <a:srgbClr val="080808"/>
                  </a:glow>
                </a:effectLst>
                <a:latin typeface="Huxtable" pitchFamily="2" charset="0"/>
                <a:cs typeface="Aharoni" pitchFamily="2" charset="-79"/>
              </a:rPr>
              <a:t>When He Came To Himself</a:t>
            </a:r>
            <a:endParaRPr lang="en-US" sz="5400" spc="-15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877952"/>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2436325"/>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Regained His Senses</a:t>
            </a:r>
          </a:p>
        </p:txBody>
      </p:sp>
      <p:sp>
        <p:nvSpPr>
          <p:cNvPr id="8" name="Rectangle 7"/>
          <p:cNvSpPr>
            <a:spLocks noChangeArrowheads="1"/>
          </p:cNvSpPr>
          <p:nvPr/>
        </p:nvSpPr>
        <p:spPr bwMode="auto">
          <a:xfrm>
            <a:off x="793488" y="3456783"/>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3015156"/>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Spiritual Sense</a:t>
            </a:r>
          </a:p>
        </p:txBody>
      </p:sp>
      <p:sp>
        <p:nvSpPr>
          <p:cNvPr id="10" name="TextBox 9"/>
          <p:cNvSpPr txBox="1"/>
          <p:nvPr/>
        </p:nvSpPr>
        <p:spPr>
          <a:xfrm>
            <a:off x="0" y="3655099"/>
            <a:ext cx="9143999" cy="2477601"/>
          </a:xfrm>
          <a:prstGeom prst="rect">
            <a:avLst/>
          </a:prstGeom>
          <a:noFill/>
        </p:spPr>
        <p:txBody>
          <a:bodyPr wrap="square" rtlCol="0">
            <a:spAutoFit/>
          </a:bodyPr>
          <a:lstStyle/>
          <a:p>
            <a:pPr algn="ctr">
              <a:spcAft>
                <a:spcPts val="1200"/>
              </a:spcAft>
            </a:pPr>
            <a:r>
              <a:rPr lang="en-US" sz="15500" b="0" dirty="0" smtClean="0">
                <a:ln>
                  <a:solidFill>
                    <a:schemeClr val="tx1"/>
                  </a:solidFill>
                </a:ln>
                <a:solidFill>
                  <a:schemeClr val="bg1"/>
                </a:solidFill>
                <a:effectLst>
                  <a:glow rad="228600">
                    <a:srgbClr val="080808"/>
                  </a:glow>
                </a:effectLst>
                <a:latin typeface="YouMurderer BB" pitchFamily="2" charset="0"/>
                <a:cs typeface="Aharoni" pitchFamily="2" charset="-79"/>
              </a:rPr>
              <a:t>“I Will Say…”</a:t>
            </a:r>
          </a:p>
        </p:txBody>
      </p:sp>
      <p:sp>
        <p:nvSpPr>
          <p:cNvPr id="11" name="TextBox 10"/>
          <p:cNvSpPr txBox="1"/>
          <p:nvPr/>
        </p:nvSpPr>
        <p:spPr>
          <a:xfrm>
            <a:off x="184418" y="1686975"/>
            <a:ext cx="8959582" cy="923330"/>
          </a:xfrm>
          <a:prstGeom prst="rect">
            <a:avLst/>
          </a:prstGeom>
          <a:noFill/>
        </p:spPr>
        <p:txBody>
          <a:bodyPr wrap="square" rtlCol="0">
            <a:spAutoFit/>
          </a:bodyPr>
          <a:lstStyle/>
          <a:p>
            <a:pPr>
              <a:spcAft>
                <a:spcPts val="1200"/>
              </a:spcAft>
            </a:pPr>
            <a:r>
              <a:rPr lang="en-US" sz="5400" b="0" spc="-150" dirty="0" smtClean="0">
                <a:ln>
                  <a:solidFill>
                    <a:schemeClr val="tx1"/>
                  </a:solidFill>
                </a:ln>
                <a:solidFill>
                  <a:schemeClr val="bg1"/>
                </a:solidFill>
                <a:effectLst>
                  <a:glow rad="228600">
                    <a:srgbClr val="080808"/>
                  </a:glow>
                </a:effectLst>
                <a:latin typeface="Huxtable" pitchFamily="2" charset="0"/>
                <a:cs typeface="Aharoni" pitchFamily="2" charset="-79"/>
              </a:rPr>
              <a:t>When He Came To Himself</a:t>
            </a:r>
            <a:endParaRPr lang="en-US" sz="5400" spc="-15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877952"/>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2436325"/>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Regained His Senses</a:t>
            </a:r>
          </a:p>
        </p:txBody>
      </p:sp>
      <p:sp>
        <p:nvSpPr>
          <p:cNvPr id="8" name="Rectangle 7"/>
          <p:cNvSpPr>
            <a:spLocks noChangeArrowheads="1"/>
          </p:cNvSpPr>
          <p:nvPr/>
        </p:nvSpPr>
        <p:spPr bwMode="auto">
          <a:xfrm>
            <a:off x="793488" y="3456783"/>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3015156"/>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Spiritual Sense</a:t>
            </a:r>
          </a:p>
        </p:txBody>
      </p:sp>
      <p:sp>
        <p:nvSpPr>
          <p:cNvPr id="10" name="TextBox 9"/>
          <p:cNvSpPr txBox="1"/>
          <p:nvPr/>
        </p:nvSpPr>
        <p:spPr>
          <a:xfrm>
            <a:off x="0" y="3716571"/>
            <a:ext cx="9143999" cy="2400657"/>
          </a:xfrm>
          <a:prstGeom prst="rect">
            <a:avLst/>
          </a:prstGeom>
          <a:noFill/>
        </p:spPr>
        <p:txBody>
          <a:bodyPr wrap="square" rtlCol="0">
            <a:spAutoFit/>
          </a:bodyPr>
          <a:lstStyle/>
          <a:p>
            <a:pPr algn="ctr">
              <a:spcAft>
                <a:spcPts val="1200"/>
              </a:spcAft>
            </a:pPr>
            <a:r>
              <a:rPr lang="en-US" sz="15000" b="0" spc="-300" dirty="0" smtClean="0">
                <a:ln>
                  <a:solidFill>
                    <a:schemeClr val="tx1"/>
                  </a:solidFill>
                </a:ln>
                <a:solidFill>
                  <a:srgbClr val="FFFF00"/>
                </a:solidFill>
                <a:effectLst>
                  <a:glow rad="228600">
                    <a:srgbClr val="080808"/>
                  </a:glow>
                </a:effectLst>
                <a:latin typeface="YouMurderer BB" pitchFamily="2" charset="0"/>
                <a:cs typeface="Aharoni" pitchFamily="2" charset="-79"/>
              </a:rPr>
              <a:t>“I HAVE SINNED!”</a:t>
            </a:r>
          </a:p>
        </p:txBody>
      </p:sp>
      <p:sp>
        <p:nvSpPr>
          <p:cNvPr id="11" name="TextBox 10"/>
          <p:cNvSpPr txBox="1"/>
          <p:nvPr/>
        </p:nvSpPr>
        <p:spPr>
          <a:xfrm>
            <a:off x="184418" y="1686975"/>
            <a:ext cx="8959582" cy="923330"/>
          </a:xfrm>
          <a:prstGeom prst="rect">
            <a:avLst/>
          </a:prstGeom>
          <a:noFill/>
        </p:spPr>
        <p:txBody>
          <a:bodyPr wrap="square" rtlCol="0">
            <a:spAutoFit/>
          </a:bodyPr>
          <a:lstStyle/>
          <a:p>
            <a:pPr>
              <a:spcAft>
                <a:spcPts val="1200"/>
              </a:spcAft>
            </a:pPr>
            <a:r>
              <a:rPr lang="en-US" sz="5400" b="0" spc="-150" dirty="0" smtClean="0">
                <a:ln>
                  <a:solidFill>
                    <a:schemeClr val="tx1"/>
                  </a:solidFill>
                </a:ln>
                <a:solidFill>
                  <a:schemeClr val="bg1"/>
                </a:solidFill>
                <a:effectLst>
                  <a:glow rad="228600">
                    <a:srgbClr val="080808"/>
                  </a:glow>
                </a:effectLst>
                <a:latin typeface="Huxtable" pitchFamily="2" charset="0"/>
                <a:cs typeface="Aharoni" pitchFamily="2" charset="-79"/>
              </a:rPr>
              <a:t>When He Came To Himself</a:t>
            </a:r>
            <a:endParaRPr lang="en-US" sz="5400" spc="-15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
        <p:nvSpPr>
          <p:cNvPr id="12" name="TextBox 11"/>
          <p:cNvSpPr txBox="1"/>
          <p:nvPr/>
        </p:nvSpPr>
        <p:spPr>
          <a:xfrm>
            <a:off x="92209" y="5673708"/>
            <a:ext cx="8959582" cy="1107996"/>
          </a:xfrm>
          <a:prstGeom prst="rect">
            <a:avLst/>
          </a:prstGeom>
          <a:noFill/>
        </p:spPr>
        <p:txBody>
          <a:bodyPr wrap="square" rtlCol="0">
            <a:spAutoFit/>
          </a:bodyPr>
          <a:lstStyle/>
          <a:p>
            <a:pPr algn="ctr">
              <a:spcAft>
                <a:spcPts val="1200"/>
              </a:spcAft>
            </a:pPr>
            <a:r>
              <a:rPr lang="en-US" sz="6600" b="0" dirty="0" smtClean="0">
                <a:ln>
                  <a:solidFill>
                    <a:schemeClr val="tx1"/>
                  </a:solidFill>
                </a:ln>
                <a:solidFill>
                  <a:srgbClr val="66FFFF"/>
                </a:solidFill>
                <a:effectLst>
                  <a:glow rad="228600">
                    <a:srgbClr val="080808"/>
                  </a:glow>
                </a:effectLst>
                <a:latin typeface="Huxtable" pitchFamily="2" charset="0"/>
                <a:cs typeface="Aharoni" pitchFamily="2" charset="-79"/>
              </a:rPr>
              <a:t>“I Am Not Worthy”</a:t>
            </a:r>
            <a:endParaRPr lang="en-US" sz="6600" dirty="0" smtClean="0">
              <a:ln>
                <a:solidFill>
                  <a:schemeClr val="tx1"/>
                </a:solidFill>
              </a:ln>
              <a:solidFill>
                <a:srgbClr val="66FFFF"/>
              </a:solidFill>
              <a:effectLst>
                <a:glow rad="228600">
                  <a:srgbClr val="080808"/>
                </a:glow>
              </a:effectLst>
              <a:latin typeface="Huxtable"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877952"/>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2436325"/>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Regained His Senses</a:t>
            </a:r>
          </a:p>
        </p:txBody>
      </p:sp>
      <p:sp>
        <p:nvSpPr>
          <p:cNvPr id="8" name="Rectangle 7"/>
          <p:cNvSpPr>
            <a:spLocks noChangeArrowheads="1"/>
          </p:cNvSpPr>
          <p:nvPr/>
        </p:nvSpPr>
        <p:spPr bwMode="auto">
          <a:xfrm>
            <a:off x="793488" y="3456783"/>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3015156"/>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Spiritual Sense</a:t>
            </a:r>
          </a:p>
        </p:txBody>
      </p:sp>
      <p:sp>
        <p:nvSpPr>
          <p:cNvPr id="10" name="TextBox 9"/>
          <p:cNvSpPr txBox="1"/>
          <p:nvPr/>
        </p:nvSpPr>
        <p:spPr>
          <a:xfrm>
            <a:off x="0" y="3716571"/>
            <a:ext cx="9143999" cy="2400657"/>
          </a:xfrm>
          <a:prstGeom prst="rect">
            <a:avLst/>
          </a:prstGeom>
          <a:noFill/>
        </p:spPr>
        <p:txBody>
          <a:bodyPr wrap="square" rtlCol="0">
            <a:spAutoFit/>
          </a:bodyPr>
          <a:lstStyle/>
          <a:p>
            <a:pPr algn="ctr">
              <a:spcAft>
                <a:spcPts val="1200"/>
              </a:spcAft>
            </a:pPr>
            <a:r>
              <a:rPr lang="en-US" sz="15000" b="0" spc="-300" dirty="0" smtClean="0">
                <a:ln>
                  <a:solidFill>
                    <a:schemeClr val="tx1"/>
                  </a:solidFill>
                </a:ln>
                <a:solidFill>
                  <a:srgbClr val="FFFF00"/>
                </a:solidFill>
                <a:effectLst>
                  <a:glow rad="228600">
                    <a:srgbClr val="080808"/>
                  </a:glow>
                </a:effectLst>
                <a:latin typeface="YouMurderer BB" pitchFamily="2" charset="0"/>
                <a:cs typeface="Aharoni" pitchFamily="2" charset="-79"/>
              </a:rPr>
              <a:t>“I HAVE SINNED!”</a:t>
            </a:r>
          </a:p>
        </p:txBody>
      </p:sp>
      <p:sp>
        <p:nvSpPr>
          <p:cNvPr id="11" name="TextBox 10"/>
          <p:cNvSpPr txBox="1"/>
          <p:nvPr/>
        </p:nvSpPr>
        <p:spPr>
          <a:xfrm>
            <a:off x="184418" y="1686975"/>
            <a:ext cx="8959582" cy="923330"/>
          </a:xfrm>
          <a:prstGeom prst="rect">
            <a:avLst/>
          </a:prstGeom>
          <a:noFill/>
        </p:spPr>
        <p:txBody>
          <a:bodyPr wrap="square" rtlCol="0">
            <a:spAutoFit/>
          </a:bodyPr>
          <a:lstStyle/>
          <a:p>
            <a:pPr>
              <a:spcAft>
                <a:spcPts val="1200"/>
              </a:spcAft>
            </a:pPr>
            <a:r>
              <a:rPr lang="en-US" sz="5400" b="0" spc="-150" dirty="0" smtClean="0">
                <a:ln>
                  <a:solidFill>
                    <a:schemeClr val="tx1"/>
                  </a:solidFill>
                </a:ln>
                <a:solidFill>
                  <a:schemeClr val="bg1"/>
                </a:solidFill>
                <a:effectLst>
                  <a:glow rad="228600">
                    <a:srgbClr val="080808"/>
                  </a:glow>
                </a:effectLst>
                <a:latin typeface="Huxtable" pitchFamily="2" charset="0"/>
                <a:cs typeface="Aharoni" pitchFamily="2" charset="-79"/>
              </a:rPr>
              <a:t>When He Came To Himself</a:t>
            </a:r>
            <a:endParaRPr lang="en-US" sz="5400" spc="-15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
        <p:nvSpPr>
          <p:cNvPr id="12" name="TextBox 11"/>
          <p:cNvSpPr txBox="1"/>
          <p:nvPr/>
        </p:nvSpPr>
        <p:spPr>
          <a:xfrm>
            <a:off x="92209" y="5673708"/>
            <a:ext cx="8959582" cy="1107996"/>
          </a:xfrm>
          <a:prstGeom prst="rect">
            <a:avLst/>
          </a:prstGeom>
          <a:noFill/>
        </p:spPr>
        <p:txBody>
          <a:bodyPr wrap="square" rtlCol="0">
            <a:spAutoFit/>
          </a:bodyPr>
          <a:lstStyle/>
          <a:p>
            <a:pPr algn="ctr">
              <a:spcAft>
                <a:spcPts val="1200"/>
              </a:spcAft>
            </a:pPr>
            <a:r>
              <a:rPr lang="en-US" sz="6600" b="0" dirty="0" smtClean="0">
                <a:ln>
                  <a:solidFill>
                    <a:schemeClr val="tx1"/>
                  </a:solidFill>
                </a:ln>
                <a:solidFill>
                  <a:srgbClr val="66FFFF"/>
                </a:solidFill>
                <a:effectLst>
                  <a:glow rad="228600">
                    <a:srgbClr val="080808"/>
                  </a:glow>
                </a:effectLst>
                <a:latin typeface="Huxtable" pitchFamily="2" charset="0"/>
                <a:cs typeface="Aharoni" pitchFamily="2" charset="-79"/>
              </a:rPr>
              <a:t>“Make Me A Servant”</a:t>
            </a:r>
            <a:endParaRPr lang="en-US" sz="6600" dirty="0" smtClean="0">
              <a:ln>
                <a:solidFill>
                  <a:schemeClr val="tx1"/>
                </a:solidFill>
              </a:ln>
              <a:solidFill>
                <a:srgbClr val="66FFFF"/>
              </a:solidFill>
              <a:effectLst>
                <a:glow rad="228600">
                  <a:srgbClr val="080808"/>
                </a:glow>
              </a:effectLst>
              <a:latin typeface="Huxtable"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descr="InGodWeTrust - 01.jpg"/>
          <p:cNvPicPr>
            <a:picLocks noChangeAspect="1"/>
          </p:cNvPicPr>
          <p:nvPr/>
        </p:nvPicPr>
        <p:blipFill>
          <a:blip r:embed="rId4" cstate="print"/>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strVal val="#ppt_w+.3"/>
                                          </p:val>
                                        </p:tav>
                                        <p:tav tm="100000">
                                          <p:val>
                                            <p:strVal val="#ppt_w"/>
                                          </p:val>
                                        </p:tav>
                                      </p:tavLst>
                                    </p:anim>
                                    <p:anim calcmode="lin" valueType="num">
                                      <p:cBhvr>
                                        <p:cTn id="8" dur="2000" fill="hold"/>
                                        <p:tgtEl>
                                          <p:spTgt spid="14"/>
                                        </p:tgtEl>
                                        <p:attrNameLst>
                                          <p:attrName>ppt_h</p:attrName>
                                        </p:attrNameLst>
                                      </p:cBhvr>
                                      <p:tavLst>
                                        <p:tav tm="0">
                                          <p:val>
                                            <p:strVal val="#ppt_h"/>
                                          </p:val>
                                        </p:tav>
                                        <p:tav tm="100000">
                                          <p:val>
                                            <p:strVal val="#ppt_h"/>
                                          </p:val>
                                        </p:tav>
                                      </p:tavLst>
                                    </p:anim>
                                    <p:animEffect transition="in" filter="fade">
                                      <p:cBhvr>
                                        <p:cTn id="9" dur="2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4" name="Rectangle 3"/>
          <p:cNvSpPr>
            <a:spLocks noChangeArrowheads="1"/>
          </p:cNvSpPr>
          <p:nvPr/>
        </p:nvSpPr>
        <p:spPr bwMode="auto">
          <a:xfrm>
            <a:off x="209550" y="2081546"/>
            <a:ext cx="8724901" cy="3876137"/>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2126788"/>
            <a:ext cx="8616043" cy="3785652"/>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Luke 15:20</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And he arose, and came to his father. But when he was yet a great way off, his father saw him, and had compassion, and ran, and fell on his neck, and kissed him.</a:t>
            </a:r>
            <a:endParaRPr lang="en-US" dirty="0">
              <a:solidFill>
                <a:schemeClr val="bg1"/>
              </a:solidFill>
            </a:endParaRP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28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4/3*#ppt_w"/>
                                          </p:val>
                                        </p:tav>
                                        <p:tav tm="100000">
                                          <p:val>
                                            <p:strVal val="#ppt_w"/>
                                          </p:val>
                                        </p:tav>
                                      </p:tavLst>
                                    </p:anim>
                                    <p:anim calcmode="lin" valueType="num">
                                      <p:cBhvr>
                                        <p:cTn id="15" dur="500" fill="hold"/>
                                        <p:tgtEl>
                                          <p:spTgt spid="3"/>
                                        </p:tgtEl>
                                        <p:attrNameLst>
                                          <p:attrName>ppt_h</p:attrName>
                                        </p:attrNameLst>
                                      </p:cBhvr>
                                      <p:tavLst>
                                        <p:tav tm="0">
                                          <p:val>
                                            <p:strVal val="4/3*#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7" name="TextBox 6"/>
          <p:cNvSpPr txBox="1"/>
          <p:nvPr/>
        </p:nvSpPr>
        <p:spPr>
          <a:xfrm>
            <a:off x="0" y="2417968"/>
            <a:ext cx="9143999" cy="3596369"/>
          </a:xfrm>
          <a:prstGeom prst="rect">
            <a:avLst/>
          </a:prstGeom>
          <a:noFill/>
        </p:spPr>
        <p:txBody>
          <a:bodyPr wrap="square" rtlCol="0">
            <a:spAutoFit/>
          </a:bodyPr>
          <a:lstStyle/>
          <a:p>
            <a:pPr algn="ctr">
              <a:lnSpc>
                <a:spcPct val="55000"/>
              </a:lnSpc>
              <a:spcAft>
                <a:spcPts val="1200"/>
              </a:spcAft>
            </a:pPr>
            <a:r>
              <a:rPr lang="en-US" sz="13800" b="0" dirty="0" smtClean="0">
                <a:ln>
                  <a:solidFill>
                    <a:schemeClr val="tx1"/>
                  </a:solidFill>
                </a:ln>
                <a:solidFill>
                  <a:schemeClr val="bg1"/>
                </a:solidFill>
                <a:effectLst>
                  <a:glow rad="228600">
                    <a:srgbClr val="080808"/>
                  </a:glow>
                </a:effectLst>
                <a:latin typeface="YouMurderer BB" pitchFamily="2" charset="0"/>
                <a:cs typeface="Aharoni" pitchFamily="2" charset="-79"/>
              </a:rPr>
              <a:t>He Arose</a:t>
            </a:r>
            <a:br>
              <a:rPr lang="en-US" sz="13800" b="0" dirty="0" smtClean="0">
                <a:ln>
                  <a:solidFill>
                    <a:schemeClr val="tx1"/>
                  </a:solidFill>
                </a:ln>
                <a:solidFill>
                  <a:schemeClr val="bg1"/>
                </a:solidFill>
                <a:effectLst>
                  <a:glow rad="228600">
                    <a:srgbClr val="080808"/>
                  </a:glow>
                </a:effectLst>
                <a:latin typeface="YouMurderer BB" pitchFamily="2" charset="0"/>
                <a:cs typeface="Aharoni" pitchFamily="2" charset="-79"/>
              </a:rPr>
            </a:br>
            <a:r>
              <a:rPr lang="en-US" sz="13800" b="0" dirty="0" smtClean="0">
                <a:ln>
                  <a:solidFill>
                    <a:schemeClr val="tx1"/>
                  </a:solidFill>
                </a:ln>
                <a:solidFill>
                  <a:schemeClr val="bg1"/>
                </a:solidFill>
                <a:effectLst>
                  <a:glow rad="228600">
                    <a:srgbClr val="080808"/>
                  </a:glow>
                </a:effectLst>
                <a:latin typeface="YouMurderer BB" pitchFamily="2" charset="0"/>
                <a:cs typeface="Aharoni" pitchFamily="2" charset="-79"/>
              </a:rPr>
              <a:t>And Came To</a:t>
            </a:r>
            <a:br>
              <a:rPr lang="en-US" sz="13800" b="0" dirty="0" smtClean="0">
                <a:ln>
                  <a:solidFill>
                    <a:schemeClr val="tx1"/>
                  </a:solidFill>
                </a:ln>
                <a:solidFill>
                  <a:schemeClr val="bg1"/>
                </a:solidFill>
                <a:effectLst>
                  <a:glow rad="228600">
                    <a:srgbClr val="080808"/>
                  </a:glow>
                </a:effectLst>
                <a:latin typeface="YouMurderer BB" pitchFamily="2" charset="0"/>
                <a:cs typeface="Aharoni" pitchFamily="2" charset="-79"/>
              </a:rPr>
            </a:br>
            <a:r>
              <a:rPr lang="en-US" sz="13800" b="0" dirty="0" smtClean="0">
                <a:ln>
                  <a:solidFill>
                    <a:schemeClr val="tx1"/>
                  </a:solidFill>
                </a:ln>
                <a:solidFill>
                  <a:schemeClr val="bg1"/>
                </a:solidFill>
                <a:effectLst>
                  <a:glow rad="228600">
                    <a:srgbClr val="080808"/>
                  </a:glow>
                </a:effectLst>
                <a:latin typeface="YouMurderer BB" pitchFamily="2" charset="0"/>
                <a:cs typeface="Aharoni" pitchFamily="2" charset="-79"/>
              </a:rPr>
              <a:t>His Father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5" name="Rectangle 4"/>
          <p:cNvSpPr>
            <a:spLocks noChangeArrowheads="1"/>
          </p:cNvSpPr>
          <p:nvPr/>
        </p:nvSpPr>
        <p:spPr bwMode="auto">
          <a:xfrm>
            <a:off x="793488" y="3938348"/>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6" name="TextBox 5"/>
          <p:cNvSpPr txBox="1"/>
          <p:nvPr/>
        </p:nvSpPr>
        <p:spPr>
          <a:xfrm>
            <a:off x="307361" y="3496721"/>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Saw Him</a:t>
            </a:r>
          </a:p>
        </p:txBody>
      </p:sp>
      <p:sp>
        <p:nvSpPr>
          <p:cNvPr id="8" name="Rectangle 7"/>
          <p:cNvSpPr>
            <a:spLocks noChangeArrowheads="1"/>
          </p:cNvSpPr>
          <p:nvPr/>
        </p:nvSpPr>
        <p:spPr bwMode="auto">
          <a:xfrm>
            <a:off x="793488" y="4517179"/>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4075552"/>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Had Compassion On Him</a:t>
            </a:r>
          </a:p>
        </p:txBody>
      </p:sp>
      <p:sp>
        <p:nvSpPr>
          <p:cNvPr id="10" name="TextBox 9"/>
          <p:cNvSpPr txBox="1"/>
          <p:nvPr/>
        </p:nvSpPr>
        <p:spPr>
          <a:xfrm>
            <a:off x="184418" y="2025075"/>
            <a:ext cx="8959582" cy="1615827"/>
          </a:xfrm>
          <a:prstGeom prst="rect">
            <a:avLst/>
          </a:prstGeom>
          <a:noFill/>
        </p:spPr>
        <p:txBody>
          <a:bodyPr wrap="square" rtlCol="0">
            <a:spAutoFit/>
          </a:bodyPr>
          <a:lstStyle/>
          <a:p>
            <a:pPr>
              <a:lnSpc>
                <a:spcPct val="80000"/>
              </a:lnSpc>
              <a:spcAft>
                <a:spcPts val="1200"/>
              </a:spcAft>
            </a:pPr>
            <a:r>
              <a:rPr lang="en-US" sz="6000" b="0" spc="-150" dirty="0" smtClean="0">
                <a:ln>
                  <a:solidFill>
                    <a:schemeClr val="tx1"/>
                  </a:solidFill>
                </a:ln>
                <a:solidFill>
                  <a:schemeClr val="bg1"/>
                </a:solidFill>
                <a:effectLst>
                  <a:glow rad="228600">
                    <a:srgbClr val="080808"/>
                  </a:glow>
                </a:effectLst>
                <a:latin typeface="Huxtable" pitchFamily="2" charset="0"/>
                <a:cs typeface="Aharoni" pitchFamily="2" charset="-79"/>
              </a:rPr>
              <a:t>AND WHEN HE WAS A GREAT</a:t>
            </a:r>
            <a:br>
              <a:rPr lang="en-US" sz="6000" b="0" spc="-150" dirty="0" smtClean="0">
                <a:ln>
                  <a:solidFill>
                    <a:schemeClr val="tx1"/>
                  </a:solidFill>
                </a:ln>
                <a:solidFill>
                  <a:schemeClr val="bg1"/>
                </a:solidFill>
                <a:effectLst>
                  <a:glow rad="228600">
                    <a:srgbClr val="080808"/>
                  </a:glow>
                </a:effectLst>
                <a:latin typeface="Huxtable" pitchFamily="2" charset="0"/>
                <a:cs typeface="Aharoni" pitchFamily="2" charset="-79"/>
              </a:rPr>
            </a:br>
            <a:r>
              <a:rPr lang="en-US" sz="6000" b="0" spc="-150" dirty="0" smtClean="0">
                <a:ln>
                  <a:solidFill>
                    <a:schemeClr val="tx1"/>
                  </a:solidFill>
                </a:ln>
                <a:solidFill>
                  <a:schemeClr val="bg1"/>
                </a:solidFill>
                <a:effectLst>
                  <a:glow rad="228600">
                    <a:srgbClr val="080808"/>
                  </a:glow>
                </a:effectLst>
                <a:latin typeface="Huxtable" pitchFamily="2" charset="0"/>
                <a:cs typeface="Aharoni" pitchFamily="2" charset="-79"/>
              </a:rPr>
              <a:t>WAY OFF, HIS FATHER...</a:t>
            </a:r>
            <a:endParaRPr lang="en-US" sz="6000" spc="-15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
        <p:nvSpPr>
          <p:cNvPr id="13" name="Rectangle 12"/>
          <p:cNvSpPr>
            <a:spLocks noChangeArrowheads="1"/>
          </p:cNvSpPr>
          <p:nvPr/>
        </p:nvSpPr>
        <p:spPr bwMode="auto">
          <a:xfrm>
            <a:off x="793488" y="5099885"/>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14" name="TextBox 13"/>
          <p:cNvSpPr txBox="1"/>
          <p:nvPr/>
        </p:nvSpPr>
        <p:spPr>
          <a:xfrm>
            <a:off x="307361" y="4658258"/>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Ran To Him (why?)</a:t>
            </a:r>
          </a:p>
        </p:txBody>
      </p:sp>
      <p:sp>
        <p:nvSpPr>
          <p:cNvPr id="15" name="TextBox 14"/>
          <p:cNvSpPr txBox="1"/>
          <p:nvPr/>
        </p:nvSpPr>
        <p:spPr>
          <a:xfrm>
            <a:off x="676195" y="5273696"/>
            <a:ext cx="8467805" cy="553998"/>
          </a:xfrm>
          <a:prstGeom prst="rect">
            <a:avLst/>
          </a:prstGeom>
          <a:noFill/>
        </p:spPr>
        <p:txBody>
          <a:bodyPr wrap="square" rtlCol="0">
            <a:spAutoFit/>
          </a:bodyPr>
          <a:lstStyle/>
          <a:p>
            <a:pPr>
              <a:spcAft>
                <a:spcPts val="1200"/>
              </a:spcAft>
              <a:buClr>
                <a:srgbClr val="66FFFF"/>
              </a:buClr>
              <a:buSzPct val="70000"/>
              <a:buFont typeface="Wingdings" pitchFamily="2" charset="2"/>
              <a:buChar char="ü"/>
            </a:pPr>
            <a:r>
              <a:rPr lang="en-US" sz="3000" b="0" spc="-150" dirty="0" smtClean="0">
                <a:ln>
                  <a:solidFill>
                    <a:schemeClr val="tx1"/>
                  </a:solidFill>
                </a:ln>
                <a:solidFill>
                  <a:srgbClr val="FFFF99"/>
                </a:solidFill>
                <a:effectLst>
                  <a:glow rad="228600">
                    <a:srgbClr val="080808"/>
                  </a:glow>
                </a:effectLst>
                <a:latin typeface="Biondi" pitchFamily="2" charset="0"/>
                <a:cs typeface="Aharoni" pitchFamily="2" charset="-79"/>
              </a:rPr>
              <a:t> Because His Father Loved Him</a:t>
            </a:r>
          </a:p>
        </p:txBody>
      </p:sp>
      <p:sp>
        <p:nvSpPr>
          <p:cNvPr id="16" name="TextBox 15"/>
          <p:cNvSpPr txBox="1"/>
          <p:nvPr/>
        </p:nvSpPr>
        <p:spPr>
          <a:xfrm>
            <a:off x="676195" y="5717517"/>
            <a:ext cx="8467805" cy="553998"/>
          </a:xfrm>
          <a:prstGeom prst="rect">
            <a:avLst/>
          </a:prstGeom>
          <a:noFill/>
        </p:spPr>
        <p:txBody>
          <a:bodyPr wrap="square" rtlCol="0">
            <a:spAutoFit/>
          </a:bodyPr>
          <a:lstStyle/>
          <a:p>
            <a:pPr>
              <a:spcAft>
                <a:spcPts val="1200"/>
              </a:spcAft>
              <a:buClr>
                <a:srgbClr val="66FFFF"/>
              </a:buClr>
              <a:buSzPct val="70000"/>
              <a:buFont typeface="Wingdings" pitchFamily="2" charset="2"/>
              <a:buChar char="ü"/>
            </a:pPr>
            <a:r>
              <a:rPr lang="en-US" sz="3000" b="0" spc="-150" dirty="0" smtClean="0">
                <a:ln>
                  <a:solidFill>
                    <a:schemeClr val="tx1"/>
                  </a:solidFill>
                </a:ln>
                <a:solidFill>
                  <a:srgbClr val="FFFF99"/>
                </a:solidFill>
                <a:effectLst>
                  <a:glow rad="228600">
                    <a:srgbClr val="080808"/>
                  </a:glow>
                </a:effectLst>
                <a:latin typeface="Biondi" pitchFamily="2" charset="0"/>
                <a:cs typeface="Aharoni" pitchFamily="2" charset="-79"/>
              </a:rPr>
              <a:t> Because He Would Have Been Stoned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Scale>
                                      <p:cBhvr>
                                        <p:cTn id="4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5"/>
                                        </p:tgtEl>
                                        <p:attrNameLst>
                                          <p:attrName>ppt_x</p:attrName>
                                          <p:attrName>ppt_y</p:attrName>
                                        </p:attrNameLst>
                                      </p:cBhvr>
                                    </p:animMotion>
                                    <p:animEffect transition="in" filter="fade">
                                      <p:cBhvr>
                                        <p:cTn id="44" dur="1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Scale>
                                      <p:cBhvr>
                                        <p:cTn id="4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6"/>
                                        </p:tgtEl>
                                        <p:attrNameLst>
                                          <p:attrName>ppt_x</p:attrName>
                                          <p:attrName>ppt_y</p:attrName>
                                        </p:attrNameLst>
                                      </p:cBhvr>
                                    </p:animMotion>
                                    <p:animEffect transition="in" filter="fade">
                                      <p:cBhvr>
                                        <p:cTn id="5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10" grpId="0"/>
      <p:bldP spid="13" grpId="0" animBg="1"/>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4" name="Rectangle 3"/>
          <p:cNvSpPr>
            <a:spLocks noChangeArrowheads="1"/>
          </p:cNvSpPr>
          <p:nvPr/>
        </p:nvSpPr>
        <p:spPr bwMode="auto">
          <a:xfrm>
            <a:off x="209550" y="1851026"/>
            <a:ext cx="8724901" cy="4403778"/>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1896268"/>
            <a:ext cx="8616043" cy="440120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Deuteronomy 21:18-21</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18</a:t>
            </a:r>
            <a:r>
              <a:rPr lang="en-US" dirty="0" smtClean="0">
                <a:solidFill>
                  <a:schemeClr val="bg1"/>
                </a:solidFill>
              </a:rPr>
              <a:t>If a man have a stubborn and rebellious son, which will not obey the voice of his father, or the voice of his mother, and that, when they have chastened him, will not hearken unto them: </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209550" y="1851026"/>
            <a:ext cx="8724901" cy="3274224"/>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5" name="Text Box 3"/>
          <p:cNvSpPr txBox="1">
            <a:spLocks noChangeArrowheads="1"/>
          </p:cNvSpPr>
          <p:nvPr/>
        </p:nvSpPr>
        <p:spPr bwMode="auto">
          <a:xfrm>
            <a:off x="263979" y="1896268"/>
            <a:ext cx="8616043"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Deuteronomy 21:18-21</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19</a:t>
            </a:r>
            <a:r>
              <a:rPr lang="en-US" dirty="0" smtClean="0">
                <a:solidFill>
                  <a:schemeClr val="bg1"/>
                </a:solidFill>
              </a:rPr>
              <a:t>Then shall his father and his mother lay hold on him, and bring him out unto the elders of his city, and unto the gate of his place; </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209550" y="1851026"/>
            <a:ext cx="8724901" cy="3274224"/>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5" name="Text Box 3"/>
          <p:cNvSpPr txBox="1">
            <a:spLocks noChangeArrowheads="1"/>
          </p:cNvSpPr>
          <p:nvPr/>
        </p:nvSpPr>
        <p:spPr bwMode="auto">
          <a:xfrm>
            <a:off x="263979" y="1896268"/>
            <a:ext cx="8616043"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Deuteronomy 21:18-21</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20</a:t>
            </a:r>
            <a:r>
              <a:rPr lang="en-US" dirty="0" smtClean="0">
                <a:solidFill>
                  <a:schemeClr val="bg1"/>
                </a:solidFill>
              </a:rPr>
              <a:t>And they shall say unto the elders of his city, This our son is stubborn and rebellious, he will not obey our voice; he is a glutton, and a drunkard.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4" name="Rectangle 3"/>
          <p:cNvSpPr>
            <a:spLocks noChangeArrowheads="1"/>
          </p:cNvSpPr>
          <p:nvPr/>
        </p:nvSpPr>
        <p:spPr bwMode="auto">
          <a:xfrm>
            <a:off x="209550" y="1851026"/>
            <a:ext cx="8724901" cy="3274224"/>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1896268"/>
            <a:ext cx="8616043"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Deuteronomy 21:18-21</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21</a:t>
            </a:r>
            <a:r>
              <a:rPr lang="en-US" dirty="0" smtClean="0">
                <a:solidFill>
                  <a:schemeClr val="bg1"/>
                </a:solidFill>
              </a:rPr>
              <a:t>And all the men of his city shall stone him with stones, that he die: so </a:t>
            </a:r>
            <a:r>
              <a:rPr lang="en-US" dirty="0" err="1" smtClean="0">
                <a:solidFill>
                  <a:schemeClr val="bg1"/>
                </a:solidFill>
              </a:rPr>
              <a:t>shalt</a:t>
            </a:r>
            <a:r>
              <a:rPr lang="en-US" dirty="0" smtClean="0">
                <a:solidFill>
                  <a:schemeClr val="bg1"/>
                </a:solidFill>
              </a:rPr>
              <a:t> thou put evil away from among you; and all Israel shall hear, and fear.</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5" name="Rectangle 4"/>
          <p:cNvSpPr>
            <a:spLocks noChangeArrowheads="1"/>
          </p:cNvSpPr>
          <p:nvPr/>
        </p:nvSpPr>
        <p:spPr bwMode="auto">
          <a:xfrm>
            <a:off x="793488" y="3392784"/>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p>
        </p:txBody>
      </p:sp>
      <p:sp>
        <p:nvSpPr>
          <p:cNvPr id="6" name="TextBox 5"/>
          <p:cNvSpPr txBox="1"/>
          <p:nvPr/>
        </p:nvSpPr>
        <p:spPr>
          <a:xfrm>
            <a:off x="307361" y="2866633"/>
            <a:ext cx="8836639" cy="769441"/>
          </a:xfrm>
          <a:prstGeom prst="rect">
            <a:avLst/>
          </a:prstGeom>
          <a:noFill/>
        </p:spPr>
        <p:txBody>
          <a:bodyPr wrap="square" rtlCol="0">
            <a:spAutoFit/>
          </a:bodyPr>
          <a:lstStyle/>
          <a:p>
            <a:pPr>
              <a:spcAft>
                <a:spcPts val="1200"/>
              </a:spcAft>
              <a:buClr>
                <a:srgbClr val="66FFFF"/>
              </a:buClr>
              <a:buFont typeface="Arial" pitchFamily="34" charset="0"/>
              <a:buChar char="•"/>
            </a:pPr>
            <a:r>
              <a:rPr lang="en-US" sz="4400" b="0" dirty="0" smtClean="0">
                <a:ln>
                  <a:solidFill>
                    <a:schemeClr val="tx1"/>
                  </a:solidFill>
                </a:ln>
                <a:solidFill>
                  <a:srgbClr val="99FF99"/>
                </a:solidFill>
                <a:effectLst>
                  <a:glow rad="228600">
                    <a:srgbClr val="080808"/>
                  </a:glow>
                </a:effectLst>
                <a:latin typeface="Biondi" pitchFamily="2" charset="0"/>
                <a:cs typeface="Aharoni" pitchFamily="2" charset="-79"/>
              </a:rPr>
              <a:t> Fell On His Neck</a:t>
            </a:r>
          </a:p>
        </p:txBody>
      </p:sp>
      <p:sp>
        <p:nvSpPr>
          <p:cNvPr id="8" name="Rectangle 7"/>
          <p:cNvSpPr>
            <a:spLocks noChangeArrowheads="1"/>
          </p:cNvSpPr>
          <p:nvPr/>
        </p:nvSpPr>
        <p:spPr bwMode="auto">
          <a:xfrm>
            <a:off x="793488" y="4056139"/>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p>
        </p:txBody>
      </p:sp>
      <p:sp>
        <p:nvSpPr>
          <p:cNvPr id="9" name="TextBox 8"/>
          <p:cNvSpPr txBox="1"/>
          <p:nvPr/>
        </p:nvSpPr>
        <p:spPr>
          <a:xfrm>
            <a:off x="307361" y="3529988"/>
            <a:ext cx="8836639" cy="769441"/>
          </a:xfrm>
          <a:prstGeom prst="rect">
            <a:avLst/>
          </a:prstGeom>
          <a:noFill/>
        </p:spPr>
        <p:txBody>
          <a:bodyPr wrap="square" rtlCol="0">
            <a:spAutoFit/>
          </a:bodyPr>
          <a:lstStyle/>
          <a:p>
            <a:pPr>
              <a:spcAft>
                <a:spcPts val="1200"/>
              </a:spcAft>
              <a:buClr>
                <a:srgbClr val="66FFFF"/>
              </a:buClr>
              <a:buFont typeface="Arial" pitchFamily="34" charset="0"/>
              <a:buChar char="•"/>
            </a:pPr>
            <a:r>
              <a:rPr lang="en-US" sz="4400" b="0" dirty="0" smtClean="0">
                <a:ln>
                  <a:solidFill>
                    <a:schemeClr val="tx1"/>
                  </a:solidFill>
                </a:ln>
                <a:solidFill>
                  <a:srgbClr val="99FF99"/>
                </a:solidFill>
                <a:effectLst>
                  <a:glow rad="228600">
                    <a:srgbClr val="080808"/>
                  </a:glow>
                </a:effectLst>
                <a:latin typeface="Biondi" pitchFamily="2" charset="0"/>
                <a:cs typeface="Aharoni" pitchFamily="2" charset="-79"/>
              </a:rPr>
              <a:t> Kissed Him</a:t>
            </a:r>
          </a:p>
        </p:txBody>
      </p:sp>
      <p:sp>
        <p:nvSpPr>
          <p:cNvPr id="10" name="TextBox 9"/>
          <p:cNvSpPr txBox="1"/>
          <p:nvPr/>
        </p:nvSpPr>
        <p:spPr>
          <a:xfrm>
            <a:off x="184418" y="1817609"/>
            <a:ext cx="8959582" cy="1323439"/>
          </a:xfrm>
          <a:prstGeom prst="rect">
            <a:avLst/>
          </a:prstGeom>
          <a:noFill/>
        </p:spPr>
        <p:txBody>
          <a:bodyPr wrap="square" rtlCol="0">
            <a:spAutoFit/>
          </a:bodyPr>
          <a:lstStyle/>
          <a:p>
            <a:pPr>
              <a:spcAft>
                <a:spcPts val="1200"/>
              </a:spcAft>
            </a:pPr>
            <a:r>
              <a:rPr lang="en-US" sz="8000" b="0" spc="-150" dirty="0" smtClean="0">
                <a:ln>
                  <a:solidFill>
                    <a:schemeClr val="tx1"/>
                  </a:solidFill>
                </a:ln>
                <a:solidFill>
                  <a:schemeClr val="bg1"/>
                </a:solidFill>
                <a:effectLst>
                  <a:glow rad="228600">
                    <a:srgbClr val="080808"/>
                  </a:glow>
                </a:effectLst>
                <a:latin typeface="Huxtable" pitchFamily="2" charset="0"/>
                <a:cs typeface="Aharoni" pitchFamily="2" charset="-79"/>
              </a:rPr>
              <a:t>HIS FATHER...</a:t>
            </a:r>
            <a:endParaRPr lang="en-US" sz="8000" spc="-15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4" name="Rectangle 3"/>
          <p:cNvSpPr>
            <a:spLocks noChangeArrowheads="1"/>
          </p:cNvSpPr>
          <p:nvPr/>
        </p:nvSpPr>
        <p:spPr bwMode="auto">
          <a:xfrm>
            <a:off x="209550" y="2335119"/>
            <a:ext cx="8724901" cy="3320329"/>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2410234"/>
            <a:ext cx="8616043"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Luke 15:21</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And the son said unto him, Father, I have sinned against heaven, and in thy sight, and am no more worthy to be called thy son.</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848296" y="3375683"/>
            <a:ext cx="8064345" cy="2813078"/>
          </a:xfrm>
          <a:prstGeom prst="rect">
            <a:avLst/>
          </a:prstGeom>
          <a:noFill/>
        </p:spPr>
        <p:txBody>
          <a:bodyPr wrap="square" rtlCol="0">
            <a:spAutoFit/>
          </a:bodyPr>
          <a:lstStyle/>
          <a:p>
            <a:pPr algn="ctr">
              <a:lnSpc>
                <a:spcPct val="70000"/>
              </a:lnSpc>
              <a:spcAft>
                <a:spcPts val="1200"/>
              </a:spcAft>
            </a:pPr>
            <a:r>
              <a:rPr lang="en-US" sz="8000" b="0" spc="-150" dirty="0" smtClean="0">
                <a:solidFill>
                  <a:srgbClr val="66FFFF"/>
                </a:solidFill>
                <a:effectLst>
                  <a:glow rad="228600">
                    <a:schemeClr val="accent4">
                      <a:satMod val="175000"/>
                      <a:alpha val="70000"/>
                    </a:schemeClr>
                  </a:glow>
                </a:effectLst>
                <a:latin typeface="YouMurderer BB" pitchFamily="2" charset="0"/>
                <a:cs typeface="Aharoni" pitchFamily="2" charset="-79"/>
              </a:rPr>
              <a:t>Adjective  [prod-i-</a:t>
            </a:r>
            <a:r>
              <a:rPr lang="en-US" sz="8000" b="0" spc="-150" dirty="0" err="1" smtClean="0">
                <a:solidFill>
                  <a:srgbClr val="66FFFF"/>
                </a:solidFill>
                <a:effectLst>
                  <a:glow rad="228600">
                    <a:schemeClr val="accent4">
                      <a:satMod val="175000"/>
                      <a:alpha val="70000"/>
                    </a:schemeClr>
                  </a:glow>
                </a:effectLst>
                <a:latin typeface="YouMurderer BB" pitchFamily="2" charset="0"/>
                <a:cs typeface="Aharoni" pitchFamily="2" charset="-79"/>
              </a:rPr>
              <a:t>guhl</a:t>
            </a:r>
            <a:r>
              <a:rPr lang="en-US" sz="8000" b="0" spc="-150" dirty="0" smtClean="0">
                <a:solidFill>
                  <a:srgbClr val="66FFFF"/>
                </a:solidFill>
                <a:effectLst>
                  <a:glow rad="228600">
                    <a:schemeClr val="accent4">
                      <a:satMod val="175000"/>
                      <a:alpha val="70000"/>
                    </a:schemeClr>
                  </a:glow>
                </a:effectLst>
                <a:latin typeface="YouMurderer BB" pitchFamily="2" charset="0"/>
                <a:cs typeface="Aharoni" pitchFamily="2" charset="-79"/>
              </a:rPr>
              <a:t>]</a:t>
            </a:r>
          </a:p>
          <a:p>
            <a:pPr algn="ctr">
              <a:lnSpc>
                <a:spcPct val="70000"/>
              </a:lnSpc>
              <a:spcAft>
                <a:spcPts val="1200"/>
              </a:spcAft>
            </a:pPr>
            <a:r>
              <a:rPr lang="en-US" sz="7200" spc="-150" dirty="0" smtClean="0">
                <a:ln>
                  <a:solidFill>
                    <a:schemeClr val="tx1"/>
                  </a:solidFill>
                </a:ln>
                <a:solidFill>
                  <a:srgbClr val="FFFF99"/>
                </a:solidFill>
                <a:effectLst>
                  <a:glow rad="228600">
                    <a:schemeClr val="accent4">
                      <a:satMod val="175000"/>
                      <a:alpha val="70000"/>
                    </a:schemeClr>
                  </a:glow>
                </a:effectLst>
                <a:latin typeface="Antique Olive" pitchFamily="34" charset="0"/>
                <a:cs typeface="Aharoni" pitchFamily="2" charset="-79"/>
              </a:rPr>
              <a:t>Reckless</a:t>
            </a:r>
          </a:p>
          <a:p>
            <a:pPr algn="ctr">
              <a:lnSpc>
                <a:spcPct val="70000"/>
              </a:lnSpc>
              <a:spcAft>
                <a:spcPts val="1200"/>
              </a:spcAft>
            </a:pPr>
            <a:r>
              <a:rPr lang="en-US" sz="7200" spc="-150" dirty="0" smtClean="0">
                <a:ln>
                  <a:solidFill>
                    <a:schemeClr val="tx1"/>
                  </a:solidFill>
                </a:ln>
                <a:solidFill>
                  <a:srgbClr val="FFFF99"/>
                </a:solidFill>
                <a:effectLst>
                  <a:glow rad="228600">
                    <a:schemeClr val="accent4">
                      <a:satMod val="175000"/>
                      <a:alpha val="70000"/>
                    </a:schemeClr>
                  </a:glow>
                </a:effectLst>
                <a:latin typeface="Antique Olive" pitchFamily="34" charset="0"/>
                <a:cs typeface="Aharoni" pitchFamily="2" charset="-79"/>
              </a:rPr>
              <a:t>Undisciplined</a:t>
            </a:r>
          </a:p>
        </p:txBody>
      </p:sp>
    </p:spTree>
    <p:extLst>
      <p:ext uri="{BB962C8B-B14F-4D97-AF65-F5344CB8AC3E}">
        <p14:creationId xmlns:p14="http://schemas.microsoft.com/office/powerpoint/2010/main" val="2685009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TextBox 5"/>
          <p:cNvSpPr txBox="1"/>
          <p:nvPr/>
        </p:nvSpPr>
        <p:spPr>
          <a:xfrm>
            <a:off x="1" y="2433337"/>
            <a:ext cx="9143999" cy="2802690"/>
          </a:xfrm>
          <a:prstGeom prst="rect">
            <a:avLst/>
          </a:prstGeom>
          <a:noFill/>
        </p:spPr>
        <p:txBody>
          <a:bodyPr wrap="square" rtlCol="0">
            <a:spAutoFit/>
          </a:bodyPr>
          <a:lstStyle/>
          <a:p>
            <a:pPr algn="ctr">
              <a:lnSpc>
                <a:spcPct val="55000"/>
              </a:lnSpc>
              <a:spcAft>
                <a:spcPts val="1200"/>
              </a:spcAft>
            </a:pPr>
            <a:r>
              <a:rPr lang="en-US" sz="150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“Father, I</a:t>
            </a:r>
            <a:br>
              <a:rPr lang="en-US" sz="150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br>
            <a:r>
              <a:rPr lang="en-US" sz="150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HAVE SINNED!”</a:t>
            </a:r>
          </a:p>
        </p:txBody>
      </p:sp>
      <p:sp>
        <p:nvSpPr>
          <p:cNvPr id="7" name="TextBox 6"/>
          <p:cNvSpPr txBox="1"/>
          <p:nvPr/>
        </p:nvSpPr>
        <p:spPr>
          <a:xfrm>
            <a:off x="92209" y="4774676"/>
            <a:ext cx="8959582" cy="1323439"/>
          </a:xfrm>
          <a:prstGeom prst="rect">
            <a:avLst/>
          </a:prstGeom>
          <a:noFill/>
        </p:spPr>
        <p:txBody>
          <a:bodyPr wrap="square" rtlCol="0">
            <a:spAutoFit/>
          </a:bodyPr>
          <a:lstStyle/>
          <a:p>
            <a:pPr algn="ctr">
              <a:spcAft>
                <a:spcPts val="1200"/>
              </a:spcAft>
            </a:pPr>
            <a:r>
              <a:rPr lang="en-US" sz="8000" b="0" dirty="0" smtClean="0">
                <a:ln>
                  <a:solidFill>
                    <a:schemeClr val="tx1"/>
                  </a:solidFill>
                </a:ln>
                <a:solidFill>
                  <a:srgbClr val="FFC000"/>
                </a:solidFill>
                <a:effectLst>
                  <a:glow rad="228600">
                    <a:srgbClr val="080808"/>
                  </a:glow>
                </a:effectLst>
                <a:latin typeface="Huxtable" pitchFamily="2" charset="0"/>
                <a:cs typeface="Aharoni" pitchFamily="2" charset="-79"/>
              </a:rPr>
              <a:t>Repentance</a:t>
            </a:r>
            <a:endParaRPr lang="en-US" sz="8000" dirty="0" smtClean="0">
              <a:ln>
                <a:solidFill>
                  <a:schemeClr val="tx1"/>
                </a:solidFill>
              </a:ln>
              <a:solidFill>
                <a:srgbClr val="FFC000"/>
              </a:solidFill>
              <a:effectLst>
                <a:glow rad="228600">
                  <a:srgbClr val="080808"/>
                </a:glow>
              </a:effectLst>
              <a:latin typeface="Huxtable"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4" name="Rectangle 3"/>
          <p:cNvSpPr>
            <a:spLocks noChangeArrowheads="1"/>
          </p:cNvSpPr>
          <p:nvPr/>
        </p:nvSpPr>
        <p:spPr bwMode="auto">
          <a:xfrm>
            <a:off x="209550" y="2427327"/>
            <a:ext cx="8724901" cy="4088734"/>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2502442"/>
            <a:ext cx="8616043" cy="3985706"/>
          </a:xfrm>
          <a:prstGeom prst="rect">
            <a:avLst/>
          </a:prstGeom>
          <a:noFill/>
          <a:ln w="9525">
            <a:noFill/>
            <a:miter lim="800000"/>
            <a:headEnd/>
            <a:tailEnd/>
          </a:ln>
          <a:effectLst/>
        </p:spPr>
        <p:txBody>
          <a:bodyPr wrap="square">
            <a:spAutoFit/>
          </a:bodyPr>
          <a:lstStyle/>
          <a:p>
            <a:pPr>
              <a:lnSpc>
                <a:spcPct val="90000"/>
              </a:lnSpc>
            </a:pPr>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Luke 15:22-23</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22</a:t>
            </a:r>
            <a:r>
              <a:rPr lang="en-US" dirty="0" smtClean="0">
                <a:solidFill>
                  <a:schemeClr val="bg1"/>
                </a:solidFill>
              </a:rPr>
              <a:t>But the father said to his servants, Bring forth the best robe, and put it on him; and put a ring on his hand, and shoes on his feet: </a:t>
            </a:r>
          </a:p>
          <a:p>
            <a:pPr>
              <a:lnSpc>
                <a:spcPct val="90000"/>
              </a:lnSpc>
            </a:pPr>
            <a:r>
              <a:rPr lang="en-US" baseline="30000" dirty="0" smtClean="0">
                <a:solidFill>
                  <a:srgbClr val="FFFF00"/>
                </a:solidFill>
              </a:rPr>
              <a:t>23</a:t>
            </a:r>
            <a:r>
              <a:rPr lang="en-US" dirty="0" smtClean="0">
                <a:solidFill>
                  <a:schemeClr val="bg1"/>
                </a:solidFill>
              </a:rPr>
              <a:t>And bring hither the fatted calf, and kill it; and let us eat, and be merry: </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TextBox 5"/>
          <p:cNvSpPr txBox="1"/>
          <p:nvPr/>
        </p:nvSpPr>
        <p:spPr>
          <a:xfrm>
            <a:off x="184418" y="1656245"/>
            <a:ext cx="8959582" cy="1107996"/>
          </a:xfrm>
          <a:prstGeom prst="rect">
            <a:avLst/>
          </a:prstGeom>
          <a:noFill/>
        </p:spPr>
        <p:txBody>
          <a:bodyPr wrap="square" rtlCol="0">
            <a:spAutoFit/>
          </a:bodyPr>
          <a:lstStyle/>
          <a:p>
            <a:pPr>
              <a:spcAft>
                <a:spcPts val="1200"/>
              </a:spcAft>
            </a:pPr>
            <a:r>
              <a:rPr lang="en-US" sz="6600" b="0" spc="-150" dirty="0" smtClean="0">
                <a:ln>
                  <a:solidFill>
                    <a:schemeClr val="tx1"/>
                  </a:solidFill>
                </a:ln>
                <a:solidFill>
                  <a:srgbClr val="99FF99"/>
                </a:solidFill>
                <a:effectLst>
                  <a:glow rad="228600">
                    <a:srgbClr val="080808"/>
                  </a:glow>
                </a:effectLst>
                <a:latin typeface="Huxtable" pitchFamily="2" charset="0"/>
                <a:cs typeface="Aharoni" pitchFamily="2" charset="-79"/>
              </a:rPr>
              <a:t>The Father Responds...</a:t>
            </a:r>
            <a:endParaRPr lang="en-US" sz="6600" spc="-150" dirty="0" smtClean="0">
              <a:ln>
                <a:solidFill>
                  <a:schemeClr val="tx1"/>
                </a:solidFill>
              </a:ln>
              <a:solidFill>
                <a:srgbClr val="99FF99"/>
              </a:solidFill>
              <a:effectLst>
                <a:glow rad="228600">
                  <a:srgbClr val="080808"/>
                </a:glow>
              </a:effectLst>
              <a:latin typeface="Huxtable"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7" name="Rectangle 6"/>
          <p:cNvSpPr>
            <a:spLocks noChangeArrowheads="1"/>
          </p:cNvSpPr>
          <p:nvPr/>
        </p:nvSpPr>
        <p:spPr bwMode="auto">
          <a:xfrm>
            <a:off x="793488" y="3016268"/>
            <a:ext cx="8350512" cy="143584"/>
          </a:xfrm>
          <a:prstGeom prst="rect">
            <a:avLst/>
          </a:prstGeom>
          <a:solidFill>
            <a:srgbClr val="FFC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solidFill>
                <a:schemeClr val="bg1"/>
              </a:solidFill>
            </a:endParaRPr>
          </a:p>
        </p:txBody>
      </p:sp>
      <p:sp>
        <p:nvSpPr>
          <p:cNvPr id="8" name="TextBox 7"/>
          <p:cNvSpPr txBox="1"/>
          <p:nvPr/>
        </p:nvSpPr>
        <p:spPr>
          <a:xfrm>
            <a:off x="307361" y="2659165"/>
            <a:ext cx="8836639" cy="584775"/>
          </a:xfrm>
          <a:prstGeom prst="rect">
            <a:avLst/>
          </a:prstGeom>
          <a:noFill/>
        </p:spPr>
        <p:txBody>
          <a:bodyPr wrap="square" rtlCol="0">
            <a:spAutoFit/>
          </a:bodyPr>
          <a:lstStyle/>
          <a:p>
            <a:pPr>
              <a:spcAft>
                <a:spcPts val="1200"/>
              </a:spcAft>
              <a:buClr>
                <a:srgbClr val="66FFFF"/>
              </a:buClr>
              <a:buFont typeface="Arial" pitchFamily="34" charset="0"/>
              <a:buChar char="•"/>
            </a:pPr>
            <a:r>
              <a:rPr lang="en-US" sz="3200" b="0" dirty="0" smtClean="0">
                <a:ln>
                  <a:solidFill>
                    <a:schemeClr val="tx1"/>
                  </a:solidFill>
                </a:ln>
                <a:solidFill>
                  <a:schemeClr val="bg1"/>
                </a:solidFill>
                <a:effectLst>
                  <a:glow rad="228600">
                    <a:srgbClr val="080808"/>
                  </a:glow>
                </a:effectLst>
                <a:latin typeface="Biondi" pitchFamily="2" charset="0"/>
                <a:cs typeface="Aharoni" pitchFamily="2" charset="-79"/>
              </a:rPr>
              <a:t> Bring The BEST Robe </a:t>
            </a:r>
            <a:r>
              <a:rPr lang="en-US" sz="2500" b="0" spc="-300" dirty="0" smtClean="0">
                <a:ln>
                  <a:solidFill>
                    <a:schemeClr val="tx1"/>
                  </a:solidFill>
                </a:ln>
                <a:solidFill>
                  <a:schemeClr val="bg1"/>
                </a:solidFill>
                <a:effectLst>
                  <a:glow rad="228600">
                    <a:srgbClr val="080808"/>
                  </a:glow>
                </a:effectLst>
                <a:latin typeface="Biondi" pitchFamily="2" charset="0"/>
                <a:cs typeface="Aharoni" pitchFamily="2" charset="-79"/>
              </a:rPr>
              <a:t>(the father’s robe)</a:t>
            </a:r>
          </a:p>
        </p:txBody>
      </p:sp>
      <p:sp>
        <p:nvSpPr>
          <p:cNvPr id="9" name="Rectangle 8"/>
          <p:cNvSpPr>
            <a:spLocks noChangeArrowheads="1"/>
          </p:cNvSpPr>
          <p:nvPr/>
        </p:nvSpPr>
        <p:spPr bwMode="auto">
          <a:xfrm>
            <a:off x="793488" y="3602783"/>
            <a:ext cx="8350512" cy="143584"/>
          </a:xfrm>
          <a:prstGeom prst="rect">
            <a:avLst/>
          </a:prstGeom>
          <a:solidFill>
            <a:srgbClr val="FFC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solidFill>
                <a:schemeClr val="bg1"/>
              </a:solidFill>
            </a:endParaRPr>
          </a:p>
        </p:txBody>
      </p:sp>
      <p:sp>
        <p:nvSpPr>
          <p:cNvPr id="10" name="TextBox 9"/>
          <p:cNvSpPr txBox="1"/>
          <p:nvPr/>
        </p:nvSpPr>
        <p:spPr>
          <a:xfrm>
            <a:off x="307361" y="3245680"/>
            <a:ext cx="8836639" cy="584775"/>
          </a:xfrm>
          <a:prstGeom prst="rect">
            <a:avLst/>
          </a:prstGeom>
          <a:noFill/>
        </p:spPr>
        <p:txBody>
          <a:bodyPr wrap="square" rtlCol="0">
            <a:spAutoFit/>
          </a:bodyPr>
          <a:lstStyle/>
          <a:p>
            <a:pPr>
              <a:spcAft>
                <a:spcPts val="1200"/>
              </a:spcAft>
              <a:buClr>
                <a:srgbClr val="66FFFF"/>
              </a:buClr>
              <a:buFont typeface="Arial" pitchFamily="34" charset="0"/>
              <a:buChar char="•"/>
            </a:pPr>
            <a:r>
              <a:rPr lang="en-US" sz="3200" b="0" dirty="0" smtClean="0">
                <a:ln>
                  <a:solidFill>
                    <a:schemeClr val="tx1"/>
                  </a:solidFill>
                </a:ln>
                <a:solidFill>
                  <a:schemeClr val="bg1"/>
                </a:solidFill>
                <a:effectLst>
                  <a:glow rad="228600">
                    <a:srgbClr val="080808"/>
                  </a:glow>
                </a:effectLst>
                <a:latin typeface="Biondi" pitchFamily="2" charset="0"/>
                <a:cs typeface="Aharoni" pitchFamily="2" charset="-79"/>
              </a:rPr>
              <a:t> Put A Ring On His Hand</a:t>
            </a:r>
          </a:p>
        </p:txBody>
      </p:sp>
      <p:sp>
        <p:nvSpPr>
          <p:cNvPr id="13" name="Rectangle 12"/>
          <p:cNvSpPr>
            <a:spLocks noChangeArrowheads="1"/>
          </p:cNvSpPr>
          <p:nvPr/>
        </p:nvSpPr>
        <p:spPr bwMode="auto">
          <a:xfrm>
            <a:off x="793488" y="4193174"/>
            <a:ext cx="8350512" cy="143584"/>
          </a:xfrm>
          <a:prstGeom prst="rect">
            <a:avLst/>
          </a:prstGeom>
          <a:solidFill>
            <a:srgbClr val="FFC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solidFill>
                <a:schemeClr val="bg1"/>
              </a:solidFill>
            </a:endParaRPr>
          </a:p>
        </p:txBody>
      </p:sp>
      <p:sp>
        <p:nvSpPr>
          <p:cNvPr id="14" name="TextBox 13"/>
          <p:cNvSpPr txBox="1"/>
          <p:nvPr/>
        </p:nvSpPr>
        <p:spPr>
          <a:xfrm>
            <a:off x="307361" y="3836071"/>
            <a:ext cx="8836639" cy="584775"/>
          </a:xfrm>
          <a:prstGeom prst="rect">
            <a:avLst/>
          </a:prstGeom>
          <a:noFill/>
        </p:spPr>
        <p:txBody>
          <a:bodyPr wrap="square" rtlCol="0">
            <a:spAutoFit/>
          </a:bodyPr>
          <a:lstStyle/>
          <a:p>
            <a:pPr>
              <a:spcAft>
                <a:spcPts val="1200"/>
              </a:spcAft>
              <a:buClr>
                <a:srgbClr val="66FFFF"/>
              </a:buClr>
              <a:buFont typeface="Arial" pitchFamily="34" charset="0"/>
              <a:buChar char="•"/>
            </a:pPr>
            <a:r>
              <a:rPr lang="en-US" sz="3200" b="0" dirty="0" smtClean="0">
                <a:ln>
                  <a:solidFill>
                    <a:schemeClr val="tx1"/>
                  </a:solidFill>
                </a:ln>
                <a:solidFill>
                  <a:schemeClr val="bg1"/>
                </a:solidFill>
                <a:effectLst>
                  <a:glow rad="228600">
                    <a:srgbClr val="080808"/>
                  </a:glow>
                </a:effectLst>
                <a:latin typeface="Biondi" pitchFamily="2" charset="0"/>
                <a:cs typeface="Aharoni" pitchFamily="2" charset="-79"/>
              </a:rPr>
              <a:t> Put Shoes On His Feet</a:t>
            </a:r>
          </a:p>
        </p:txBody>
      </p:sp>
      <p:sp>
        <p:nvSpPr>
          <p:cNvPr id="17" name="Rectangle 16"/>
          <p:cNvSpPr>
            <a:spLocks noChangeArrowheads="1"/>
          </p:cNvSpPr>
          <p:nvPr/>
        </p:nvSpPr>
        <p:spPr bwMode="auto">
          <a:xfrm>
            <a:off x="793488" y="4784844"/>
            <a:ext cx="8350512" cy="143584"/>
          </a:xfrm>
          <a:prstGeom prst="rect">
            <a:avLst/>
          </a:prstGeom>
          <a:solidFill>
            <a:srgbClr val="FFC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solidFill>
                <a:schemeClr val="bg1"/>
              </a:solidFill>
            </a:endParaRPr>
          </a:p>
        </p:txBody>
      </p:sp>
      <p:sp>
        <p:nvSpPr>
          <p:cNvPr id="18" name="TextBox 17"/>
          <p:cNvSpPr txBox="1"/>
          <p:nvPr/>
        </p:nvSpPr>
        <p:spPr>
          <a:xfrm>
            <a:off x="307361" y="4427741"/>
            <a:ext cx="8836639" cy="584775"/>
          </a:xfrm>
          <a:prstGeom prst="rect">
            <a:avLst/>
          </a:prstGeom>
          <a:noFill/>
        </p:spPr>
        <p:txBody>
          <a:bodyPr wrap="square" rtlCol="0">
            <a:spAutoFit/>
          </a:bodyPr>
          <a:lstStyle/>
          <a:p>
            <a:pPr>
              <a:spcAft>
                <a:spcPts val="1200"/>
              </a:spcAft>
              <a:buClr>
                <a:srgbClr val="66FFFF"/>
              </a:buClr>
              <a:buFont typeface="Arial" pitchFamily="34" charset="0"/>
              <a:buChar char="•"/>
            </a:pPr>
            <a:r>
              <a:rPr lang="en-US" sz="3200" b="0" dirty="0" smtClean="0">
                <a:ln>
                  <a:solidFill>
                    <a:schemeClr val="tx1"/>
                  </a:solidFill>
                </a:ln>
                <a:solidFill>
                  <a:schemeClr val="bg1"/>
                </a:solidFill>
                <a:effectLst>
                  <a:glow rad="228600">
                    <a:srgbClr val="080808"/>
                  </a:glow>
                </a:effectLst>
                <a:latin typeface="Biondi" pitchFamily="2" charset="0"/>
                <a:cs typeface="Aharoni" pitchFamily="2" charset="-79"/>
              </a:rPr>
              <a:t> Bring The Fatted Calf </a:t>
            </a:r>
            <a:r>
              <a:rPr lang="en-US" sz="2500" b="0" spc="-300" dirty="0" smtClean="0">
                <a:ln>
                  <a:solidFill>
                    <a:schemeClr val="tx1"/>
                  </a:solidFill>
                </a:ln>
                <a:solidFill>
                  <a:schemeClr val="bg1"/>
                </a:solidFill>
                <a:effectLst>
                  <a:glow rad="228600">
                    <a:srgbClr val="080808"/>
                  </a:glow>
                </a:effectLst>
                <a:latin typeface="Biondi" pitchFamily="2" charset="0"/>
                <a:cs typeface="Aharoni" pitchFamily="2" charset="-79"/>
              </a:rPr>
              <a:t>(he kept one ready!) </a:t>
            </a:r>
          </a:p>
        </p:txBody>
      </p:sp>
      <p:sp>
        <p:nvSpPr>
          <p:cNvPr id="19" name="Rectangle 18"/>
          <p:cNvSpPr>
            <a:spLocks noChangeArrowheads="1"/>
          </p:cNvSpPr>
          <p:nvPr/>
        </p:nvSpPr>
        <p:spPr bwMode="auto">
          <a:xfrm>
            <a:off x="793488" y="5375235"/>
            <a:ext cx="8350512" cy="143584"/>
          </a:xfrm>
          <a:prstGeom prst="rect">
            <a:avLst/>
          </a:prstGeom>
          <a:solidFill>
            <a:srgbClr val="FFC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solidFill>
                <a:schemeClr val="bg1"/>
              </a:solidFill>
            </a:endParaRPr>
          </a:p>
        </p:txBody>
      </p:sp>
      <p:sp>
        <p:nvSpPr>
          <p:cNvPr id="20" name="TextBox 19"/>
          <p:cNvSpPr txBox="1"/>
          <p:nvPr/>
        </p:nvSpPr>
        <p:spPr>
          <a:xfrm>
            <a:off x="307361" y="5018132"/>
            <a:ext cx="8836639" cy="584775"/>
          </a:xfrm>
          <a:prstGeom prst="rect">
            <a:avLst/>
          </a:prstGeom>
          <a:noFill/>
        </p:spPr>
        <p:txBody>
          <a:bodyPr wrap="square" rtlCol="0">
            <a:spAutoFit/>
          </a:bodyPr>
          <a:lstStyle/>
          <a:p>
            <a:pPr>
              <a:spcAft>
                <a:spcPts val="1200"/>
              </a:spcAft>
              <a:buClr>
                <a:srgbClr val="66FFFF"/>
              </a:buClr>
              <a:buFont typeface="Arial" pitchFamily="34" charset="0"/>
              <a:buChar char="•"/>
            </a:pPr>
            <a:r>
              <a:rPr lang="en-US" sz="3200" b="0" dirty="0" smtClean="0">
                <a:ln>
                  <a:solidFill>
                    <a:schemeClr val="tx1"/>
                  </a:solidFill>
                </a:ln>
                <a:solidFill>
                  <a:schemeClr val="bg1"/>
                </a:solidFill>
                <a:effectLst>
                  <a:glow rad="228600">
                    <a:srgbClr val="080808"/>
                  </a:glow>
                </a:effectLst>
                <a:latin typeface="Biondi" pitchFamily="2" charset="0"/>
                <a:cs typeface="Aharoni" pitchFamily="2" charset="-79"/>
              </a:rPr>
              <a:t> Let Us Eat And Be Merry</a:t>
            </a:r>
          </a:p>
        </p:txBody>
      </p:sp>
      <p:sp>
        <p:nvSpPr>
          <p:cNvPr id="21" name="TextBox 20"/>
          <p:cNvSpPr txBox="1"/>
          <p:nvPr/>
        </p:nvSpPr>
        <p:spPr>
          <a:xfrm>
            <a:off x="184418" y="1656245"/>
            <a:ext cx="8959582" cy="1107996"/>
          </a:xfrm>
          <a:prstGeom prst="rect">
            <a:avLst/>
          </a:prstGeom>
          <a:noFill/>
        </p:spPr>
        <p:txBody>
          <a:bodyPr wrap="square" rtlCol="0">
            <a:spAutoFit/>
          </a:bodyPr>
          <a:lstStyle/>
          <a:p>
            <a:pPr>
              <a:spcAft>
                <a:spcPts val="1200"/>
              </a:spcAft>
            </a:pPr>
            <a:r>
              <a:rPr lang="en-US" sz="6600" b="0" spc="-150" dirty="0" smtClean="0">
                <a:ln>
                  <a:solidFill>
                    <a:schemeClr val="tx1"/>
                  </a:solidFill>
                </a:ln>
                <a:solidFill>
                  <a:srgbClr val="99FF99"/>
                </a:solidFill>
                <a:effectLst>
                  <a:glow rad="228600">
                    <a:srgbClr val="080808"/>
                  </a:glow>
                </a:effectLst>
                <a:latin typeface="Huxtable" pitchFamily="2" charset="0"/>
                <a:cs typeface="Aharoni" pitchFamily="2" charset="-79"/>
              </a:rPr>
              <a:t>The Father Responds...</a:t>
            </a:r>
            <a:endParaRPr lang="en-US" sz="6600" spc="-150" dirty="0" smtClean="0">
              <a:ln>
                <a:solidFill>
                  <a:schemeClr val="tx1"/>
                </a:solidFill>
              </a:ln>
              <a:solidFill>
                <a:srgbClr val="99FF99"/>
              </a:solidFill>
              <a:effectLst>
                <a:glow rad="228600">
                  <a:srgbClr val="080808"/>
                </a:glow>
              </a:effectLst>
              <a:latin typeface="Huxtable"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1+#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3" grpId="0" animBg="1"/>
      <p:bldP spid="14" grpId="0"/>
      <p:bldP spid="17" grpId="0" animBg="1"/>
      <p:bldP spid="18" grpId="0"/>
      <p:bldP spid="19" grpId="0" animBg="1"/>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4" name="Rectangle 3"/>
          <p:cNvSpPr>
            <a:spLocks noChangeArrowheads="1"/>
          </p:cNvSpPr>
          <p:nvPr/>
        </p:nvSpPr>
        <p:spPr bwMode="auto">
          <a:xfrm>
            <a:off x="209550" y="2335119"/>
            <a:ext cx="8724901" cy="2782447"/>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2410234"/>
            <a:ext cx="8616043" cy="255454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Luke 15:24</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For this my son was dead, and is alive again; he was lost, and is found. And they began to be merry.</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TextBox 5"/>
          <p:cNvSpPr txBox="1"/>
          <p:nvPr/>
        </p:nvSpPr>
        <p:spPr>
          <a:xfrm>
            <a:off x="1" y="2248921"/>
            <a:ext cx="9143999" cy="4072269"/>
          </a:xfrm>
          <a:prstGeom prst="rect">
            <a:avLst/>
          </a:prstGeom>
          <a:noFill/>
        </p:spPr>
        <p:txBody>
          <a:bodyPr wrap="square" rtlCol="0">
            <a:spAutoFit/>
          </a:bodyPr>
          <a:lstStyle/>
          <a:p>
            <a:pPr algn="ctr">
              <a:lnSpc>
                <a:spcPct val="55000"/>
              </a:lnSpc>
              <a:spcAft>
                <a:spcPts val="1200"/>
              </a:spcAft>
            </a:pPr>
            <a:r>
              <a:rPr lang="en-US" sz="150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“My Son Was Dead And Is Alive Again!”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TextBox 5"/>
          <p:cNvSpPr txBox="1"/>
          <p:nvPr/>
        </p:nvSpPr>
        <p:spPr>
          <a:xfrm>
            <a:off x="1" y="2625437"/>
            <a:ext cx="9143999" cy="2802690"/>
          </a:xfrm>
          <a:prstGeom prst="rect">
            <a:avLst/>
          </a:prstGeom>
          <a:noFill/>
        </p:spPr>
        <p:txBody>
          <a:bodyPr wrap="square" rtlCol="0">
            <a:spAutoFit/>
          </a:bodyPr>
          <a:lstStyle/>
          <a:p>
            <a:pPr algn="ctr">
              <a:lnSpc>
                <a:spcPct val="55000"/>
              </a:lnSpc>
              <a:spcAft>
                <a:spcPts val="1200"/>
              </a:spcAft>
            </a:pPr>
            <a:r>
              <a:rPr lang="en-US" sz="15000" b="0" spc="-300" dirty="0" smtClean="0">
                <a:ln>
                  <a:solidFill>
                    <a:schemeClr val="tx1"/>
                  </a:solidFill>
                </a:ln>
                <a:solidFill>
                  <a:srgbClr val="B2DE82"/>
                </a:solidFill>
                <a:effectLst>
                  <a:glow rad="228600">
                    <a:srgbClr val="080808"/>
                  </a:glow>
                </a:effectLst>
                <a:latin typeface="YouMurderer BB" pitchFamily="2" charset="0"/>
                <a:cs typeface="Aharoni" pitchFamily="2" charset="-79"/>
              </a:rPr>
              <a:t>“he was lost and is found!”</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4" name="Rectangle 3"/>
          <p:cNvSpPr>
            <a:spLocks noChangeArrowheads="1"/>
          </p:cNvSpPr>
          <p:nvPr/>
        </p:nvSpPr>
        <p:spPr bwMode="auto">
          <a:xfrm>
            <a:off x="209550" y="2081546"/>
            <a:ext cx="8724901" cy="3919684"/>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2148562"/>
            <a:ext cx="8616043" cy="3785652"/>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Luke 15:25-28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25</a:t>
            </a:r>
            <a:r>
              <a:rPr lang="en-US" dirty="0" smtClean="0">
                <a:solidFill>
                  <a:schemeClr val="bg1"/>
                </a:solidFill>
              </a:rPr>
              <a:t>Now his elder son was in the field: and as he came and drew nigh to the house, he heard </a:t>
            </a:r>
            <a:r>
              <a:rPr lang="en-US" dirty="0" err="1" smtClean="0">
                <a:solidFill>
                  <a:schemeClr val="bg1"/>
                </a:solidFill>
              </a:rPr>
              <a:t>musick</a:t>
            </a:r>
            <a:r>
              <a:rPr lang="en-US" dirty="0" smtClean="0">
                <a:solidFill>
                  <a:schemeClr val="bg1"/>
                </a:solidFill>
              </a:rPr>
              <a:t> and dancing. </a:t>
            </a:r>
          </a:p>
          <a:p>
            <a:r>
              <a:rPr lang="en-US" baseline="30000" dirty="0" smtClean="0">
                <a:solidFill>
                  <a:srgbClr val="FFFF00"/>
                </a:solidFill>
              </a:rPr>
              <a:t>26</a:t>
            </a:r>
            <a:r>
              <a:rPr lang="en-US" dirty="0" smtClean="0">
                <a:solidFill>
                  <a:schemeClr val="bg1"/>
                </a:solidFill>
              </a:rPr>
              <a:t>And he called one of the servants, and asked what these things meant. </a:t>
            </a: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28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4/3*#ppt_w"/>
                                          </p:val>
                                        </p:tav>
                                        <p:tav tm="100000">
                                          <p:val>
                                            <p:strVal val="#ppt_w"/>
                                          </p:val>
                                        </p:tav>
                                      </p:tavLst>
                                    </p:anim>
                                    <p:anim calcmode="lin" valueType="num">
                                      <p:cBhvr>
                                        <p:cTn id="15" dur="500" fill="hold"/>
                                        <p:tgtEl>
                                          <p:spTgt spid="3"/>
                                        </p:tgtEl>
                                        <p:attrNameLst>
                                          <p:attrName>ppt_h</p:attrName>
                                        </p:attrNameLst>
                                      </p:cBhvr>
                                      <p:tavLst>
                                        <p:tav tm="0">
                                          <p:val>
                                            <p:strVal val="4/3*#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4" name="Rectangle 3"/>
          <p:cNvSpPr>
            <a:spLocks noChangeArrowheads="1"/>
          </p:cNvSpPr>
          <p:nvPr/>
        </p:nvSpPr>
        <p:spPr bwMode="auto">
          <a:xfrm>
            <a:off x="209550" y="1236306"/>
            <a:ext cx="8724901" cy="5087654"/>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1271754"/>
            <a:ext cx="8616043" cy="5016758"/>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Luke 15:25-28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27</a:t>
            </a:r>
            <a:r>
              <a:rPr lang="en-US" dirty="0" smtClean="0">
                <a:solidFill>
                  <a:schemeClr val="bg1"/>
                </a:solidFill>
              </a:rPr>
              <a:t>And he said unto him, Thy brother is come; and thy father hath killed the fatted calf, because he hath received him safe and sound. </a:t>
            </a:r>
          </a:p>
          <a:p>
            <a:r>
              <a:rPr lang="en-US" baseline="30000" dirty="0" smtClean="0">
                <a:solidFill>
                  <a:srgbClr val="FFFF00"/>
                </a:solidFill>
              </a:rPr>
              <a:t>28</a:t>
            </a:r>
            <a:r>
              <a:rPr lang="en-US" dirty="0" smtClean="0">
                <a:solidFill>
                  <a:schemeClr val="bg1"/>
                </a:solidFill>
              </a:rPr>
              <a:t>And he was angry, and would not go in: therefore came his father out, and </a:t>
            </a:r>
            <a:r>
              <a:rPr lang="en-US" dirty="0" err="1" smtClean="0">
                <a:solidFill>
                  <a:schemeClr val="bg1"/>
                </a:solidFill>
              </a:rPr>
              <a:t>intreated</a:t>
            </a:r>
            <a:r>
              <a:rPr lang="en-US" dirty="0" smtClean="0">
                <a:solidFill>
                  <a:schemeClr val="bg1"/>
                </a:solidFill>
              </a:rPr>
              <a:t> him. </a:t>
            </a: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TextBox 5"/>
          <p:cNvSpPr txBox="1"/>
          <p:nvPr/>
        </p:nvSpPr>
        <p:spPr>
          <a:xfrm>
            <a:off x="92209" y="2682444"/>
            <a:ext cx="8959582" cy="3088538"/>
          </a:xfrm>
          <a:prstGeom prst="rect">
            <a:avLst/>
          </a:prstGeom>
          <a:noFill/>
        </p:spPr>
        <p:txBody>
          <a:bodyPr wrap="square" rtlCol="0">
            <a:spAutoFit/>
          </a:bodyPr>
          <a:lstStyle/>
          <a:p>
            <a:pPr algn="ctr">
              <a:lnSpc>
                <a:spcPct val="70000"/>
              </a:lnSpc>
              <a:spcAft>
                <a:spcPts val="1200"/>
              </a:spcAft>
            </a:pPr>
            <a:r>
              <a:rPr lang="en-US" sz="13200" b="0" dirty="0" smtClean="0">
                <a:ln>
                  <a:solidFill>
                    <a:schemeClr val="tx1"/>
                  </a:solidFill>
                </a:ln>
                <a:solidFill>
                  <a:schemeClr val="bg1"/>
                </a:solidFill>
                <a:effectLst>
                  <a:glow rad="228600">
                    <a:srgbClr val="080808"/>
                  </a:glow>
                </a:effectLst>
                <a:latin typeface="Huxtable" pitchFamily="2" charset="0"/>
                <a:cs typeface="Aharoni" pitchFamily="2" charset="-79"/>
              </a:rPr>
              <a:t>He Was Angry!</a:t>
            </a:r>
            <a:endParaRPr lang="en-US" sz="1320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4" name="Rectangle 3"/>
          <p:cNvSpPr>
            <a:spLocks noChangeArrowheads="1"/>
          </p:cNvSpPr>
          <p:nvPr/>
        </p:nvSpPr>
        <p:spPr bwMode="auto">
          <a:xfrm>
            <a:off x="209550" y="1556475"/>
            <a:ext cx="8724901" cy="4567700"/>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1652078"/>
            <a:ext cx="8616043" cy="440120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Luke 15:11-16</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11</a:t>
            </a:r>
            <a:r>
              <a:rPr lang="en-US" dirty="0" smtClean="0">
                <a:solidFill>
                  <a:schemeClr val="bg1"/>
                </a:solidFill>
              </a:rPr>
              <a:t>And he said, A certain man had two sons: </a:t>
            </a:r>
          </a:p>
          <a:p>
            <a:r>
              <a:rPr lang="en-US" baseline="30000" dirty="0" smtClean="0">
                <a:solidFill>
                  <a:srgbClr val="FFFF00"/>
                </a:solidFill>
              </a:rPr>
              <a:t>12</a:t>
            </a:r>
            <a:r>
              <a:rPr lang="en-US" dirty="0" smtClean="0">
                <a:solidFill>
                  <a:schemeClr val="bg1"/>
                </a:solidFill>
              </a:rPr>
              <a:t>And the younger of them said to his father, Father, give me the portion of goods that </a:t>
            </a:r>
            <a:r>
              <a:rPr lang="en-US" dirty="0" err="1" smtClean="0">
                <a:solidFill>
                  <a:schemeClr val="bg1"/>
                </a:solidFill>
              </a:rPr>
              <a:t>falleth</a:t>
            </a:r>
            <a:r>
              <a:rPr lang="en-US" dirty="0" smtClean="0">
                <a:solidFill>
                  <a:schemeClr val="bg1"/>
                </a:solidFill>
              </a:rPr>
              <a:t> to me. And he divided unto them his living. </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28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4/3*#ppt_w"/>
                                          </p:val>
                                        </p:tav>
                                        <p:tav tm="100000">
                                          <p:val>
                                            <p:strVal val="#ppt_w"/>
                                          </p:val>
                                        </p:tav>
                                      </p:tavLst>
                                    </p:anim>
                                    <p:anim calcmode="lin" valueType="num">
                                      <p:cBhvr>
                                        <p:cTn id="15" dur="500" fill="hold"/>
                                        <p:tgtEl>
                                          <p:spTgt spid="3"/>
                                        </p:tgtEl>
                                        <p:attrNameLst>
                                          <p:attrName>ppt_h</p:attrName>
                                        </p:attrNameLst>
                                      </p:cBhvr>
                                      <p:tavLst>
                                        <p:tav tm="0">
                                          <p:val>
                                            <p:strVal val="4/3*#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TextBox 5"/>
          <p:cNvSpPr txBox="1"/>
          <p:nvPr/>
        </p:nvSpPr>
        <p:spPr>
          <a:xfrm>
            <a:off x="92209" y="2682444"/>
            <a:ext cx="8959582" cy="3088538"/>
          </a:xfrm>
          <a:prstGeom prst="rect">
            <a:avLst/>
          </a:prstGeom>
          <a:noFill/>
        </p:spPr>
        <p:txBody>
          <a:bodyPr wrap="square" rtlCol="0">
            <a:spAutoFit/>
          </a:bodyPr>
          <a:lstStyle/>
          <a:p>
            <a:pPr algn="ctr">
              <a:lnSpc>
                <a:spcPct val="70000"/>
              </a:lnSpc>
              <a:spcAft>
                <a:spcPts val="1200"/>
              </a:spcAft>
            </a:pPr>
            <a:r>
              <a:rPr lang="en-US" sz="13200" b="0" dirty="0" smtClean="0">
                <a:ln>
                  <a:solidFill>
                    <a:schemeClr val="tx1"/>
                  </a:solidFill>
                </a:ln>
                <a:solidFill>
                  <a:schemeClr val="bg1"/>
                </a:solidFill>
                <a:effectLst>
                  <a:glow rad="228600">
                    <a:srgbClr val="080808"/>
                  </a:glow>
                </a:effectLst>
                <a:latin typeface="Huxtable" pitchFamily="2" charset="0"/>
                <a:cs typeface="Aharoni" pitchFamily="2" charset="-79"/>
              </a:rPr>
              <a:t>He Would Not Go In!!</a:t>
            </a:r>
            <a:endParaRPr lang="en-US" sz="1320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4" name="Rectangle 3"/>
          <p:cNvSpPr>
            <a:spLocks noChangeArrowheads="1"/>
          </p:cNvSpPr>
          <p:nvPr/>
        </p:nvSpPr>
        <p:spPr bwMode="auto">
          <a:xfrm>
            <a:off x="209550" y="1551349"/>
            <a:ext cx="8724901" cy="4572827"/>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1637160"/>
            <a:ext cx="8616043" cy="440120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Luke 15:29</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And he answering said to his father, Lo, these many years do I serve thee, neither transgressed I at any time thy commandment: and yet thou never </a:t>
            </a:r>
            <a:r>
              <a:rPr lang="en-US" dirty="0" err="1" smtClean="0">
                <a:solidFill>
                  <a:schemeClr val="bg1"/>
                </a:solidFill>
              </a:rPr>
              <a:t>gavest</a:t>
            </a:r>
            <a:r>
              <a:rPr lang="en-US" dirty="0" smtClean="0">
                <a:solidFill>
                  <a:schemeClr val="bg1"/>
                </a:solidFill>
              </a:rPr>
              <a:t> me a kid, that I might make merry with my friends: </a:t>
            </a:r>
            <a:endParaRPr lang="en-US" dirty="0">
              <a:solidFill>
                <a:schemeClr val="bg1"/>
              </a:solidFill>
            </a:endParaRP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1955872"/>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1514245"/>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I SERVED!</a:t>
            </a:r>
          </a:p>
        </p:txBody>
      </p:sp>
      <p:sp>
        <p:nvSpPr>
          <p:cNvPr id="8" name="Rectangle 7"/>
          <p:cNvSpPr>
            <a:spLocks noChangeArrowheads="1"/>
          </p:cNvSpPr>
          <p:nvPr/>
        </p:nvSpPr>
        <p:spPr bwMode="auto">
          <a:xfrm>
            <a:off x="793488" y="2534703"/>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2093076"/>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I NEVER TRANSGRESSED!</a:t>
            </a:r>
          </a:p>
        </p:txBody>
      </p:sp>
      <p:sp>
        <p:nvSpPr>
          <p:cNvPr id="10" name="TextBox 9"/>
          <p:cNvSpPr txBox="1"/>
          <p:nvPr/>
        </p:nvSpPr>
        <p:spPr>
          <a:xfrm>
            <a:off x="0" y="3655099"/>
            <a:ext cx="9143999" cy="2893036"/>
          </a:xfrm>
          <a:prstGeom prst="rect">
            <a:avLst/>
          </a:prstGeom>
          <a:noFill/>
        </p:spPr>
        <p:txBody>
          <a:bodyPr wrap="square" rtlCol="0">
            <a:spAutoFit/>
          </a:bodyPr>
          <a:lstStyle/>
          <a:p>
            <a:pPr algn="ctr">
              <a:lnSpc>
                <a:spcPct val="55000"/>
              </a:lnSpc>
              <a:spcAft>
                <a:spcPts val="1200"/>
              </a:spcAft>
            </a:pPr>
            <a:r>
              <a:rPr lang="en-US" sz="15500" b="0" dirty="0" smtClean="0">
                <a:ln>
                  <a:solidFill>
                    <a:schemeClr val="tx1"/>
                  </a:solidFill>
                </a:ln>
                <a:solidFill>
                  <a:schemeClr val="bg1"/>
                </a:solidFill>
                <a:effectLst>
                  <a:glow rad="228600">
                    <a:srgbClr val="080808"/>
                  </a:glow>
                </a:effectLst>
                <a:latin typeface="YouMurderer BB" pitchFamily="2" charset="0"/>
                <a:cs typeface="Aharoni" pitchFamily="2" charset="-79"/>
              </a:rPr>
              <a:t>These are</a:t>
            </a:r>
            <a:br>
              <a:rPr lang="en-US" sz="15500" b="0" dirty="0" smtClean="0">
                <a:ln>
                  <a:solidFill>
                    <a:schemeClr val="tx1"/>
                  </a:solidFill>
                </a:ln>
                <a:solidFill>
                  <a:schemeClr val="bg1"/>
                </a:solidFill>
                <a:effectLst>
                  <a:glow rad="228600">
                    <a:srgbClr val="080808"/>
                  </a:glow>
                </a:effectLst>
                <a:latin typeface="YouMurderer BB" pitchFamily="2" charset="0"/>
                <a:cs typeface="Aharoni" pitchFamily="2" charset="-79"/>
              </a:rPr>
            </a:br>
            <a:r>
              <a:rPr lang="en-US" sz="15500" b="0" dirty="0" smtClean="0">
                <a:ln>
                  <a:solidFill>
                    <a:schemeClr val="tx1"/>
                  </a:solidFill>
                </a:ln>
                <a:solidFill>
                  <a:schemeClr val="bg1"/>
                </a:solidFill>
                <a:effectLst>
                  <a:glow rad="228600">
                    <a:srgbClr val="080808"/>
                  </a:glow>
                </a:effectLst>
                <a:latin typeface="YouMurderer BB" pitchFamily="2" charset="0"/>
                <a:cs typeface="Aharoni" pitchFamily="2" charset="-79"/>
              </a:rPr>
              <a:t>Commendable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194076"/>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1514245"/>
            <a:ext cx="8836639" cy="923330"/>
          </a:xfrm>
          <a:prstGeom prst="rect">
            <a:avLst/>
          </a:prstGeom>
          <a:noFill/>
        </p:spPr>
        <p:txBody>
          <a:bodyPr wrap="square" rtlCol="0">
            <a:spAutoFit/>
          </a:bodyPr>
          <a:lstStyle/>
          <a:p>
            <a:pPr>
              <a:spcAft>
                <a:spcPts val="1200"/>
              </a:spcAft>
              <a:buClr>
                <a:srgbClr val="66FFFF"/>
              </a:buClr>
              <a:buFont typeface="Arial" pitchFamily="34" charset="0"/>
              <a:buChar char="•"/>
            </a:pPr>
            <a:r>
              <a:rPr lang="en-US" sz="5400" b="0" dirty="0" smtClean="0">
                <a:ln>
                  <a:solidFill>
                    <a:schemeClr val="tx1"/>
                  </a:solidFill>
                </a:ln>
                <a:solidFill>
                  <a:srgbClr val="99FF99"/>
                </a:solidFill>
                <a:effectLst>
                  <a:glow rad="228600">
                    <a:srgbClr val="080808"/>
                  </a:glow>
                </a:effectLst>
                <a:latin typeface="Biondi" pitchFamily="2" charset="0"/>
                <a:cs typeface="Aharoni" pitchFamily="2" charset="-79"/>
              </a:rPr>
              <a:t>“YOU NEVER!”</a:t>
            </a:r>
          </a:p>
        </p:txBody>
      </p:sp>
      <p:sp>
        <p:nvSpPr>
          <p:cNvPr id="10" name="TextBox 9"/>
          <p:cNvSpPr txBox="1"/>
          <p:nvPr/>
        </p:nvSpPr>
        <p:spPr>
          <a:xfrm>
            <a:off x="0" y="3101849"/>
            <a:ext cx="9143999" cy="3453189"/>
          </a:xfrm>
          <a:prstGeom prst="rect">
            <a:avLst/>
          </a:prstGeom>
          <a:noFill/>
        </p:spPr>
        <p:txBody>
          <a:bodyPr wrap="square" rtlCol="0">
            <a:spAutoFit/>
          </a:bodyPr>
          <a:lstStyle/>
          <a:p>
            <a:pPr algn="ctr">
              <a:lnSpc>
                <a:spcPct val="55000"/>
              </a:lnSpc>
              <a:spcAft>
                <a:spcPts val="1200"/>
              </a:spcAft>
            </a:pPr>
            <a:r>
              <a:rPr lang="en-US" sz="18600" b="0" dirty="0" smtClean="0">
                <a:ln>
                  <a:solidFill>
                    <a:schemeClr val="tx1"/>
                  </a:solidFill>
                </a:ln>
                <a:solidFill>
                  <a:schemeClr val="bg1"/>
                </a:solidFill>
                <a:effectLst>
                  <a:glow rad="228600">
                    <a:srgbClr val="080808"/>
                  </a:glow>
                </a:effectLst>
                <a:latin typeface="YouMurderer BB" pitchFamily="2" charset="0"/>
                <a:cs typeface="Aharoni" pitchFamily="2" charset="-79"/>
              </a:rPr>
              <a:t>This Is</a:t>
            </a:r>
            <a:br>
              <a:rPr lang="en-US" sz="18600" b="0" dirty="0" smtClean="0">
                <a:ln>
                  <a:solidFill>
                    <a:schemeClr val="tx1"/>
                  </a:solidFill>
                </a:ln>
                <a:solidFill>
                  <a:schemeClr val="bg1"/>
                </a:solidFill>
                <a:effectLst>
                  <a:glow rad="228600">
                    <a:srgbClr val="080808"/>
                  </a:glow>
                </a:effectLst>
                <a:latin typeface="YouMurderer BB" pitchFamily="2" charset="0"/>
                <a:cs typeface="Aharoni" pitchFamily="2" charset="-79"/>
              </a:rPr>
            </a:br>
            <a:r>
              <a:rPr lang="en-US" sz="18600" b="0" dirty="0" smtClean="0">
                <a:ln>
                  <a:solidFill>
                    <a:schemeClr val="tx1"/>
                  </a:solidFill>
                </a:ln>
                <a:solidFill>
                  <a:schemeClr val="bg1"/>
                </a:solidFill>
                <a:effectLst>
                  <a:glow rad="228600">
                    <a:srgbClr val="080808"/>
                  </a:glow>
                </a:effectLst>
                <a:latin typeface="YouMurderer BB" pitchFamily="2" charset="0"/>
                <a:cs typeface="Aharoni" pitchFamily="2" charset="-79"/>
              </a:rPr>
              <a:t>Pathetic!!!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TextBox 5"/>
          <p:cNvSpPr txBox="1"/>
          <p:nvPr/>
        </p:nvSpPr>
        <p:spPr>
          <a:xfrm>
            <a:off x="92209" y="2428872"/>
            <a:ext cx="8959582" cy="1631216"/>
          </a:xfrm>
          <a:prstGeom prst="rect">
            <a:avLst/>
          </a:prstGeom>
          <a:noFill/>
        </p:spPr>
        <p:txBody>
          <a:bodyPr wrap="square" rtlCol="0">
            <a:spAutoFit/>
          </a:bodyPr>
          <a:lstStyle/>
          <a:p>
            <a:pPr algn="ctr">
              <a:spcAft>
                <a:spcPts val="1200"/>
              </a:spcAft>
            </a:pPr>
            <a:r>
              <a:rPr lang="en-US" sz="10000" b="0" dirty="0" smtClean="0">
                <a:ln>
                  <a:solidFill>
                    <a:schemeClr val="tx1"/>
                  </a:solidFill>
                </a:ln>
                <a:solidFill>
                  <a:schemeClr val="bg1"/>
                </a:solidFill>
                <a:effectLst>
                  <a:glow rad="228600">
                    <a:srgbClr val="080808"/>
                  </a:glow>
                </a:effectLst>
                <a:latin typeface="Huxtable" pitchFamily="2" charset="0"/>
                <a:cs typeface="Aharoni" pitchFamily="2" charset="-79"/>
              </a:rPr>
              <a:t>“I, I; You Never”</a:t>
            </a:r>
            <a:endParaRPr lang="en-US" sz="1000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
        <p:nvSpPr>
          <p:cNvPr id="5" name="TextBox 4"/>
          <p:cNvSpPr txBox="1"/>
          <p:nvPr/>
        </p:nvSpPr>
        <p:spPr>
          <a:xfrm>
            <a:off x="92209" y="3687773"/>
            <a:ext cx="8959582" cy="1631216"/>
          </a:xfrm>
          <a:prstGeom prst="rect">
            <a:avLst/>
          </a:prstGeom>
          <a:noFill/>
        </p:spPr>
        <p:txBody>
          <a:bodyPr wrap="square" rtlCol="0">
            <a:spAutoFit/>
          </a:bodyPr>
          <a:lstStyle/>
          <a:p>
            <a:pPr algn="ctr">
              <a:spcAft>
                <a:spcPts val="1200"/>
              </a:spcAft>
            </a:pPr>
            <a:r>
              <a:rPr lang="en-US" sz="10000" b="0" dirty="0" smtClean="0">
                <a:ln>
                  <a:solidFill>
                    <a:schemeClr val="tx1"/>
                  </a:solidFill>
                </a:ln>
                <a:solidFill>
                  <a:srgbClr val="FFC000"/>
                </a:solidFill>
                <a:effectLst>
                  <a:glow rad="228600">
                    <a:srgbClr val="080808"/>
                  </a:glow>
                </a:effectLst>
                <a:latin typeface="Huxtable" pitchFamily="2" charset="0"/>
                <a:cs typeface="Aharoni" pitchFamily="2" charset="-79"/>
              </a:rPr>
              <a:t>IS NEVER GOOD!</a:t>
            </a:r>
            <a:endParaRPr lang="en-US" sz="10000" dirty="0" smtClean="0">
              <a:ln>
                <a:solidFill>
                  <a:schemeClr val="tx1"/>
                </a:solidFill>
              </a:ln>
              <a:solidFill>
                <a:srgbClr val="FFC000"/>
              </a:solidFill>
              <a:effectLst>
                <a:glow rad="228600">
                  <a:srgbClr val="080808"/>
                </a:glow>
              </a:effectLst>
              <a:latin typeface="Huxtable"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4" name="Rectangle 3"/>
          <p:cNvSpPr>
            <a:spLocks noChangeArrowheads="1"/>
          </p:cNvSpPr>
          <p:nvPr/>
        </p:nvSpPr>
        <p:spPr bwMode="auto">
          <a:xfrm>
            <a:off x="209550" y="2081545"/>
            <a:ext cx="8724901" cy="3366433"/>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2179712"/>
            <a:ext cx="8616043"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Luke 15:30</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But as soon as this thy son was come, which hath devoured thy living with harlots, thou hast killed for him the fatted calf.</a:t>
            </a: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TextBox 5"/>
          <p:cNvSpPr txBox="1"/>
          <p:nvPr/>
        </p:nvSpPr>
        <p:spPr>
          <a:xfrm>
            <a:off x="1" y="2110609"/>
            <a:ext cx="9143999" cy="3939605"/>
          </a:xfrm>
          <a:prstGeom prst="rect">
            <a:avLst/>
          </a:prstGeom>
          <a:noFill/>
        </p:spPr>
        <p:txBody>
          <a:bodyPr wrap="square" rtlCol="0">
            <a:spAutoFit/>
          </a:bodyPr>
          <a:lstStyle/>
          <a:p>
            <a:pPr algn="ctr">
              <a:lnSpc>
                <a:spcPct val="55000"/>
              </a:lnSpc>
              <a:spcAft>
                <a:spcPts val="1200"/>
              </a:spcAft>
            </a:pPr>
            <a:r>
              <a:rPr lang="en-US" sz="145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“But As Soon</a:t>
            </a:r>
            <a:br>
              <a:rPr lang="en-US" sz="145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br>
            <a:r>
              <a:rPr lang="en-US" sz="145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As Your Son</a:t>
            </a:r>
            <a:br>
              <a:rPr lang="en-US" sz="145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br>
            <a:r>
              <a:rPr lang="en-US" sz="145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Was Come…”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TextBox 5"/>
          <p:cNvSpPr txBox="1"/>
          <p:nvPr/>
        </p:nvSpPr>
        <p:spPr>
          <a:xfrm>
            <a:off x="1" y="2594702"/>
            <a:ext cx="9143999" cy="2712346"/>
          </a:xfrm>
          <a:prstGeom prst="rect">
            <a:avLst/>
          </a:prstGeom>
          <a:noFill/>
        </p:spPr>
        <p:txBody>
          <a:bodyPr wrap="square" rtlCol="0">
            <a:spAutoFit/>
          </a:bodyPr>
          <a:lstStyle/>
          <a:p>
            <a:pPr algn="ctr">
              <a:lnSpc>
                <a:spcPct val="55000"/>
              </a:lnSpc>
              <a:spcAft>
                <a:spcPts val="1200"/>
              </a:spcAft>
            </a:pPr>
            <a:r>
              <a:rPr lang="en-US" sz="14500" b="0" spc="-300" dirty="0" smtClean="0">
                <a:ln>
                  <a:solidFill>
                    <a:schemeClr val="tx1"/>
                  </a:solidFill>
                </a:ln>
                <a:solidFill>
                  <a:srgbClr val="B2DE82"/>
                </a:solidFill>
                <a:effectLst>
                  <a:glow rad="228600">
                    <a:srgbClr val="080808"/>
                  </a:glow>
                </a:effectLst>
                <a:latin typeface="YouMurderer BB" pitchFamily="2" charset="0"/>
                <a:cs typeface="Aharoni" pitchFamily="2" charset="-79"/>
              </a:rPr>
              <a:t>“You Killed The Fatted Calf!!!”</a:t>
            </a:r>
          </a:p>
        </p:txBody>
      </p:sp>
      <p:sp>
        <p:nvSpPr>
          <p:cNvPr id="5" name="TextBox 4"/>
          <p:cNvSpPr txBox="1"/>
          <p:nvPr/>
        </p:nvSpPr>
        <p:spPr>
          <a:xfrm>
            <a:off x="92209" y="5673708"/>
            <a:ext cx="8959582" cy="1107996"/>
          </a:xfrm>
          <a:prstGeom prst="rect">
            <a:avLst/>
          </a:prstGeom>
          <a:noFill/>
        </p:spPr>
        <p:txBody>
          <a:bodyPr wrap="square" rtlCol="0">
            <a:spAutoFit/>
          </a:bodyPr>
          <a:lstStyle/>
          <a:p>
            <a:pPr algn="ctr">
              <a:spcAft>
                <a:spcPts val="1200"/>
              </a:spcAft>
            </a:pPr>
            <a:r>
              <a:rPr lang="en-US" sz="6600" b="0" dirty="0" smtClean="0">
                <a:ln>
                  <a:solidFill>
                    <a:schemeClr val="tx1"/>
                  </a:solidFill>
                </a:ln>
                <a:solidFill>
                  <a:srgbClr val="66FFFF"/>
                </a:solidFill>
                <a:effectLst>
                  <a:glow rad="228600">
                    <a:srgbClr val="080808"/>
                  </a:glow>
                </a:effectLst>
                <a:latin typeface="Huxtable" pitchFamily="2" charset="0"/>
                <a:cs typeface="Aharoni" pitchFamily="2" charset="-79"/>
              </a:rPr>
              <a:t>(Immediate Forgiveness!)</a:t>
            </a:r>
            <a:endParaRPr lang="en-US" sz="6600" dirty="0" smtClean="0">
              <a:ln>
                <a:solidFill>
                  <a:schemeClr val="tx1"/>
                </a:solidFill>
              </a:ln>
              <a:solidFill>
                <a:srgbClr val="66FFFF"/>
              </a:solidFill>
              <a:effectLst>
                <a:glow rad="228600">
                  <a:srgbClr val="080808"/>
                </a:glow>
              </a:effectLst>
              <a:latin typeface="Huxtable"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4" name="Rectangle 3"/>
          <p:cNvSpPr>
            <a:spLocks noChangeArrowheads="1"/>
          </p:cNvSpPr>
          <p:nvPr/>
        </p:nvSpPr>
        <p:spPr bwMode="auto">
          <a:xfrm>
            <a:off x="209550" y="2081546"/>
            <a:ext cx="8724901" cy="2697923"/>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2153235"/>
            <a:ext cx="8616043" cy="255454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1 John 1:9</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If we confess our sins, he is faithful and just to forgive us our sins, and to cleanse us from all unrighteousness.</a:t>
            </a: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4" name="Rectangle 3"/>
          <p:cNvSpPr>
            <a:spLocks noChangeArrowheads="1"/>
          </p:cNvSpPr>
          <p:nvPr/>
        </p:nvSpPr>
        <p:spPr bwMode="auto">
          <a:xfrm>
            <a:off x="209550" y="1213252"/>
            <a:ext cx="8724901" cy="5156815"/>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1283280"/>
            <a:ext cx="8616043" cy="5016758"/>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Luke 15:31-32</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31</a:t>
            </a:r>
            <a:r>
              <a:rPr lang="en-US" dirty="0" smtClean="0">
                <a:solidFill>
                  <a:schemeClr val="bg1"/>
                </a:solidFill>
              </a:rPr>
              <a:t>And he said unto him, Son, thou art ever with me, and all that I have is </a:t>
            </a:r>
            <a:r>
              <a:rPr lang="en-US" dirty="0" err="1" smtClean="0">
                <a:solidFill>
                  <a:schemeClr val="bg1"/>
                </a:solidFill>
              </a:rPr>
              <a:t>thine</a:t>
            </a:r>
            <a:r>
              <a:rPr lang="en-US" dirty="0" smtClean="0">
                <a:solidFill>
                  <a:schemeClr val="bg1"/>
                </a:solidFill>
              </a:rPr>
              <a:t>. </a:t>
            </a:r>
          </a:p>
          <a:p>
            <a:r>
              <a:rPr lang="en-US" baseline="30000" dirty="0" smtClean="0">
                <a:solidFill>
                  <a:srgbClr val="FFFF00"/>
                </a:solidFill>
              </a:rPr>
              <a:t>32</a:t>
            </a:r>
            <a:r>
              <a:rPr lang="en-US" dirty="0" smtClean="0">
                <a:solidFill>
                  <a:schemeClr val="bg1"/>
                </a:solidFill>
              </a:rPr>
              <a:t>It was meet that we should make merry, and be glad: for this thy brother was dead, and is alive again; and was lost, and is found.</a:t>
            </a: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4" name="Rectangle 3"/>
          <p:cNvSpPr>
            <a:spLocks noChangeArrowheads="1"/>
          </p:cNvSpPr>
          <p:nvPr/>
        </p:nvSpPr>
        <p:spPr bwMode="auto">
          <a:xfrm>
            <a:off x="209550" y="1018594"/>
            <a:ext cx="8724901" cy="5758725"/>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1081801"/>
            <a:ext cx="8616043" cy="5632311"/>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Luke 15:11-16</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13</a:t>
            </a:r>
            <a:r>
              <a:rPr lang="en-US" dirty="0" smtClean="0">
                <a:solidFill>
                  <a:schemeClr val="bg1"/>
                </a:solidFill>
              </a:rPr>
              <a:t>And not many days after the younger son gathered all together, and took his journey into a far country, and there wasted his substance with riotous living. </a:t>
            </a:r>
          </a:p>
          <a:p>
            <a:r>
              <a:rPr lang="en-US" baseline="30000" dirty="0" smtClean="0">
                <a:solidFill>
                  <a:srgbClr val="FFFF00"/>
                </a:solidFill>
              </a:rPr>
              <a:t>14</a:t>
            </a:r>
            <a:r>
              <a:rPr lang="en-US" dirty="0" smtClean="0">
                <a:solidFill>
                  <a:schemeClr val="bg1"/>
                </a:solidFill>
              </a:rPr>
              <a:t>And when he had spent all, there arose a mighty famine in that land; and he began to be in want. </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TextBox 5"/>
          <p:cNvSpPr txBox="1"/>
          <p:nvPr/>
        </p:nvSpPr>
        <p:spPr>
          <a:xfrm>
            <a:off x="184418" y="1856029"/>
            <a:ext cx="8959582" cy="1107996"/>
          </a:xfrm>
          <a:prstGeom prst="rect">
            <a:avLst/>
          </a:prstGeom>
          <a:noFill/>
        </p:spPr>
        <p:txBody>
          <a:bodyPr wrap="square" rtlCol="0">
            <a:spAutoFit/>
          </a:bodyPr>
          <a:lstStyle/>
          <a:p>
            <a:pPr>
              <a:spcAft>
                <a:spcPts val="1200"/>
              </a:spcAft>
            </a:pPr>
            <a:r>
              <a:rPr lang="en-US" sz="6600" b="0" spc="-150" dirty="0" smtClean="0">
                <a:ln>
                  <a:solidFill>
                    <a:schemeClr val="tx1"/>
                  </a:solidFill>
                </a:ln>
                <a:solidFill>
                  <a:srgbClr val="99FF99"/>
                </a:solidFill>
                <a:effectLst>
                  <a:glow rad="228600">
                    <a:srgbClr val="080808"/>
                  </a:glow>
                </a:effectLst>
                <a:latin typeface="Huxtable" pitchFamily="2" charset="0"/>
                <a:cs typeface="Aharoni" pitchFamily="2" charset="-79"/>
              </a:rPr>
              <a:t>The Father Says, Son...</a:t>
            </a:r>
            <a:endParaRPr lang="en-US" sz="6600" spc="-150" dirty="0" smtClean="0">
              <a:ln>
                <a:solidFill>
                  <a:schemeClr val="tx1"/>
                </a:solidFill>
              </a:ln>
              <a:solidFill>
                <a:srgbClr val="99FF99"/>
              </a:solidFill>
              <a:effectLst>
                <a:glow rad="228600">
                  <a:srgbClr val="080808"/>
                </a:glow>
              </a:effectLst>
              <a:latin typeface="Huxtable" pitchFamily="2" charset="0"/>
              <a:cs typeface="Aharoni" pitchFamily="2" charset="-79"/>
            </a:endParaRPr>
          </a:p>
        </p:txBody>
      </p:sp>
      <p:sp>
        <p:nvSpPr>
          <p:cNvPr id="7" name="Rectangle 6"/>
          <p:cNvSpPr>
            <a:spLocks noChangeArrowheads="1"/>
          </p:cNvSpPr>
          <p:nvPr/>
        </p:nvSpPr>
        <p:spPr bwMode="auto">
          <a:xfrm>
            <a:off x="793488" y="3185316"/>
            <a:ext cx="8350512" cy="143584"/>
          </a:xfrm>
          <a:prstGeom prst="rect">
            <a:avLst/>
          </a:prstGeom>
          <a:solidFill>
            <a:srgbClr val="FFC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solidFill>
                <a:schemeClr val="bg1"/>
              </a:solidFill>
            </a:endParaRPr>
          </a:p>
        </p:txBody>
      </p:sp>
      <p:sp>
        <p:nvSpPr>
          <p:cNvPr id="8" name="TextBox 7"/>
          <p:cNvSpPr txBox="1"/>
          <p:nvPr/>
        </p:nvSpPr>
        <p:spPr>
          <a:xfrm>
            <a:off x="307361" y="2828213"/>
            <a:ext cx="8836639" cy="584775"/>
          </a:xfrm>
          <a:prstGeom prst="rect">
            <a:avLst/>
          </a:prstGeom>
          <a:noFill/>
        </p:spPr>
        <p:txBody>
          <a:bodyPr wrap="square" rtlCol="0">
            <a:spAutoFit/>
          </a:bodyPr>
          <a:lstStyle/>
          <a:p>
            <a:pPr>
              <a:spcAft>
                <a:spcPts val="1200"/>
              </a:spcAft>
              <a:buClr>
                <a:srgbClr val="66FFFF"/>
              </a:buClr>
              <a:buFont typeface="Arial" pitchFamily="34" charset="0"/>
              <a:buChar char="•"/>
            </a:pPr>
            <a:r>
              <a:rPr lang="en-US" sz="3200" b="0" spc="-150" dirty="0" smtClean="0">
                <a:ln>
                  <a:solidFill>
                    <a:schemeClr val="tx1"/>
                  </a:solidFill>
                </a:ln>
                <a:solidFill>
                  <a:schemeClr val="bg1"/>
                </a:solidFill>
                <a:effectLst>
                  <a:glow rad="228600">
                    <a:srgbClr val="080808"/>
                  </a:glow>
                </a:effectLst>
                <a:latin typeface="Biondi" pitchFamily="2" charset="0"/>
                <a:cs typeface="Aharoni" pitchFamily="2" charset="-79"/>
              </a:rPr>
              <a:t> You Are Always With Me</a:t>
            </a:r>
            <a:endParaRPr lang="en-US" sz="2500" b="0" spc="-150" dirty="0" smtClean="0">
              <a:ln>
                <a:solidFill>
                  <a:schemeClr val="tx1"/>
                </a:solidFill>
              </a:ln>
              <a:solidFill>
                <a:schemeClr val="bg1"/>
              </a:solidFill>
              <a:effectLst>
                <a:glow rad="228600">
                  <a:srgbClr val="080808"/>
                </a:glow>
              </a:effectLst>
              <a:latin typeface="Biondi" pitchFamily="2" charset="0"/>
              <a:cs typeface="Aharoni" pitchFamily="2" charset="-79"/>
            </a:endParaRPr>
          </a:p>
        </p:txBody>
      </p:sp>
      <p:sp>
        <p:nvSpPr>
          <p:cNvPr id="9" name="Rectangle 8"/>
          <p:cNvSpPr>
            <a:spLocks noChangeArrowheads="1"/>
          </p:cNvSpPr>
          <p:nvPr/>
        </p:nvSpPr>
        <p:spPr bwMode="auto">
          <a:xfrm>
            <a:off x="793488" y="3771831"/>
            <a:ext cx="8350512" cy="143584"/>
          </a:xfrm>
          <a:prstGeom prst="rect">
            <a:avLst/>
          </a:prstGeom>
          <a:solidFill>
            <a:srgbClr val="FFC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solidFill>
                <a:schemeClr val="bg1"/>
              </a:solidFill>
            </a:endParaRPr>
          </a:p>
        </p:txBody>
      </p:sp>
      <p:sp>
        <p:nvSpPr>
          <p:cNvPr id="10" name="TextBox 9"/>
          <p:cNvSpPr txBox="1"/>
          <p:nvPr/>
        </p:nvSpPr>
        <p:spPr>
          <a:xfrm>
            <a:off x="307361" y="3414728"/>
            <a:ext cx="8836639" cy="584775"/>
          </a:xfrm>
          <a:prstGeom prst="rect">
            <a:avLst/>
          </a:prstGeom>
          <a:noFill/>
        </p:spPr>
        <p:txBody>
          <a:bodyPr wrap="square" rtlCol="0">
            <a:spAutoFit/>
          </a:bodyPr>
          <a:lstStyle/>
          <a:p>
            <a:pPr>
              <a:spcAft>
                <a:spcPts val="1200"/>
              </a:spcAft>
              <a:buClr>
                <a:srgbClr val="66FFFF"/>
              </a:buClr>
              <a:buFont typeface="Arial" pitchFamily="34" charset="0"/>
              <a:buChar char="•"/>
            </a:pPr>
            <a:r>
              <a:rPr lang="en-US" sz="3200" b="0" spc="-150" dirty="0" smtClean="0">
                <a:ln>
                  <a:solidFill>
                    <a:schemeClr val="tx1"/>
                  </a:solidFill>
                </a:ln>
                <a:solidFill>
                  <a:schemeClr val="bg1"/>
                </a:solidFill>
                <a:effectLst>
                  <a:glow rad="228600">
                    <a:srgbClr val="080808"/>
                  </a:glow>
                </a:effectLst>
                <a:latin typeface="Biondi" pitchFamily="2" charset="0"/>
                <a:cs typeface="Aharoni" pitchFamily="2" charset="-79"/>
              </a:rPr>
              <a:t> All I Have Is Yours</a:t>
            </a:r>
          </a:p>
        </p:txBody>
      </p:sp>
      <p:sp>
        <p:nvSpPr>
          <p:cNvPr id="11" name="Rectangle 10"/>
          <p:cNvSpPr>
            <a:spLocks noChangeArrowheads="1"/>
          </p:cNvSpPr>
          <p:nvPr/>
        </p:nvSpPr>
        <p:spPr bwMode="auto">
          <a:xfrm>
            <a:off x="793488" y="4362222"/>
            <a:ext cx="8350512" cy="143584"/>
          </a:xfrm>
          <a:prstGeom prst="rect">
            <a:avLst/>
          </a:prstGeom>
          <a:solidFill>
            <a:srgbClr val="FFC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solidFill>
                <a:schemeClr val="bg1"/>
              </a:solidFill>
            </a:endParaRPr>
          </a:p>
        </p:txBody>
      </p:sp>
      <p:sp>
        <p:nvSpPr>
          <p:cNvPr id="12" name="TextBox 11"/>
          <p:cNvSpPr txBox="1"/>
          <p:nvPr/>
        </p:nvSpPr>
        <p:spPr>
          <a:xfrm>
            <a:off x="307361" y="4005119"/>
            <a:ext cx="8836639" cy="584775"/>
          </a:xfrm>
          <a:prstGeom prst="rect">
            <a:avLst/>
          </a:prstGeom>
          <a:noFill/>
        </p:spPr>
        <p:txBody>
          <a:bodyPr wrap="square" rtlCol="0">
            <a:spAutoFit/>
          </a:bodyPr>
          <a:lstStyle/>
          <a:p>
            <a:pPr>
              <a:spcAft>
                <a:spcPts val="1200"/>
              </a:spcAft>
              <a:buClr>
                <a:srgbClr val="66FFFF"/>
              </a:buClr>
              <a:buFont typeface="Arial" pitchFamily="34" charset="0"/>
              <a:buChar char="•"/>
            </a:pPr>
            <a:r>
              <a:rPr lang="en-US" sz="3200" b="0" spc="-150" dirty="0" smtClean="0">
                <a:ln>
                  <a:solidFill>
                    <a:schemeClr val="tx1"/>
                  </a:solidFill>
                </a:ln>
                <a:solidFill>
                  <a:schemeClr val="bg1"/>
                </a:solidFill>
                <a:effectLst>
                  <a:glow rad="228600">
                    <a:srgbClr val="080808"/>
                  </a:glow>
                </a:effectLst>
                <a:latin typeface="Biondi" pitchFamily="2" charset="0"/>
                <a:cs typeface="Aharoni" pitchFamily="2" charset="-79"/>
              </a:rPr>
              <a:t> You Should Celebrate And Be Glad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animBg="1"/>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TextBox 5"/>
          <p:cNvSpPr txBox="1"/>
          <p:nvPr/>
        </p:nvSpPr>
        <p:spPr>
          <a:xfrm>
            <a:off x="1" y="2248921"/>
            <a:ext cx="9143999" cy="4072269"/>
          </a:xfrm>
          <a:prstGeom prst="rect">
            <a:avLst/>
          </a:prstGeom>
          <a:noFill/>
        </p:spPr>
        <p:txBody>
          <a:bodyPr wrap="square" rtlCol="0">
            <a:spAutoFit/>
          </a:bodyPr>
          <a:lstStyle/>
          <a:p>
            <a:pPr algn="ctr">
              <a:lnSpc>
                <a:spcPct val="55000"/>
              </a:lnSpc>
              <a:spcAft>
                <a:spcPts val="1200"/>
              </a:spcAft>
            </a:pPr>
            <a:r>
              <a:rPr lang="en-US" sz="150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“Your Brother Was Dead And Is Alive Again!”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969496"/>
          </a:xfrm>
          <a:prstGeom prst="rect">
            <a:avLst/>
          </a:prstGeom>
          <a:noFill/>
        </p:spPr>
        <p:txBody>
          <a:bodyPr wrap="square" rtlCol="0">
            <a:spAutoFit/>
          </a:bodyPr>
          <a:lstStyle/>
          <a:p>
            <a:pPr algn="ctr">
              <a:spcAft>
                <a:spcPts val="1200"/>
              </a:spcAft>
            </a:pPr>
            <a:r>
              <a:rPr lang="en-US" sz="5700" spc="-30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BROTHER</a:t>
            </a:r>
          </a:p>
        </p:txBody>
      </p:sp>
      <p:sp>
        <p:nvSpPr>
          <p:cNvPr id="3" name="TextBox 2"/>
          <p:cNvSpPr txBox="1"/>
          <p:nvPr/>
        </p:nvSpPr>
        <p:spPr>
          <a:xfrm>
            <a:off x="991240" y="53788"/>
            <a:ext cx="7971392" cy="1569660"/>
          </a:xfrm>
          <a:prstGeom prst="rect">
            <a:avLst/>
          </a:prstGeom>
          <a:noFill/>
        </p:spPr>
        <p:txBody>
          <a:bodyPr wrap="square" rtlCol="0">
            <a:spAutoFit/>
          </a:bodyPr>
          <a:lstStyle/>
          <a:p>
            <a:pPr algn="r">
              <a:spcAft>
                <a:spcPts val="1200"/>
              </a:spcAft>
            </a:pPr>
            <a:r>
              <a:rPr lang="en-US" sz="9600" b="0" dirty="0" smtClean="0">
                <a:ln>
                  <a:solidFill>
                    <a:schemeClr val="tx1"/>
                  </a:solidFill>
                </a:ln>
                <a:solidFill>
                  <a:srgbClr val="FFFF00"/>
                </a:solidFill>
                <a:effectLst>
                  <a:glow rad="228600">
                    <a:srgbClr val="080808"/>
                  </a:glow>
                </a:effectLst>
                <a:latin typeface="YouMurderer BB" pitchFamily="2" charset="0"/>
                <a:cs typeface="Aharoni" pitchFamily="2" charset="-79"/>
              </a:rPr>
              <a:t>Pharisee</a:t>
            </a:r>
            <a:endPar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5" name="TextBox 4"/>
          <p:cNvSpPr txBox="1"/>
          <p:nvPr/>
        </p:nvSpPr>
        <p:spPr>
          <a:xfrm>
            <a:off x="1" y="2625437"/>
            <a:ext cx="9143999" cy="2802690"/>
          </a:xfrm>
          <a:prstGeom prst="rect">
            <a:avLst/>
          </a:prstGeom>
          <a:noFill/>
        </p:spPr>
        <p:txBody>
          <a:bodyPr wrap="square" rtlCol="0">
            <a:spAutoFit/>
          </a:bodyPr>
          <a:lstStyle/>
          <a:p>
            <a:pPr algn="ctr">
              <a:lnSpc>
                <a:spcPct val="55000"/>
              </a:lnSpc>
              <a:spcAft>
                <a:spcPts val="1200"/>
              </a:spcAft>
            </a:pPr>
            <a:r>
              <a:rPr lang="en-US" sz="15000" b="0" spc="-300" dirty="0" smtClean="0">
                <a:ln>
                  <a:solidFill>
                    <a:schemeClr val="tx1"/>
                  </a:solidFill>
                </a:ln>
                <a:solidFill>
                  <a:srgbClr val="B2DE82"/>
                </a:solidFill>
                <a:effectLst>
                  <a:glow rad="228600">
                    <a:srgbClr val="080808"/>
                  </a:glow>
                </a:effectLst>
                <a:latin typeface="YouMurderer BB" pitchFamily="2" charset="0"/>
                <a:cs typeface="Aharoni" pitchFamily="2" charset="-79"/>
              </a:rPr>
              <a:t>“he was lost and is found!”</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91563" y="1841373"/>
            <a:ext cx="8452437" cy="2246769"/>
          </a:xfrm>
          <a:prstGeom prst="rect">
            <a:avLst/>
          </a:prstGeom>
          <a:noFill/>
        </p:spPr>
        <p:txBody>
          <a:bodyPr wrap="square" rtlCol="0">
            <a:spAutoFit/>
          </a:bodyPr>
          <a:lstStyle/>
          <a:p>
            <a:pPr algn="ctr">
              <a:spcAft>
                <a:spcPts val="1200"/>
              </a:spcAft>
            </a:pPr>
            <a:r>
              <a:rPr lang="en-US" sz="13500" b="0"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YouMurderer BB" pitchFamily="2" charset="0"/>
                <a:cs typeface="Aharoni" pitchFamily="2" charset="-79"/>
              </a:rPr>
              <a:t>Pigsty Or Pew</a:t>
            </a:r>
          </a:p>
        </p:txBody>
      </p:sp>
      <p:sp>
        <p:nvSpPr>
          <p:cNvPr id="3" name="TextBox 2"/>
          <p:cNvSpPr txBox="1"/>
          <p:nvPr/>
        </p:nvSpPr>
        <p:spPr>
          <a:xfrm rot="-60000">
            <a:off x="614998" y="1555064"/>
            <a:ext cx="8521593" cy="923330"/>
          </a:xfrm>
          <a:prstGeom prst="rect">
            <a:avLst/>
          </a:prstGeom>
          <a:noFill/>
        </p:spPr>
        <p:txBody>
          <a:bodyPr wrap="square" rtlCol="0">
            <a:spAutoFit/>
          </a:bodyPr>
          <a:lstStyle/>
          <a:p>
            <a:pPr algn="ctr">
              <a:spcAft>
                <a:spcPts val="1200"/>
              </a:spcAft>
            </a:pPr>
            <a:r>
              <a:rPr lang="en-US" sz="5400" b="0" spc="-150" dirty="0" smtClean="0">
                <a:ln>
                  <a:solidFill>
                    <a:schemeClr val="tx1"/>
                  </a:solidFill>
                </a:ln>
                <a:solidFill>
                  <a:srgbClr val="66FFFF"/>
                </a:solidFill>
                <a:effectLst>
                  <a:glow rad="228600">
                    <a:schemeClr val="accent4">
                      <a:satMod val="175000"/>
                      <a:alpha val="40000"/>
                    </a:schemeClr>
                  </a:glow>
                  <a:outerShdw blurRad="38100" dist="38100" dir="2700000" algn="tl">
                    <a:srgbClr val="000000">
                      <a:alpha val="43137"/>
                    </a:srgbClr>
                  </a:outerShdw>
                </a:effectLst>
                <a:latin typeface="Huxtable" pitchFamily="2" charset="0"/>
                <a:cs typeface="Aharoni" pitchFamily="2" charset="-79"/>
              </a:rPr>
              <a:t>Two Types Of Lost People...</a:t>
            </a:r>
            <a:endParaRPr lang="en-US" sz="5400" spc="-150" dirty="0" smtClean="0">
              <a:ln>
                <a:solidFill>
                  <a:schemeClr val="tx1"/>
                </a:solidFill>
              </a:ln>
              <a:solidFill>
                <a:srgbClr val="66FFFF"/>
              </a:solidFill>
              <a:effectLst>
                <a:glow rad="228600">
                  <a:schemeClr val="accent4">
                    <a:satMod val="175000"/>
                    <a:alpha val="40000"/>
                  </a:schemeClr>
                </a:glow>
                <a:outerShdw blurRad="38100" dist="38100" dir="2700000" algn="tl">
                  <a:srgbClr val="000000">
                    <a:alpha val="43137"/>
                  </a:srgbClr>
                </a:outerShdw>
              </a:effectLst>
              <a:latin typeface="Huxtable" pitchFamily="2" charset="0"/>
              <a:cs typeface="Aharoni" pitchFamily="2" charset="-79"/>
            </a:endParaRPr>
          </a:p>
        </p:txBody>
      </p:sp>
      <p:sp>
        <p:nvSpPr>
          <p:cNvPr id="5" name="TextBox 4"/>
          <p:cNvSpPr txBox="1"/>
          <p:nvPr/>
        </p:nvSpPr>
        <p:spPr>
          <a:xfrm>
            <a:off x="4572000" y="3363105"/>
            <a:ext cx="4572000" cy="1107996"/>
          </a:xfrm>
          <a:prstGeom prst="rect">
            <a:avLst/>
          </a:prstGeom>
          <a:noFill/>
        </p:spPr>
        <p:txBody>
          <a:bodyPr wrap="square" rtlCol="0">
            <a:spAutoFit/>
          </a:bodyPr>
          <a:lstStyle/>
          <a:p>
            <a:pPr algn="ctr">
              <a:spcAft>
                <a:spcPts val="1200"/>
              </a:spcAft>
            </a:pPr>
            <a:r>
              <a:rPr lang="en-US" sz="6600" b="0" spc="-300" dirty="0" smtClean="0">
                <a:ln>
                  <a:solidFill>
                    <a:schemeClr val="tx1">
                      <a:lumMod val="75000"/>
                      <a:lumOff val="25000"/>
                    </a:schemeClr>
                  </a:solidFill>
                </a:ln>
                <a:solidFill>
                  <a:srgbClr val="B2DE82"/>
                </a:solidFill>
                <a:effectLst>
                  <a:glow rad="228600">
                    <a:schemeClr val="accent4">
                      <a:satMod val="175000"/>
                      <a:alpha val="40000"/>
                    </a:schemeClr>
                  </a:glow>
                  <a:outerShdw blurRad="38100" dist="38100" dir="2700000" algn="tl">
                    <a:srgbClr val="000000">
                      <a:alpha val="43137"/>
                    </a:srgbClr>
                  </a:outerShdw>
                </a:effectLst>
                <a:latin typeface="YouMurderer BB" pitchFamily="2" charset="0"/>
                <a:cs typeface="Aharoni" pitchFamily="2" charset="-79"/>
              </a:rPr>
              <a:t>They both stink!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6*min(max(#ppt_w*#ppt_h,.3),1)-7.4)/-.7*#ppt_w"/>
                                          </p:val>
                                        </p:tav>
                                        <p:tav tm="100000">
                                          <p:val>
                                            <p:strVal val="#ppt_w"/>
                                          </p:val>
                                        </p:tav>
                                      </p:tavLst>
                                    </p:anim>
                                    <p:anim calcmode="lin" valueType="num">
                                      <p:cBhvr>
                                        <p:cTn id="18" dur="500" fill="hold"/>
                                        <p:tgtEl>
                                          <p:spTgt spid="4"/>
                                        </p:tgtEl>
                                        <p:attrNameLst>
                                          <p:attrName>ppt_h</p:attrName>
                                        </p:attrNameLst>
                                      </p:cBhvr>
                                      <p:tavLst>
                                        <p:tav tm="0">
                                          <p:val>
                                            <p:strVal val="(6*min(max(#ppt_w*#ppt_h,.3),1)-7.4)/-.7*#ppt_h"/>
                                          </p:val>
                                        </p:tav>
                                        <p:tav tm="100000">
                                          <p:val>
                                            <p:strVal val="#ppt_h"/>
                                          </p:val>
                                        </p:tav>
                                      </p:tavLst>
                                    </p:anim>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91563" y="739673"/>
            <a:ext cx="8452437" cy="2801473"/>
          </a:xfrm>
          <a:prstGeom prst="rect">
            <a:avLst/>
          </a:prstGeom>
          <a:noFill/>
        </p:spPr>
        <p:txBody>
          <a:bodyPr wrap="square" rtlCol="0">
            <a:spAutoFit/>
          </a:bodyPr>
          <a:lstStyle/>
          <a:p>
            <a:pPr algn="ctr">
              <a:lnSpc>
                <a:spcPct val="50000"/>
              </a:lnSpc>
              <a:spcAft>
                <a:spcPts val="1200"/>
              </a:spcAft>
            </a:pPr>
            <a:r>
              <a:rPr lang="en-US" sz="16200" b="0" dirty="0" smtClean="0">
                <a:solidFill>
                  <a:srgbClr val="99FF99"/>
                </a:solidFill>
                <a:effectLst>
                  <a:glow rad="228600">
                    <a:schemeClr val="accent4">
                      <a:satMod val="175000"/>
                      <a:alpha val="40000"/>
                    </a:schemeClr>
                  </a:glow>
                  <a:outerShdw blurRad="38100" dist="38100" dir="2700000" algn="tl">
                    <a:srgbClr val="000000">
                      <a:alpha val="43137"/>
                    </a:srgbClr>
                  </a:outerShdw>
                </a:effectLst>
                <a:latin typeface="YouMurderer BB" pitchFamily="2" charset="0"/>
                <a:cs typeface="Aharoni" pitchFamily="2" charset="-79"/>
              </a:rPr>
              <a:t>Get The Message?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6037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nodeType="afterEffect">
                                  <p:stCondLst>
                                    <p:cond delay="0"/>
                                  </p:stCondLst>
                                  <p:childTnLst>
                                    <p:anim calcmode="lin" valueType="num">
                                      <p:cBhvr>
                                        <p:cTn id="6" dur="1000"/>
                                        <p:tgtEl>
                                          <p:spTgt spid="7"/>
                                        </p:tgtEl>
                                        <p:attrNameLst>
                                          <p:attrName>ppt_w</p:attrName>
                                        </p:attrNameLst>
                                      </p:cBhvr>
                                      <p:tavLst>
                                        <p:tav tm="0">
                                          <p:val>
                                            <p:strVal val="ppt_w"/>
                                          </p:val>
                                        </p:tav>
                                        <p:tav tm="100000">
                                          <p:val>
                                            <p:strVal val="ppt_w+.3"/>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4" name="Rectangle 3"/>
          <p:cNvSpPr>
            <a:spLocks noChangeArrowheads="1"/>
          </p:cNvSpPr>
          <p:nvPr/>
        </p:nvSpPr>
        <p:spPr bwMode="auto">
          <a:xfrm>
            <a:off x="209550" y="1556475"/>
            <a:ext cx="8724901" cy="4567700"/>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1652078"/>
            <a:ext cx="8616043" cy="440120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reflection blurRad="6350" stA="60000" endA="900" endPos="58000" dir="5400000" sy="-100000" algn="bl" rotWithShape="0"/>
                </a:effectLst>
              </a:rPr>
              <a:t>Luke 15:11-16</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15</a:t>
            </a:r>
            <a:r>
              <a:rPr lang="en-US" dirty="0" smtClean="0">
                <a:solidFill>
                  <a:schemeClr val="bg1"/>
                </a:solidFill>
              </a:rPr>
              <a:t>And he went and joined himself to a citizen of that country; and he sent him into his fields to feed swine. </a:t>
            </a:r>
          </a:p>
          <a:p>
            <a:r>
              <a:rPr lang="en-US" baseline="30000" dirty="0" smtClean="0">
                <a:solidFill>
                  <a:srgbClr val="FFFF00"/>
                </a:solidFill>
              </a:rPr>
              <a:t>16</a:t>
            </a:r>
            <a:r>
              <a:rPr lang="en-US" dirty="0" smtClean="0">
                <a:solidFill>
                  <a:schemeClr val="bg1"/>
                </a:solidFill>
              </a:rPr>
              <a:t>And he would fain have filled his belly with the husks that the swine did eat: and no man gave unto him.</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124920"/>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1683293"/>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Lost His Senses</a:t>
            </a:r>
          </a:p>
        </p:txBody>
      </p:sp>
      <p:sp>
        <p:nvSpPr>
          <p:cNvPr id="8" name="Rectangle 7"/>
          <p:cNvSpPr>
            <a:spLocks noChangeArrowheads="1"/>
          </p:cNvSpPr>
          <p:nvPr/>
        </p:nvSpPr>
        <p:spPr bwMode="auto">
          <a:xfrm>
            <a:off x="793488" y="2780591"/>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2338964"/>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No Spiritual Sense</a:t>
            </a:r>
          </a:p>
        </p:txBody>
      </p:sp>
      <p:sp>
        <p:nvSpPr>
          <p:cNvPr id="10" name="TextBox 9"/>
          <p:cNvSpPr txBox="1"/>
          <p:nvPr/>
        </p:nvSpPr>
        <p:spPr>
          <a:xfrm>
            <a:off x="181369" y="2994275"/>
            <a:ext cx="8781263" cy="3154710"/>
          </a:xfrm>
          <a:prstGeom prst="rect">
            <a:avLst/>
          </a:prstGeom>
          <a:noFill/>
        </p:spPr>
        <p:txBody>
          <a:bodyPr wrap="square" rtlCol="0">
            <a:spAutoFit/>
          </a:bodyPr>
          <a:lstStyle/>
          <a:p>
            <a:pPr algn="ctr">
              <a:spcAft>
                <a:spcPts val="1200"/>
              </a:spcAft>
            </a:pPr>
            <a:r>
              <a:rPr lang="en-US" sz="19900" b="0" dirty="0" smtClean="0">
                <a:ln>
                  <a:solidFill>
                    <a:schemeClr val="tx1"/>
                  </a:solidFill>
                </a:ln>
                <a:solidFill>
                  <a:schemeClr val="bg1"/>
                </a:solidFill>
                <a:effectLst>
                  <a:glow rad="228600">
                    <a:srgbClr val="080808"/>
                  </a:glow>
                </a:effectLst>
                <a:latin typeface="YouMurderer BB" pitchFamily="2" charset="0"/>
                <a:cs typeface="Aharoni" pitchFamily="2" charset="-79"/>
              </a:rPr>
              <a:t>“Give Me”</a:t>
            </a:r>
            <a:endParaRPr lang="en-US" sz="8000" b="0" dirty="0" smtClean="0">
              <a:ln>
                <a:solidFill>
                  <a:schemeClr val="tx1"/>
                </a:solidFill>
              </a:ln>
              <a:solidFill>
                <a:schemeClr val="bg1"/>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124920"/>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1683293"/>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Lost His Senses</a:t>
            </a:r>
          </a:p>
        </p:txBody>
      </p:sp>
      <p:sp>
        <p:nvSpPr>
          <p:cNvPr id="8" name="Rectangle 7"/>
          <p:cNvSpPr>
            <a:spLocks noChangeArrowheads="1"/>
          </p:cNvSpPr>
          <p:nvPr/>
        </p:nvSpPr>
        <p:spPr bwMode="auto">
          <a:xfrm>
            <a:off x="793488" y="2780591"/>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2338964"/>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No Spiritual Sense</a:t>
            </a:r>
          </a:p>
        </p:txBody>
      </p:sp>
      <p:sp>
        <p:nvSpPr>
          <p:cNvPr id="10" name="TextBox 9"/>
          <p:cNvSpPr txBox="1"/>
          <p:nvPr/>
        </p:nvSpPr>
        <p:spPr>
          <a:xfrm>
            <a:off x="181369" y="3232479"/>
            <a:ext cx="8781263" cy="2646878"/>
          </a:xfrm>
          <a:prstGeom prst="rect">
            <a:avLst/>
          </a:prstGeom>
          <a:noFill/>
        </p:spPr>
        <p:txBody>
          <a:bodyPr wrap="square" rtlCol="0">
            <a:spAutoFit/>
          </a:bodyPr>
          <a:lstStyle/>
          <a:p>
            <a:pPr algn="ctr">
              <a:spcAft>
                <a:spcPts val="1200"/>
              </a:spcAft>
            </a:pPr>
            <a:r>
              <a:rPr lang="en-US" sz="16600" b="0" spc="-150" dirty="0" smtClean="0">
                <a:ln>
                  <a:solidFill>
                    <a:schemeClr val="tx1"/>
                  </a:solidFill>
                </a:ln>
                <a:solidFill>
                  <a:schemeClr val="bg1"/>
                </a:solidFill>
                <a:effectLst>
                  <a:glow rad="228600">
                    <a:srgbClr val="080808"/>
                  </a:glow>
                </a:effectLst>
                <a:latin typeface="YouMurderer BB" pitchFamily="2" charset="0"/>
                <a:cs typeface="Aharoni" pitchFamily="2" charset="-79"/>
              </a:rPr>
              <a:t>“Far Country”</a:t>
            </a:r>
            <a:endParaRPr lang="en-US" sz="7200" b="0" spc="-150" dirty="0" smtClean="0">
              <a:ln>
                <a:solidFill>
                  <a:schemeClr val="tx1"/>
                </a:solidFill>
              </a:ln>
              <a:solidFill>
                <a:schemeClr val="bg1"/>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124920"/>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1683293"/>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Lost His Senses</a:t>
            </a:r>
          </a:p>
        </p:txBody>
      </p:sp>
      <p:sp>
        <p:nvSpPr>
          <p:cNvPr id="8" name="Rectangle 7"/>
          <p:cNvSpPr>
            <a:spLocks noChangeArrowheads="1"/>
          </p:cNvSpPr>
          <p:nvPr/>
        </p:nvSpPr>
        <p:spPr bwMode="auto">
          <a:xfrm>
            <a:off x="793488" y="2780591"/>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2338964"/>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No Spiritual Sense</a:t>
            </a:r>
          </a:p>
        </p:txBody>
      </p:sp>
      <p:sp>
        <p:nvSpPr>
          <p:cNvPr id="10" name="TextBox 9"/>
          <p:cNvSpPr txBox="1"/>
          <p:nvPr/>
        </p:nvSpPr>
        <p:spPr>
          <a:xfrm>
            <a:off x="181369" y="2994275"/>
            <a:ext cx="8781263" cy="3154710"/>
          </a:xfrm>
          <a:prstGeom prst="rect">
            <a:avLst/>
          </a:prstGeom>
          <a:noFill/>
        </p:spPr>
        <p:txBody>
          <a:bodyPr wrap="square" rtlCol="0">
            <a:spAutoFit/>
          </a:bodyPr>
          <a:lstStyle/>
          <a:p>
            <a:pPr algn="ctr">
              <a:spcAft>
                <a:spcPts val="1200"/>
              </a:spcAft>
            </a:pPr>
            <a:r>
              <a:rPr lang="en-US" sz="19900" b="0" dirty="0" smtClean="0">
                <a:ln>
                  <a:solidFill>
                    <a:schemeClr val="tx1"/>
                  </a:solidFill>
                </a:ln>
                <a:solidFill>
                  <a:schemeClr val="bg1"/>
                </a:solidFill>
                <a:effectLst>
                  <a:glow rad="228600">
                    <a:srgbClr val="080808"/>
                  </a:glow>
                </a:effectLst>
                <a:latin typeface="YouMurderer BB" pitchFamily="2" charset="0"/>
                <a:cs typeface="Aharoni" pitchFamily="2" charset="-79"/>
              </a:rPr>
              <a:t>“Wasted”</a:t>
            </a:r>
            <a:endParaRPr lang="en-US" sz="8000" b="0" dirty="0" smtClean="0">
              <a:ln>
                <a:solidFill>
                  <a:schemeClr val="tx1"/>
                </a:solidFill>
              </a:ln>
              <a:solidFill>
                <a:schemeClr val="bg1"/>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ELEVATE-03"/>
  <p:tag name="GENSWF_MOVIE_ONCLICK_URL" val="http://"/>
  <p:tag name="GENSWF_MOVIE_PRESENTATION_END_URL" val="http://"/>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73834</TotalTime>
  <Words>752</Words>
  <Application>Microsoft Office PowerPoint</Application>
  <PresentationFormat>On-screen Show (4:3)</PresentationFormat>
  <Paragraphs>264</Paragraphs>
  <Slides>57</Slides>
  <Notes>57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57</vt:i4>
      </vt:variant>
    </vt:vector>
  </HeadingPairs>
  <TitlesOfParts>
    <vt:vector size="67" baseType="lpstr">
      <vt:lpstr>Arial</vt:lpstr>
      <vt:lpstr>Antique Olive</vt:lpstr>
      <vt:lpstr>Biondi</vt:lpstr>
      <vt:lpstr>YouMurderer BB</vt:lpstr>
      <vt:lpstr>Wingdings</vt:lpstr>
      <vt:lpstr>Aharoni</vt:lpstr>
      <vt:lpstr>Tempus Sans ITC</vt:lpstr>
      <vt:lpstr>Huxtable</vt:lpstr>
      <vt:lpstr>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Our Opportunity</dc:title>
  <dc:creator>RDJ</dc:creator>
  <cp:lastModifiedBy>Roger J</cp:lastModifiedBy>
  <cp:revision>4940</cp:revision>
  <dcterms:created xsi:type="dcterms:W3CDTF">2005-02-19T02:02:57Z</dcterms:created>
  <dcterms:modified xsi:type="dcterms:W3CDTF">2011-09-04T14:01:49Z</dcterms:modified>
</cp:coreProperties>
</file>