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49" r:id="rId2"/>
  </p:sldMasterIdLst>
  <p:notesMasterIdLst>
    <p:notesMasterId r:id="rId77"/>
  </p:notesMasterIdLst>
  <p:sldIdLst>
    <p:sldId id="6405" r:id="rId3"/>
    <p:sldId id="5514" r:id="rId4"/>
    <p:sldId id="6410" r:id="rId5"/>
    <p:sldId id="6411" r:id="rId6"/>
    <p:sldId id="6412" r:id="rId7"/>
    <p:sldId id="6408" r:id="rId8"/>
    <p:sldId id="6208" r:id="rId9"/>
    <p:sldId id="6304" r:id="rId10"/>
    <p:sldId id="6305" r:id="rId11"/>
    <p:sldId id="6306" r:id="rId12"/>
    <p:sldId id="6307" r:id="rId13"/>
    <p:sldId id="6308" r:id="rId14"/>
    <p:sldId id="6309" r:id="rId15"/>
    <p:sldId id="6310" r:id="rId16"/>
    <p:sldId id="6311" r:id="rId17"/>
    <p:sldId id="6312" r:id="rId18"/>
    <p:sldId id="6313" r:id="rId19"/>
    <p:sldId id="6314" r:id="rId20"/>
    <p:sldId id="6315" r:id="rId21"/>
    <p:sldId id="6317" r:id="rId22"/>
    <p:sldId id="6318" r:id="rId23"/>
    <p:sldId id="6319" r:id="rId24"/>
    <p:sldId id="6320" r:id="rId25"/>
    <p:sldId id="6321" r:id="rId26"/>
    <p:sldId id="6322" r:id="rId27"/>
    <p:sldId id="6206" r:id="rId28"/>
    <p:sldId id="6323" r:id="rId29"/>
    <p:sldId id="6324" r:id="rId30"/>
    <p:sldId id="6325" r:id="rId31"/>
    <p:sldId id="6348" r:id="rId32"/>
    <p:sldId id="6327" r:id="rId33"/>
    <p:sldId id="6409" r:id="rId34"/>
    <p:sldId id="6328" r:id="rId35"/>
    <p:sldId id="6326" r:id="rId36"/>
    <p:sldId id="6329" r:id="rId37"/>
    <p:sldId id="6330" r:id="rId38"/>
    <p:sldId id="6331" r:id="rId39"/>
    <p:sldId id="6332" r:id="rId40"/>
    <p:sldId id="6333" r:id="rId41"/>
    <p:sldId id="6334" r:id="rId42"/>
    <p:sldId id="6335" r:id="rId43"/>
    <p:sldId id="6336" r:id="rId44"/>
    <p:sldId id="6337" r:id="rId45"/>
    <p:sldId id="6338" r:id="rId46"/>
    <p:sldId id="6339" r:id="rId47"/>
    <p:sldId id="6340" r:id="rId48"/>
    <p:sldId id="6341" r:id="rId49"/>
    <p:sldId id="6342" r:id="rId50"/>
    <p:sldId id="6343" r:id="rId51"/>
    <p:sldId id="6344" r:id="rId52"/>
    <p:sldId id="6345" r:id="rId53"/>
    <p:sldId id="6346" r:id="rId54"/>
    <p:sldId id="6347" r:id="rId55"/>
    <p:sldId id="6209" r:id="rId56"/>
    <p:sldId id="6362" r:id="rId57"/>
    <p:sldId id="6353" r:id="rId58"/>
    <p:sldId id="6354" r:id="rId59"/>
    <p:sldId id="6355" r:id="rId60"/>
    <p:sldId id="6356" r:id="rId61"/>
    <p:sldId id="6357" r:id="rId62"/>
    <p:sldId id="6358" r:id="rId63"/>
    <p:sldId id="6359" r:id="rId64"/>
    <p:sldId id="6360" r:id="rId65"/>
    <p:sldId id="6361" r:id="rId66"/>
    <p:sldId id="6300" r:id="rId67"/>
    <p:sldId id="6301" r:id="rId68"/>
    <p:sldId id="6366" r:id="rId69"/>
    <p:sldId id="6367" r:id="rId70"/>
    <p:sldId id="6392" r:id="rId71"/>
    <p:sldId id="6399" r:id="rId72"/>
    <p:sldId id="6400" r:id="rId73"/>
    <p:sldId id="6401" r:id="rId74"/>
    <p:sldId id="6406" r:id="rId75"/>
    <p:sldId id="6407" r:id="rId76"/>
  </p:sldIdLst>
  <p:sldSz cx="9144000" cy="6858000" type="screen4x3"/>
  <p:notesSz cx="6858000" cy="9144000"/>
  <p:embeddedFontLst>
    <p:embeddedFont>
      <p:font typeface="Tempus Sans ITC" pitchFamily="82" charset="0"/>
      <p:regular r:id="rId78"/>
    </p:embeddedFont>
    <p:embeddedFont>
      <p:font typeface="Albertus Medium" pitchFamily="34" charset="0"/>
      <p:regular r:id="rId79"/>
      <p:italic r:id="rId80"/>
    </p:embeddedFont>
    <p:embeddedFont>
      <p:font typeface="Teen" pitchFamily="2" charset="0"/>
      <p:regular r:id="rId81"/>
      <p:bold r:id="rId82"/>
      <p:italic r:id="rId83"/>
      <p:boldItalic r:id="rId84"/>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FF"/>
    <a:srgbClr val="FFFF66"/>
    <a:srgbClr val="969696"/>
    <a:srgbClr val="B2B2B2"/>
    <a:srgbClr val="C0C0C0"/>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6" autoAdjust="0"/>
    <p:restoredTop sz="94397" autoAdjust="0"/>
  </p:normalViewPr>
  <p:slideViewPr>
    <p:cSldViewPr snapToGrid="0">
      <p:cViewPr varScale="1">
        <p:scale>
          <a:sx n="87" d="100"/>
          <a:sy n="87" d="100"/>
        </p:scale>
        <p:origin x="-68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font" Target="fonts/font7.fntdata"/><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font" Target="fonts/font2.fntdata"/><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5.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3.fntdata"/><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6.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839A8FFE-4CD6-49A5-AC20-500927224117}" type="slidenum">
              <a:rPr lang="en-US"/>
              <a:pPr/>
              <a:t>‹#›</a:t>
            </a:fld>
            <a:endParaRPr lang="en-US"/>
          </a:p>
        </p:txBody>
      </p:sp>
    </p:spTree>
    <p:extLst>
      <p:ext uri="{BB962C8B-B14F-4D97-AF65-F5344CB8AC3E}">
        <p14:creationId xmlns:p14="http://schemas.microsoft.com/office/powerpoint/2010/main" val="22124977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24DC9-7E55-420F-A1F0-5CBD1B9E7A73}" type="slidenum">
              <a:rPr lang="en-US"/>
              <a:pPr/>
              <a:t>1</a:t>
            </a:fld>
            <a:endParaRPr lang="en-US"/>
          </a:p>
        </p:txBody>
      </p:sp>
      <p:sp>
        <p:nvSpPr>
          <p:cNvPr id="6235138" name="Rectangle 2"/>
          <p:cNvSpPr>
            <a:spLocks noGrp="1" noRot="1" noChangeAspect="1" noChangeArrowheads="1" noTextEdit="1"/>
          </p:cNvSpPr>
          <p:nvPr>
            <p:ph type="sldImg"/>
          </p:nvPr>
        </p:nvSpPr>
        <p:spPr>
          <a:ln/>
        </p:spPr>
      </p:sp>
      <p:sp>
        <p:nvSpPr>
          <p:cNvPr id="623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0944D-3389-4828-8C86-ED950D62103C}" type="slidenum">
              <a:rPr lang="en-US"/>
              <a:pPr/>
              <a:t>10</a:t>
            </a:fld>
            <a:endParaRPr lang="en-US"/>
          </a:p>
        </p:txBody>
      </p:sp>
      <p:sp>
        <p:nvSpPr>
          <p:cNvPr id="10222594" name="Rectangle 2"/>
          <p:cNvSpPr>
            <a:spLocks noRot="1" noChangeArrowheads="1" noTextEdit="1"/>
          </p:cNvSpPr>
          <p:nvPr>
            <p:ph type="sldImg"/>
          </p:nvPr>
        </p:nvSpPr>
        <p:spPr>
          <a:ln/>
        </p:spPr>
      </p:sp>
      <p:sp>
        <p:nvSpPr>
          <p:cNvPr id="10222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6A7B9C-9B7A-4E9B-ADAA-123EBA104CAF}" type="slidenum">
              <a:rPr lang="en-US"/>
              <a:pPr/>
              <a:t>11</a:t>
            </a:fld>
            <a:endParaRPr lang="en-US"/>
          </a:p>
        </p:txBody>
      </p:sp>
      <p:sp>
        <p:nvSpPr>
          <p:cNvPr id="10224642" name="Rectangle 2"/>
          <p:cNvSpPr>
            <a:spLocks noRot="1" noChangeArrowheads="1" noTextEdit="1"/>
          </p:cNvSpPr>
          <p:nvPr>
            <p:ph type="sldImg"/>
          </p:nvPr>
        </p:nvSpPr>
        <p:spPr>
          <a:ln/>
        </p:spPr>
      </p:sp>
      <p:sp>
        <p:nvSpPr>
          <p:cNvPr id="10224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1AB97-B84A-4774-B823-0654C86FA7CD}" type="slidenum">
              <a:rPr lang="en-US"/>
              <a:pPr/>
              <a:t>12</a:t>
            </a:fld>
            <a:endParaRPr lang="en-US"/>
          </a:p>
        </p:txBody>
      </p:sp>
      <p:sp>
        <p:nvSpPr>
          <p:cNvPr id="10231810" name="Rectangle 2"/>
          <p:cNvSpPr>
            <a:spLocks noRot="1" noChangeArrowheads="1" noTextEdit="1"/>
          </p:cNvSpPr>
          <p:nvPr>
            <p:ph type="sldImg"/>
          </p:nvPr>
        </p:nvSpPr>
        <p:spPr>
          <a:ln/>
        </p:spPr>
      </p:sp>
      <p:sp>
        <p:nvSpPr>
          <p:cNvPr id="10231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6649E-3E72-47E2-A504-F973320508E5}" type="slidenum">
              <a:rPr lang="en-US"/>
              <a:pPr/>
              <a:t>13</a:t>
            </a:fld>
            <a:endParaRPr lang="en-US"/>
          </a:p>
        </p:txBody>
      </p:sp>
      <p:sp>
        <p:nvSpPr>
          <p:cNvPr id="10233858" name="Rectangle 2"/>
          <p:cNvSpPr>
            <a:spLocks noRot="1" noChangeArrowheads="1" noTextEdit="1"/>
          </p:cNvSpPr>
          <p:nvPr>
            <p:ph type="sldImg"/>
          </p:nvPr>
        </p:nvSpPr>
        <p:spPr>
          <a:ln/>
        </p:spPr>
      </p:sp>
      <p:sp>
        <p:nvSpPr>
          <p:cNvPr id="10233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246CA-1564-4AA2-B171-EFF990BECD24}" type="slidenum">
              <a:rPr lang="en-US"/>
              <a:pPr/>
              <a:t>14</a:t>
            </a:fld>
            <a:endParaRPr lang="en-US"/>
          </a:p>
        </p:txBody>
      </p:sp>
      <p:sp>
        <p:nvSpPr>
          <p:cNvPr id="10235906" name="Rectangle 2"/>
          <p:cNvSpPr>
            <a:spLocks noRot="1" noChangeArrowheads="1" noTextEdit="1"/>
          </p:cNvSpPr>
          <p:nvPr>
            <p:ph type="sldImg"/>
          </p:nvPr>
        </p:nvSpPr>
        <p:spPr>
          <a:ln/>
        </p:spPr>
      </p:sp>
      <p:sp>
        <p:nvSpPr>
          <p:cNvPr id="10235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48714-E344-4E93-A8B3-B0BAE43C58F2}" type="slidenum">
              <a:rPr lang="en-US"/>
              <a:pPr/>
              <a:t>15</a:t>
            </a:fld>
            <a:endParaRPr lang="en-US"/>
          </a:p>
        </p:txBody>
      </p:sp>
      <p:sp>
        <p:nvSpPr>
          <p:cNvPr id="10237954" name="Rectangle 2"/>
          <p:cNvSpPr>
            <a:spLocks noRot="1" noChangeArrowheads="1" noTextEdit="1"/>
          </p:cNvSpPr>
          <p:nvPr>
            <p:ph type="sldImg"/>
          </p:nvPr>
        </p:nvSpPr>
        <p:spPr>
          <a:ln/>
        </p:spPr>
      </p:sp>
      <p:sp>
        <p:nvSpPr>
          <p:cNvPr id="10237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04B00C-4A82-49BF-99CA-2E778B179F81}" type="slidenum">
              <a:rPr lang="en-US"/>
              <a:pPr/>
              <a:t>16</a:t>
            </a:fld>
            <a:endParaRPr lang="en-US"/>
          </a:p>
        </p:txBody>
      </p:sp>
      <p:sp>
        <p:nvSpPr>
          <p:cNvPr id="10240002" name="Rectangle 2"/>
          <p:cNvSpPr>
            <a:spLocks noRot="1" noChangeArrowheads="1" noTextEdit="1"/>
          </p:cNvSpPr>
          <p:nvPr>
            <p:ph type="sldImg"/>
          </p:nvPr>
        </p:nvSpPr>
        <p:spPr>
          <a:ln/>
        </p:spPr>
      </p:sp>
      <p:sp>
        <p:nvSpPr>
          <p:cNvPr id="1024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C0869-55DB-4B28-85B0-09C4C6AE7DF7}" type="slidenum">
              <a:rPr lang="en-US"/>
              <a:pPr/>
              <a:t>17</a:t>
            </a:fld>
            <a:endParaRPr lang="en-US"/>
          </a:p>
        </p:txBody>
      </p:sp>
      <p:sp>
        <p:nvSpPr>
          <p:cNvPr id="10242050" name="Rectangle 2"/>
          <p:cNvSpPr>
            <a:spLocks noRot="1" noChangeArrowheads="1" noTextEdit="1"/>
          </p:cNvSpPr>
          <p:nvPr>
            <p:ph type="sldImg"/>
          </p:nvPr>
        </p:nvSpPr>
        <p:spPr>
          <a:ln/>
        </p:spPr>
      </p:sp>
      <p:sp>
        <p:nvSpPr>
          <p:cNvPr id="1024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E165A-A34E-4CD1-9687-8B1C057196EB}" type="slidenum">
              <a:rPr lang="en-US"/>
              <a:pPr/>
              <a:t>18</a:t>
            </a:fld>
            <a:endParaRPr lang="en-US"/>
          </a:p>
        </p:txBody>
      </p:sp>
      <p:sp>
        <p:nvSpPr>
          <p:cNvPr id="10244098" name="Rectangle 2"/>
          <p:cNvSpPr>
            <a:spLocks noRot="1" noChangeArrowheads="1" noTextEdit="1"/>
          </p:cNvSpPr>
          <p:nvPr>
            <p:ph type="sldImg"/>
          </p:nvPr>
        </p:nvSpPr>
        <p:spPr>
          <a:ln/>
        </p:spPr>
      </p:sp>
      <p:sp>
        <p:nvSpPr>
          <p:cNvPr id="102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E86C83-4E1D-4F69-90D0-635B4A853EDD}" type="slidenum">
              <a:rPr lang="en-US"/>
              <a:pPr/>
              <a:t>19</a:t>
            </a:fld>
            <a:endParaRPr lang="en-US"/>
          </a:p>
        </p:txBody>
      </p:sp>
      <p:sp>
        <p:nvSpPr>
          <p:cNvPr id="10246146" name="Rectangle 2"/>
          <p:cNvSpPr>
            <a:spLocks noRot="1" noChangeArrowheads="1" noTextEdit="1"/>
          </p:cNvSpPr>
          <p:nvPr>
            <p:ph type="sldImg"/>
          </p:nvPr>
        </p:nvSpPr>
        <p:spPr>
          <a:ln/>
        </p:spPr>
      </p:sp>
      <p:sp>
        <p:nvSpPr>
          <p:cNvPr id="1024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C0F9E-4BDF-4A0D-8E62-3CAB3108477B}" type="slidenum">
              <a:rPr lang="en-US"/>
              <a:pPr/>
              <a:t>2</a:t>
            </a:fld>
            <a:endParaRPr lang="en-US"/>
          </a:p>
        </p:txBody>
      </p:sp>
      <p:sp>
        <p:nvSpPr>
          <p:cNvPr id="8582146" name="Rectangle 2"/>
          <p:cNvSpPr>
            <a:spLocks noRot="1" noChangeArrowheads="1" noTextEdit="1"/>
          </p:cNvSpPr>
          <p:nvPr>
            <p:ph type="sldImg"/>
          </p:nvPr>
        </p:nvSpPr>
        <p:spPr>
          <a:ln/>
        </p:spPr>
      </p:sp>
      <p:sp>
        <p:nvSpPr>
          <p:cNvPr id="858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0972B2-FA2F-468A-BD23-46AA1CA9042E}" type="slidenum">
              <a:rPr lang="en-US"/>
              <a:pPr/>
              <a:t>20</a:t>
            </a:fld>
            <a:endParaRPr lang="en-US"/>
          </a:p>
        </p:txBody>
      </p:sp>
      <p:sp>
        <p:nvSpPr>
          <p:cNvPr id="10250242" name="Rectangle 2"/>
          <p:cNvSpPr>
            <a:spLocks noRot="1" noChangeArrowheads="1" noTextEdit="1"/>
          </p:cNvSpPr>
          <p:nvPr>
            <p:ph type="sldImg"/>
          </p:nvPr>
        </p:nvSpPr>
        <p:spPr>
          <a:ln/>
        </p:spPr>
      </p:sp>
      <p:sp>
        <p:nvSpPr>
          <p:cNvPr id="1025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953CB-099F-48DC-B8FB-72CEC925BAE7}" type="slidenum">
              <a:rPr lang="en-US"/>
              <a:pPr/>
              <a:t>21</a:t>
            </a:fld>
            <a:endParaRPr lang="en-US"/>
          </a:p>
        </p:txBody>
      </p:sp>
      <p:sp>
        <p:nvSpPr>
          <p:cNvPr id="10252290" name="Rectangle 2"/>
          <p:cNvSpPr>
            <a:spLocks noRot="1" noChangeArrowheads="1" noTextEdit="1"/>
          </p:cNvSpPr>
          <p:nvPr>
            <p:ph type="sldImg"/>
          </p:nvPr>
        </p:nvSpPr>
        <p:spPr>
          <a:ln/>
        </p:spPr>
      </p:sp>
      <p:sp>
        <p:nvSpPr>
          <p:cNvPr id="1025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AAC3C-726B-4544-8479-1C668F318A84}" type="slidenum">
              <a:rPr lang="en-US"/>
              <a:pPr/>
              <a:t>22</a:t>
            </a:fld>
            <a:endParaRPr lang="en-US"/>
          </a:p>
        </p:txBody>
      </p:sp>
      <p:sp>
        <p:nvSpPr>
          <p:cNvPr id="10254338" name="Rectangle 2"/>
          <p:cNvSpPr>
            <a:spLocks noRot="1" noChangeArrowheads="1" noTextEdit="1"/>
          </p:cNvSpPr>
          <p:nvPr>
            <p:ph type="sldImg"/>
          </p:nvPr>
        </p:nvSpPr>
        <p:spPr>
          <a:ln/>
        </p:spPr>
      </p:sp>
      <p:sp>
        <p:nvSpPr>
          <p:cNvPr id="1025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AAA67-54E4-4BE6-9EFA-A47CD2FC4834}" type="slidenum">
              <a:rPr lang="en-US"/>
              <a:pPr/>
              <a:t>23</a:t>
            </a:fld>
            <a:endParaRPr lang="en-US"/>
          </a:p>
        </p:txBody>
      </p:sp>
      <p:sp>
        <p:nvSpPr>
          <p:cNvPr id="10256386" name="Rectangle 2"/>
          <p:cNvSpPr>
            <a:spLocks noRot="1" noChangeArrowheads="1" noTextEdit="1"/>
          </p:cNvSpPr>
          <p:nvPr>
            <p:ph type="sldImg"/>
          </p:nvPr>
        </p:nvSpPr>
        <p:spPr>
          <a:ln/>
        </p:spPr>
      </p:sp>
      <p:sp>
        <p:nvSpPr>
          <p:cNvPr id="1025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10807-C13F-4A05-B932-304F1CB49128}" type="slidenum">
              <a:rPr lang="en-US"/>
              <a:pPr/>
              <a:t>24</a:t>
            </a:fld>
            <a:endParaRPr lang="en-US"/>
          </a:p>
        </p:txBody>
      </p:sp>
      <p:sp>
        <p:nvSpPr>
          <p:cNvPr id="10258434" name="Rectangle 2"/>
          <p:cNvSpPr>
            <a:spLocks noRot="1" noChangeArrowheads="1" noTextEdit="1"/>
          </p:cNvSpPr>
          <p:nvPr>
            <p:ph type="sldImg"/>
          </p:nvPr>
        </p:nvSpPr>
        <p:spPr>
          <a:ln/>
        </p:spPr>
      </p:sp>
      <p:sp>
        <p:nvSpPr>
          <p:cNvPr id="1025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ABFF6-5D42-45AF-9E86-BEEA53445325}" type="slidenum">
              <a:rPr lang="en-US"/>
              <a:pPr/>
              <a:t>25</a:t>
            </a:fld>
            <a:endParaRPr lang="en-US"/>
          </a:p>
        </p:txBody>
      </p:sp>
      <p:sp>
        <p:nvSpPr>
          <p:cNvPr id="10260482" name="Rectangle 2"/>
          <p:cNvSpPr>
            <a:spLocks noRot="1" noChangeArrowheads="1" noTextEdit="1"/>
          </p:cNvSpPr>
          <p:nvPr>
            <p:ph type="sldImg"/>
          </p:nvPr>
        </p:nvSpPr>
        <p:spPr>
          <a:ln/>
        </p:spPr>
      </p:sp>
      <p:sp>
        <p:nvSpPr>
          <p:cNvPr id="1026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24C695-A723-420C-9DDD-C44737589618}" type="slidenum">
              <a:rPr lang="en-US"/>
              <a:pPr/>
              <a:t>26</a:t>
            </a:fld>
            <a:endParaRPr lang="en-US"/>
          </a:p>
        </p:txBody>
      </p:sp>
      <p:sp>
        <p:nvSpPr>
          <p:cNvPr id="10008578" name="Rectangle 2"/>
          <p:cNvSpPr>
            <a:spLocks noRot="1" noChangeArrowheads="1" noTextEdit="1"/>
          </p:cNvSpPr>
          <p:nvPr>
            <p:ph type="sldImg"/>
          </p:nvPr>
        </p:nvSpPr>
        <p:spPr>
          <a:ln/>
        </p:spPr>
      </p:sp>
      <p:sp>
        <p:nvSpPr>
          <p:cNvPr id="1000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36BA5-ED78-4F8B-816C-A2B82EEB5E7B}" type="slidenum">
              <a:rPr lang="en-US"/>
              <a:pPr/>
              <a:t>27</a:t>
            </a:fld>
            <a:endParaRPr lang="en-US"/>
          </a:p>
        </p:txBody>
      </p:sp>
      <p:sp>
        <p:nvSpPr>
          <p:cNvPr id="10264578" name="Rectangle 2"/>
          <p:cNvSpPr>
            <a:spLocks noRot="1" noChangeArrowheads="1" noTextEdit="1"/>
          </p:cNvSpPr>
          <p:nvPr>
            <p:ph type="sldImg"/>
          </p:nvPr>
        </p:nvSpPr>
        <p:spPr>
          <a:ln/>
        </p:spPr>
      </p:sp>
      <p:sp>
        <p:nvSpPr>
          <p:cNvPr id="1026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1FA97-C0B9-46F0-9520-DB7F4214896E}" type="slidenum">
              <a:rPr lang="en-US"/>
              <a:pPr/>
              <a:t>28</a:t>
            </a:fld>
            <a:endParaRPr lang="en-US"/>
          </a:p>
        </p:txBody>
      </p:sp>
      <p:sp>
        <p:nvSpPr>
          <p:cNvPr id="10266626" name="Rectangle 2"/>
          <p:cNvSpPr>
            <a:spLocks noRot="1" noChangeArrowheads="1" noTextEdit="1"/>
          </p:cNvSpPr>
          <p:nvPr>
            <p:ph type="sldImg"/>
          </p:nvPr>
        </p:nvSpPr>
        <p:spPr>
          <a:ln/>
        </p:spPr>
      </p:sp>
      <p:sp>
        <p:nvSpPr>
          <p:cNvPr id="1026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E60C0-CCE5-45B6-BB7F-D5B33C154797}" type="slidenum">
              <a:rPr lang="en-US"/>
              <a:pPr/>
              <a:t>29</a:t>
            </a:fld>
            <a:endParaRPr lang="en-US"/>
          </a:p>
        </p:txBody>
      </p:sp>
      <p:sp>
        <p:nvSpPr>
          <p:cNvPr id="10268674" name="Rectangle 2"/>
          <p:cNvSpPr>
            <a:spLocks noRot="1" noChangeArrowheads="1" noTextEdit="1"/>
          </p:cNvSpPr>
          <p:nvPr>
            <p:ph type="sldImg"/>
          </p:nvPr>
        </p:nvSpPr>
        <p:spPr>
          <a:ln/>
        </p:spPr>
      </p:sp>
      <p:sp>
        <p:nvSpPr>
          <p:cNvPr id="1026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C0F9E-4BDF-4A0D-8E62-3CAB3108477B}" type="slidenum">
              <a:rPr lang="en-US"/>
              <a:pPr/>
              <a:t>3</a:t>
            </a:fld>
            <a:endParaRPr lang="en-US"/>
          </a:p>
        </p:txBody>
      </p:sp>
      <p:sp>
        <p:nvSpPr>
          <p:cNvPr id="8582146" name="Rectangle 2"/>
          <p:cNvSpPr>
            <a:spLocks noRot="1" noChangeArrowheads="1" noTextEdit="1"/>
          </p:cNvSpPr>
          <p:nvPr>
            <p:ph type="sldImg"/>
          </p:nvPr>
        </p:nvSpPr>
        <p:spPr>
          <a:ln/>
        </p:spPr>
      </p:sp>
      <p:sp>
        <p:nvSpPr>
          <p:cNvPr id="858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02B87-4A66-4FA9-8E25-95B3AA3C3847}" type="slidenum">
              <a:rPr lang="en-US"/>
              <a:pPr/>
              <a:t>30</a:t>
            </a:fld>
            <a:endParaRPr lang="en-US"/>
          </a:p>
        </p:txBody>
      </p:sp>
      <p:sp>
        <p:nvSpPr>
          <p:cNvPr id="10320898" name="Rectangle 2"/>
          <p:cNvSpPr>
            <a:spLocks noRot="1" noChangeArrowheads="1" noTextEdit="1"/>
          </p:cNvSpPr>
          <p:nvPr>
            <p:ph type="sldImg"/>
          </p:nvPr>
        </p:nvSpPr>
        <p:spPr>
          <a:ln/>
        </p:spPr>
      </p:sp>
      <p:sp>
        <p:nvSpPr>
          <p:cNvPr id="1032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76CF0-A56A-4DBF-AE4E-4D2BFC108D08}" type="slidenum">
              <a:rPr lang="en-US"/>
              <a:pPr/>
              <a:t>31</a:t>
            </a:fld>
            <a:endParaRPr lang="en-US"/>
          </a:p>
        </p:txBody>
      </p:sp>
      <p:sp>
        <p:nvSpPr>
          <p:cNvPr id="10271746" name="Rectangle 2"/>
          <p:cNvSpPr>
            <a:spLocks noRot="1" noChangeArrowheads="1" noTextEdit="1"/>
          </p:cNvSpPr>
          <p:nvPr>
            <p:ph type="sldImg"/>
          </p:nvPr>
        </p:nvSpPr>
        <p:spPr>
          <a:ln/>
        </p:spPr>
      </p:sp>
      <p:sp>
        <p:nvSpPr>
          <p:cNvPr id="1027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76CF0-A56A-4DBF-AE4E-4D2BFC108D08}" type="slidenum">
              <a:rPr lang="en-US"/>
              <a:pPr/>
              <a:t>32</a:t>
            </a:fld>
            <a:endParaRPr lang="en-US"/>
          </a:p>
        </p:txBody>
      </p:sp>
      <p:sp>
        <p:nvSpPr>
          <p:cNvPr id="10271746" name="Rectangle 2"/>
          <p:cNvSpPr>
            <a:spLocks noRot="1" noChangeArrowheads="1" noTextEdit="1"/>
          </p:cNvSpPr>
          <p:nvPr>
            <p:ph type="sldImg"/>
          </p:nvPr>
        </p:nvSpPr>
        <p:spPr>
          <a:ln/>
        </p:spPr>
      </p:sp>
      <p:sp>
        <p:nvSpPr>
          <p:cNvPr id="1027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F7CC5F-3D63-4F76-B6FC-B69EF4BE9454}" type="slidenum">
              <a:rPr lang="en-US"/>
              <a:pPr/>
              <a:t>33</a:t>
            </a:fld>
            <a:endParaRPr lang="en-US"/>
          </a:p>
        </p:txBody>
      </p:sp>
      <p:sp>
        <p:nvSpPr>
          <p:cNvPr id="10274818" name="Rectangle 2"/>
          <p:cNvSpPr>
            <a:spLocks noRot="1" noChangeArrowheads="1" noTextEdit="1"/>
          </p:cNvSpPr>
          <p:nvPr>
            <p:ph type="sldImg"/>
          </p:nvPr>
        </p:nvSpPr>
        <p:spPr>
          <a:ln/>
        </p:spPr>
      </p:sp>
      <p:sp>
        <p:nvSpPr>
          <p:cNvPr id="1027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5DE84-1455-4163-BEDE-448D6A58F12E}" type="slidenum">
              <a:rPr lang="en-US"/>
              <a:pPr/>
              <a:t>34</a:t>
            </a:fld>
            <a:endParaRPr lang="en-US"/>
          </a:p>
        </p:txBody>
      </p:sp>
      <p:sp>
        <p:nvSpPr>
          <p:cNvPr id="10269698" name="Rectangle 2"/>
          <p:cNvSpPr>
            <a:spLocks noRot="1" noChangeArrowheads="1" noTextEdit="1"/>
          </p:cNvSpPr>
          <p:nvPr>
            <p:ph type="sldImg"/>
          </p:nvPr>
        </p:nvSpPr>
        <p:spPr>
          <a:ln/>
        </p:spPr>
      </p:sp>
      <p:sp>
        <p:nvSpPr>
          <p:cNvPr id="1026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B1CC3-9197-43A9-892F-E8D9F2CA03F6}" type="slidenum">
              <a:rPr lang="en-US"/>
              <a:pPr/>
              <a:t>35</a:t>
            </a:fld>
            <a:endParaRPr lang="en-US"/>
          </a:p>
        </p:txBody>
      </p:sp>
      <p:sp>
        <p:nvSpPr>
          <p:cNvPr id="10276866" name="Rectangle 2"/>
          <p:cNvSpPr>
            <a:spLocks noRot="1" noChangeArrowheads="1" noTextEdit="1"/>
          </p:cNvSpPr>
          <p:nvPr>
            <p:ph type="sldImg"/>
          </p:nvPr>
        </p:nvSpPr>
        <p:spPr>
          <a:ln/>
        </p:spPr>
      </p:sp>
      <p:sp>
        <p:nvSpPr>
          <p:cNvPr id="1027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2CC6F-263E-448D-842E-DDD514E68A80}" type="slidenum">
              <a:rPr lang="en-US"/>
              <a:pPr/>
              <a:t>36</a:t>
            </a:fld>
            <a:endParaRPr lang="en-US"/>
          </a:p>
        </p:txBody>
      </p:sp>
      <p:sp>
        <p:nvSpPr>
          <p:cNvPr id="10278914" name="Rectangle 2"/>
          <p:cNvSpPr>
            <a:spLocks noRot="1" noChangeArrowheads="1" noTextEdit="1"/>
          </p:cNvSpPr>
          <p:nvPr>
            <p:ph type="sldImg"/>
          </p:nvPr>
        </p:nvSpPr>
        <p:spPr>
          <a:ln/>
        </p:spPr>
      </p:sp>
      <p:sp>
        <p:nvSpPr>
          <p:cNvPr id="1027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0CC3D6-C08B-4A36-AF6F-E2BDEE565295}" type="slidenum">
              <a:rPr lang="en-US"/>
              <a:pPr/>
              <a:t>37</a:t>
            </a:fld>
            <a:endParaRPr lang="en-US"/>
          </a:p>
        </p:txBody>
      </p:sp>
      <p:sp>
        <p:nvSpPr>
          <p:cNvPr id="10280962" name="Rectangle 2"/>
          <p:cNvSpPr>
            <a:spLocks noRot="1" noChangeArrowheads="1" noTextEdit="1"/>
          </p:cNvSpPr>
          <p:nvPr>
            <p:ph type="sldImg"/>
          </p:nvPr>
        </p:nvSpPr>
        <p:spPr>
          <a:ln/>
        </p:spPr>
      </p:sp>
      <p:sp>
        <p:nvSpPr>
          <p:cNvPr id="1028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4FC26-05B6-420F-A01F-D51BD37C74B4}" type="slidenum">
              <a:rPr lang="en-US"/>
              <a:pPr/>
              <a:t>38</a:t>
            </a:fld>
            <a:endParaRPr lang="en-US"/>
          </a:p>
        </p:txBody>
      </p:sp>
      <p:sp>
        <p:nvSpPr>
          <p:cNvPr id="10283010" name="Rectangle 2"/>
          <p:cNvSpPr>
            <a:spLocks noRot="1" noChangeArrowheads="1" noTextEdit="1"/>
          </p:cNvSpPr>
          <p:nvPr>
            <p:ph type="sldImg"/>
          </p:nvPr>
        </p:nvSpPr>
        <p:spPr>
          <a:ln/>
        </p:spPr>
      </p:sp>
      <p:sp>
        <p:nvSpPr>
          <p:cNvPr id="1028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4C82F-FFA2-49D5-BAB9-9ABBF713EFEF}" type="slidenum">
              <a:rPr lang="en-US"/>
              <a:pPr/>
              <a:t>39</a:t>
            </a:fld>
            <a:endParaRPr lang="en-US"/>
          </a:p>
        </p:txBody>
      </p:sp>
      <p:sp>
        <p:nvSpPr>
          <p:cNvPr id="10285058" name="Rectangle 2"/>
          <p:cNvSpPr>
            <a:spLocks noRot="1" noChangeArrowheads="1" noTextEdit="1"/>
          </p:cNvSpPr>
          <p:nvPr>
            <p:ph type="sldImg"/>
          </p:nvPr>
        </p:nvSpPr>
        <p:spPr>
          <a:ln/>
        </p:spPr>
      </p:sp>
      <p:sp>
        <p:nvSpPr>
          <p:cNvPr id="1028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C0F9E-4BDF-4A0D-8E62-3CAB3108477B}" type="slidenum">
              <a:rPr lang="en-US"/>
              <a:pPr/>
              <a:t>4</a:t>
            </a:fld>
            <a:endParaRPr lang="en-US"/>
          </a:p>
        </p:txBody>
      </p:sp>
      <p:sp>
        <p:nvSpPr>
          <p:cNvPr id="8582146" name="Rectangle 2"/>
          <p:cNvSpPr>
            <a:spLocks noRot="1" noChangeArrowheads="1" noTextEdit="1"/>
          </p:cNvSpPr>
          <p:nvPr>
            <p:ph type="sldImg"/>
          </p:nvPr>
        </p:nvSpPr>
        <p:spPr>
          <a:ln/>
        </p:spPr>
      </p:sp>
      <p:sp>
        <p:nvSpPr>
          <p:cNvPr id="858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E7EAC-A08F-4679-8DB5-05221BE7C38E}" type="slidenum">
              <a:rPr lang="en-US"/>
              <a:pPr/>
              <a:t>40</a:t>
            </a:fld>
            <a:endParaRPr lang="en-US"/>
          </a:p>
        </p:txBody>
      </p:sp>
      <p:sp>
        <p:nvSpPr>
          <p:cNvPr id="10287106" name="Rectangle 2"/>
          <p:cNvSpPr>
            <a:spLocks noRot="1" noChangeArrowheads="1" noTextEdit="1"/>
          </p:cNvSpPr>
          <p:nvPr>
            <p:ph type="sldImg"/>
          </p:nvPr>
        </p:nvSpPr>
        <p:spPr>
          <a:ln/>
        </p:spPr>
      </p:sp>
      <p:sp>
        <p:nvSpPr>
          <p:cNvPr id="1028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B2573-5A07-4002-8E30-D9C5395DD3AD}" type="slidenum">
              <a:rPr lang="en-US"/>
              <a:pPr/>
              <a:t>41</a:t>
            </a:fld>
            <a:endParaRPr lang="en-US"/>
          </a:p>
        </p:txBody>
      </p:sp>
      <p:sp>
        <p:nvSpPr>
          <p:cNvPr id="10289154" name="Rectangle 2"/>
          <p:cNvSpPr>
            <a:spLocks noRot="1" noChangeArrowheads="1" noTextEdit="1"/>
          </p:cNvSpPr>
          <p:nvPr>
            <p:ph type="sldImg"/>
          </p:nvPr>
        </p:nvSpPr>
        <p:spPr>
          <a:ln/>
        </p:spPr>
      </p:sp>
      <p:sp>
        <p:nvSpPr>
          <p:cNvPr id="1028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8EEC3-4D1E-45A9-85BB-CC5BD49C6A77}" type="slidenum">
              <a:rPr lang="en-US"/>
              <a:pPr/>
              <a:t>42</a:t>
            </a:fld>
            <a:endParaRPr lang="en-US"/>
          </a:p>
        </p:txBody>
      </p:sp>
      <p:sp>
        <p:nvSpPr>
          <p:cNvPr id="10293250" name="Rectangle 2"/>
          <p:cNvSpPr>
            <a:spLocks noRot="1" noChangeArrowheads="1" noTextEdit="1"/>
          </p:cNvSpPr>
          <p:nvPr>
            <p:ph type="sldImg"/>
          </p:nvPr>
        </p:nvSpPr>
        <p:spPr>
          <a:ln/>
        </p:spPr>
      </p:sp>
      <p:sp>
        <p:nvSpPr>
          <p:cNvPr id="1029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74CC4-32CE-4439-AF31-95A545060B5B}" type="slidenum">
              <a:rPr lang="en-US"/>
              <a:pPr/>
              <a:t>43</a:t>
            </a:fld>
            <a:endParaRPr lang="en-US"/>
          </a:p>
        </p:txBody>
      </p:sp>
      <p:sp>
        <p:nvSpPr>
          <p:cNvPr id="10295298" name="Rectangle 2"/>
          <p:cNvSpPr>
            <a:spLocks noRot="1" noChangeArrowheads="1" noTextEdit="1"/>
          </p:cNvSpPr>
          <p:nvPr>
            <p:ph type="sldImg"/>
          </p:nvPr>
        </p:nvSpPr>
        <p:spPr>
          <a:ln/>
        </p:spPr>
      </p:sp>
      <p:sp>
        <p:nvSpPr>
          <p:cNvPr id="1029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B2EAC-6F70-4692-AEA0-5787616A4E4D}" type="slidenum">
              <a:rPr lang="en-US"/>
              <a:pPr/>
              <a:t>44</a:t>
            </a:fld>
            <a:endParaRPr lang="en-US"/>
          </a:p>
        </p:txBody>
      </p:sp>
      <p:sp>
        <p:nvSpPr>
          <p:cNvPr id="10297346" name="Rectangle 2"/>
          <p:cNvSpPr>
            <a:spLocks noRot="1" noChangeArrowheads="1" noTextEdit="1"/>
          </p:cNvSpPr>
          <p:nvPr>
            <p:ph type="sldImg"/>
          </p:nvPr>
        </p:nvSpPr>
        <p:spPr>
          <a:ln/>
        </p:spPr>
      </p:sp>
      <p:sp>
        <p:nvSpPr>
          <p:cNvPr id="1029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45C80B-F3E4-421E-8856-070858442FEF}" type="slidenum">
              <a:rPr lang="en-US"/>
              <a:pPr/>
              <a:t>45</a:t>
            </a:fld>
            <a:endParaRPr lang="en-US"/>
          </a:p>
        </p:txBody>
      </p:sp>
      <p:sp>
        <p:nvSpPr>
          <p:cNvPr id="10299394" name="Rectangle 2"/>
          <p:cNvSpPr>
            <a:spLocks noRot="1" noChangeArrowheads="1" noTextEdit="1"/>
          </p:cNvSpPr>
          <p:nvPr>
            <p:ph type="sldImg"/>
          </p:nvPr>
        </p:nvSpPr>
        <p:spPr>
          <a:ln/>
        </p:spPr>
      </p:sp>
      <p:sp>
        <p:nvSpPr>
          <p:cNvPr id="1029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D8669-ED79-482D-BBC3-41520728CC2E}" type="slidenum">
              <a:rPr lang="en-US"/>
              <a:pPr/>
              <a:t>46</a:t>
            </a:fld>
            <a:endParaRPr lang="en-US"/>
          </a:p>
        </p:txBody>
      </p:sp>
      <p:sp>
        <p:nvSpPr>
          <p:cNvPr id="10301442" name="Rectangle 2"/>
          <p:cNvSpPr>
            <a:spLocks noRot="1" noChangeArrowheads="1" noTextEdit="1"/>
          </p:cNvSpPr>
          <p:nvPr>
            <p:ph type="sldImg"/>
          </p:nvPr>
        </p:nvSpPr>
        <p:spPr>
          <a:ln/>
        </p:spPr>
      </p:sp>
      <p:sp>
        <p:nvSpPr>
          <p:cNvPr id="1030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FB1643-4D9B-49E1-9FEF-81A53BC1A049}" type="slidenum">
              <a:rPr lang="en-US"/>
              <a:pPr/>
              <a:t>47</a:t>
            </a:fld>
            <a:endParaRPr lang="en-US"/>
          </a:p>
        </p:txBody>
      </p:sp>
      <p:sp>
        <p:nvSpPr>
          <p:cNvPr id="10303490" name="Rectangle 2"/>
          <p:cNvSpPr>
            <a:spLocks noRot="1" noChangeArrowheads="1" noTextEdit="1"/>
          </p:cNvSpPr>
          <p:nvPr>
            <p:ph type="sldImg"/>
          </p:nvPr>
        </p:nvSpPr>
        <p:spPr>
          <a:ln/>
        </p:spPr>
      </p:sp>
      <p:sp>
        <p:nvSpPr>
          <p:cNvPr id="1030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21314-15E5-4138-9BC5-AF2658486E5C}" type="slidenum">
              <a:rPr lang="en-US"/>
              <a:pPr/>
              <a:t>48</a:t>
            </a:fld>
            <a:endParaRPr lang="en-US"/>
          </a:p>
        </p:txBody>
      </p:sp>
      <p:sp>
        <p:nvSpPr>
          <p:cNvPr id="10307586" name="Rectangle 2"/>
          <p:cNvSpPr>
            <a:spLocks noRot="1" noChangeArrowheads="1" noTextEdit="1"/>
          </p:cNvSpPr>
          <p:nvPr>
            <p:ph type="sldImg"/>
          </p:nvPr>
        </p:nvSpPr>
        <p:spPr>
          <a:ln/>
        </p:spPr>
      </p:sp>
      <p:sp>
        <p:nvSpPr>
          <p:cNvPr id="1030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0B3EA-B28C-4F49-A3BE-4659FD883225}" type="slidenum">
              <a:rPr lang="en-US"/>
              <a:pPr/>
              <a:t>49</a:t>
            </a:fld>
            <a:endParaRPr lang="en-US"/>
          </a:p>
        </p:txBody>
      </p:sp>
      <p:sp>
        <p:nvSpPr>
          <p:cNvPr id="10311682" name="Rectangle 2"/>
          <p:cNvSpPr>
            <a:spLocks noRot="1" noChangeArrowheads="1" noTextEdit="1"/>
          </p:cNvSpPr>
          <p:nvPr>
            <p:ph type="sldImg"/>
          </p:nvPr>
        </p:nvSpPr>
        <p:spPr>
          <a:ln/>
        </p:spPr>
      </p:sp>
      <p:sp>
        <p:nvSpPr>
          <p:cNvPr id="1031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C0F9E-4BDF-4A0D-8E62-3CAB3108477B}" type="slidenum">
              <a:rPr lang="en-US"/>
              <a:pPr/>
              <a:t>5</a:t>
            </a:fld>
            <a:endParaRPr lang="en-US"/>
          </a:p>
        </p:txBody>
      </p:sp>
      <p:sp>
        <p:nvSpPr>
          <p:cNvPr id="8582146" name="Rectangle 2"/>
          <p:cNvSpPr>
            <a:spLocks noRot="1" noChangeArrowheads="1" noTextEdit="1"/>
          </p:cNvSpPr>
          <p:nvPr>
            <p:ph type="sldImg"/>
          </p:nvPr>
        </p:nvSpPr>
        <p:spPr>
          <a:ln/>
        </p:spPr>
      </p:sp>
      <p:sp>
        <p:nvSpPr>
          <p:cNvPr id="858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509F6-4E14-48FB-9B4C-5A9EBF47FD14}" type="slidenum">
              <a:rPr lang="en-US"/>
              <a:pPr/>
              <a:t>50</a:t>
            </a:fld>
            <a:endParaRPr lang="en-US"/>
          </a:p>
        </p:txBody>
      </p:sp>
      <p:sp>
        <p:nvSpPr>
          <p:cNvPr id="10313730" name="Rectangle 2"/>
          <p:cNvSpPr>
            <a:spLocks noRot="1" noChangeArrowheads="1" noTextEdit="1"/>
          </p:cNvSpPr>
          <p:nvPr>
            <p:ph type="sldImg"/>
          </p:nvPr>
        </p:nvSpPr>
        <p:spPr>
          <a:ln/>
        </p:spPr>
      </p:sp>
      <p:sp>
        <p:nvSpPr>
          <p:cNvPr id="1031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B3553-B26B-452C-BD14-1BA62D390C13}" type="slidenum">
              <a:rPr lang="en-US"/>
              <a:pPr/>
              <a:t>51</a:t>
            </a:fld>
            <a:endParaRPr lang="en-US"/>
          </a:p>
        </p:txBody>
      </p:sp>
      <p:sp>
        <p:nvSpPr>
          <p:cNvPr id="10315778" name="Rectangle 2"/>
          <p:cNvSpPr>
            <a:spLocks noRot="1" noChangeArrowheads="1" noTextEdit="1"/>
          </p:cNvSpPr>
          <p:nvPr>
            <p:ph type="sldImg"/>
          </p:nvPr>
        </p:nvSpPr>
        <p:spPr>
          <a:ln/>
        </p:spPr>
      </p:sp>
      <p:sp>
        <p:nvSpPr>
          <p:cNvPr id="1031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A7A64B-38E6-4E59-9246-CD6354E126FE}" type="slidenum">
              <a:rPr lang="en-US"/>
              <a:pPr/>
              <a:t>52</a:t>
            </a:fld>
            <a:endParaRPr lang="en-US"/>
          </a:p>
        </p:txBody>
      </p:sp>
      <p:sp>
        <p:nvSpPr>
          <p:cNvPr id="10317826" name="Rectangle 2"/>
          <p:cNvSpPr>
            <a:spLocks noRot="1" noChangeArrowheads="1" noTextEdit="1"/>
          </p:cNvSpPr>
          <p:nvPr>
            <p:ph type="sldImg"/>
          </p:nvPr>
        </p:nvSpPr>
        <p:spPr>
          <a:ln/>
        </p:spPr>
      </p:sp>
      <p:sp>
        <p:nvSpPr>
          <p:cNvPr id="1031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C244A-9CA0-4FBD-9211-5CF1D3924ECA}" type="slidenum">
              <a:rPr lang="en-US"/>
              <a:pPr/>
              <a:t>53</a:t>
            </a:fld>
            <a:endParaRPr lang="en-US"/>
          </a:p>
        </p:txBody>
      </p:sp>
      <p:sp>
        <p:nvSpPr>
          <p:cNvPr id="10319874" name="Rectangle 2"/>
          <p:cNvSpPr>
            <a:spLocks noRot="1" noChangeArrowheads="1" noTextEdit="1"/>
          </p:cNvSpPr>
          <p:nvPr>
            <p:ph type="sldImg"/>
          </p:nvPr>
        </p:nvSpPr>
        <p:spPr>
          <a:ln/>
        </p:spPr>
      </p:sp>
      <p:sp>
        <p:nvSpPr>
          <p:cNvPr id="103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56A98-922D-4629-A846-D382B646971B}" type="slidenum">
              <a:rPr lang="en-US"/>
              <a:pPr/>
              <a:t>54</a:t>
            </a:fld>
            <a:endParaRPr lang="en-US"/>
          </a:p>
        </p:txBody>
      </p:sp>
      <p:sp>
        <p:nvSpPr>
          <p:cNvPr id="10025986" name="Rectangle 2"/>
          <p:cNvSpPr>
            <a:spLocks noRot="1" noChangeArrowheads="1" noTextEdit="1"/>
          </p:cNvSpPr>
          <p:nvPr>
            <p:ph type="sldImg"/>
          </p:nvPr>
        </p:nvSpPr>
        <p:spPr>
          <a:ln/>
        </p:spPr>
      </p:sp>
      <p:sp>
        <p:nvSpPr>
          <p:cNvPr id="10025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2D373-8137-4889-950D-50A16ECDDD0C}" type="slidenum">
              <a:rPr lang="en-US"/>
              <a:pPr/>
              <a:t>55</a:t>
            </a:fld>
            <a:endParaRPr lang="en-US"/>
          </a:p>
        </p:txBody>
      </p:sp>
      <p:sp>
        <p:nvSpPr>
          <p:cNvPr id="10349570" name="Rectangle 2"/>
          <p:cNvSpPr>
            <a:spLocks noRot="1" noChangeArrowheads="1" noTextEdit="1"/>
          </p:cNvSpPr>
          <p:nvPr>
            <p:ph type="sldImg"/>
          </p:nvPr>
        </p:nvSpPr>
        <p:spPr>
          <a:ln/>
        </p:spPr>
      </p:sp>
      <p:sp>
        <p:nvSpPr>
          <p:cNvPr id="1034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F2B9D-FA90-4C31-8A19-F613349E3853}" type="slidenum">
              <a:rPr lang="en-US"/>
              <a:pPr/>
              <a:t>56</a:t>
            </a:fld>
            <a:endParaRPr lang="en-US"/>
          </a:p>
        </p:txBody>
      </p:sp>
      <p:sp>
        <p:nvSpPr>
          <p:cNvPr id="10326018" name="Rectangle 2"/>
          <p:cNvSpPr>
            <a:spLocks noRot="1" noChangeArrowheads="1" noTextEdit="1"/>
          </p:cNvSpPr>
          <p:nvPr>
            <p:ph type="sldImg"/>
          </p:nvPr>
        </p:nvSpPr>
        <p:spPr>
          <a:ln/>
        </p:spPr>
      </p:sp>
      <p:sp>
        <p:nvSpPr>
          <p:cNvPr id="1032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FA8B9-A0E3-4CFE-A9C5-9CBE9A2DE397}" type="slidenum">
              <a:rPr lang="en-US"/>
              <a:pPr/>
              <a:t>57</a:t>
            </a:fld>
            <a:endParaRPr lang="en-US"/>
          </a:p>
        </p:txBody>
      </p:sp>
      <p:sp>
        <p:nvSpPr>
          <p:cNvPr id="10334210" name="Rectangle 2"/>
          <p:cNvSpPr>
            <a:spLocks noRot="1" noChangeArrowheads="1" noTextEdit="1"/>
          </p:cNvSpPr>
          <p:nvPr>
            <p:ph type="sldImg"/>
          </p:nvPr>
        </p:nvSpPr>
        <p:spPr>
          <a:ln/>
        </p:spPr>
      </p:sp>
      <p:sp>
        <p:nvSpPr>
          <p:cNvPr id="1033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FA9D9-F140-4A0A-AACA-97E8CB50E293}" type="slidenum">
              <a:rPr lang="en-US"/>
              <a:pPr/>
              <a:t>58</a:t>
            </a:fld>
            <a:endParaRPr lang="en-US"/>
          </a:p>
        </p:txBody>
      </p:sp>
      <p:sp>
        <p:nvSpPr>
          <p:cNvPr id="10336258" name="Rectangle 2"/>
          <p:cNvSpPr>
            <a:spLocks noRot="1" noChangeArrowheads="1" noTextEdit="1"/>
          </p:cNvSpPr>
          <p:nvPr>
            <p:ph type="sldImg"/>
          </p:nvPr>
        </p:nvSpPr>
        <p:spPr>
          <a:ln/>
        </p:spPr>
      </p:sp>
      <p:sp>
        <p:nvSpPr>
          <p:cNvPr id="1033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CDA1E-BA55-4C59-B700-D5889FF2EE48}" type="slidenum">
              <a:rPr lang="en-US"/>
              <a:pPr/>
              <a:t>59</a:t>
            </a:fld>
            <a:endParaRPr lang="en-US"/>
          </a:p>
        </p:txBody>
      </p:sp>
      <p:sp>
        <p:nvSpPr>
          <p:cNvPr id="10338306" name="Rectangle 2"/>
          <p:cNvSpPr>
            <a:spLocks noRot="1" noChangeArrowheads="1" noTextEdit="1"/>
          </p:cNvSpPr>
          <p:nvPr>
            <p:ph type="sldImg"/>
          </p:nvPr>
        </p:nvSpPr>
        <p:spPr>
          <a:ln/>
        </p:spPr>
      </p:sp>
      <p:sp>
        <p:nvSpPr>
          <p:cNvPr id="1033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C0F9E-4BDF-4A0D-8E62-3CAB3108477B}" type="slidenum">
              <a:rPr lang="en-US"/>
              <a:pPr/>
              <a:t>6</a:t>
            </a:fld>
            <a:endParaRPr lang="en-US"/>
          </a:p>
        </p:txBody>
      </p:sp>
      <p:sp>
        <p:nvSpPr>
          <p:cNvPr id="8582146" name="Rectangle 2"/>
          <p:cNvSpPr>
            <a:spLocks noRot="1" noChangeArrowheads="1" noTextEdit="1"/>
          </p:cNvSpPr>
          <p:nvPr>
            <p:ph type="sldImg"/>
          </p:nvPr>
        </p:nvSpPr>
        <p:spPr>
          <a:ln/>
        </p:spPr>
      </p:sp>
      <p:sp>
        <p:nvSpPr>
          <p:cNvPr id="858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87CF5-2ED6-4A50-8B81-24C3C0441A40}" type="slidenum">
              <a:rPr lang="en-US"/>
              <a:pPr/>
              <a:t>60</a:t>
            </a:fld>
            <a:endParaRPr lang="en-US"/>
          </a:p>
        </p:txBody>
      </p:sp>
      <p:sp>
        <p:nvSpPr>
          <p:cNvPr id="10340354" name="Rectangle 2"/>
          <p:cNvSpPr>
            <a:spLocks noRot="1" noChangeArrowheads="1" noTextEdit="1"/>
          </p:cNvSpPr>
          <p:nvPr>
            <p:ph type="sldImg"/>
          </p:nvPr>
        </p:nvSpPr>
        <p:spPr>
          <a:ln/>
        </p:spPr>
      </p:sp>
      <p:sp>
        <p:nvSpPr>
          <p:cNvPr id="1034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70E6B-0003-4C44-9E00-064CD23C7810}" type="slidenum">
              <a:rPr lang="en-US"/>
              <a:pPr/>
              <a:t>61</a:t>
            </a:fld>
            <a:endParaRPr lang="en-US"/>
          </a:p>
        </p:txBody>
      </p:sp>
      <p:sp>
        <p:nvSpPr>
          <p:cNvPr id="10342402" name="Rectangle 2"/>
          <p:cNvSpPr>
            <a:spLocks noRot="1" noChangeArrowheads="1" noTextEdit="1"/>
          </p:cNvSpPr>
          <p:nvPr>
            <p:ph type="sldImg"/>
          </p:nvPr>
        </p:nvSpPr>
        <p:spPr>
          <a:ln/>
        </p:spPr>
      </p:sp>
      <p:sp>
        <p:nvSpPr>
          <p:cNvPr id="1034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76797-4E42-4D60-BE42-9A972F62C58C}" type="slidenum">
              <a:rPr lang="en-US"/>
              <a:pPr/>
              <a:t>62</a:t>
            </a:fld>
            <a:endParaRPr lang="en-US"/>
          </a:p>
        </p:txBody>
      </p:sp>
      <p:sp>
        <p:nvSpPr>
          <p:cNvPr id="10344450" name="Rectangle 2"/>
          <p:cNvSpPr>
            <a:spLocks noRot="1" noChangeArrowheads="1" noTextEdit="1"/>
          </p:cNvSpPr>
          <p:nvPr>
            <p:ph type="sldImg"/>
          </p:nvPr>
        </p:nvSpPr>
        <p:spPr>
          <a:ln/>
        </p:spPr>
      </p:sp>
      <p:sp>
        <p:nvSpPr>
          <p:cNvPr id="1034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D06F8-67C2-4466-B2D2-FAEFD5DD8A9D}" type="slidenum">
              <a:rPr lang="en-US"/>
              <a:pPr/>
              <a:t>63</a:t>
            </a:fld>
            <a:endParaRPr lang="en-US"/>
          </a:p>
        </p:txBody>
      </p:sp>
      <p:sp>
        <p:nvSpPr>
          <p:cNvPr id="10346498" name="Rectangle 2"/>
          <p:cNvSpPr>
            <a:spLocks noRot="1" noChangeArrowheads="1" noTextEdit="1"/>
          </p:cNvSpPr>
          <p:nvPr>
            <p:ph type="sldImg"/>
          </p:nvPr>
        </p:nvSpPr>
        <p:spPr>
          <a:ln/>
        </p:spPr>
      </p:sp>
      <p:sp>
        <p:nvSpPr>
          <p:cNvPr id="1034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5049B-E25D-44DA-984F-946C16940728}" type="slidenum">
              <a:rPr lang="en-US"/>
              <a:pPr/>
              <a:t>64</a:t>
            </a:fld>
            <a:endParaRPr lang="en-US"/>
          </a:p>
        </p:txBody>
      </p:sp>
      <p:sp>
        <p:nvSpPr>
          <p:cNvPr id="10348546" name="Rectangle 2"/>
          <p:cNvSpPr>
            <a:spLocks noRot="1" noChangeArrowheads="1" noTextEdit="1"/>
          </p:cNvSpPr>
          <p:nvPr>
            <p:ph type="sldImg"/>
          </p:nvPr>
        </p:nvSpPr>
        <p:spPr>
          <a:ln/>
        </p:spPr>
      </p:sp>
      <p:sp>
        <p:nvSpPr>
          <p:cNvPr id="103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AACBC-B4F1-4B8C-BE40-373D8ACBFC7C}" type="slidenum">
              <a:rPr lang="en-US"/>
              <a:pPr/>
              <a:t>65</a:t>
            </a:fld>
            <a:endParaRPr lang="en-US"/>
          </a:p>
        </p:txBody>
      </p:sp>
      <p:sp>
        <p:nvSpPr>
          <p:cNvPr id="10213378" name="Rectangle 2"/>
          <p:cNvSpPr>
            <a:spLocks noRot="1" noChangeArrowheads="1" noTextEdit="1"/>
          </p:cNvSpPr>
          <p:nvPr>
            <p:ph type="sldImg"/>
          </p:nvPr>
        </p:nvSpPr>
        <p:spPr>
          <a:ln/>
        </p:spPr>
      </p:sp>
      <p:sp>
        <p:nvSpPr>
          <p:cNvPr id="10213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D35FDB-3C3C-4534-B093-02F3407518BB}" type="slidenum">
              <a:rPr lang="en-US"/>
              <a:pPr/>
              <a:t>66</a:t>
            </a:fld>
            <a:endParaRPr lang="en-US"/>
          </a:p>
        </p:txBody>
      </p:sp>
      <p:sp>
        <p:nvSpPr>
          <p:cNvPr id="10214402" name="Rectangle 2"/>
          <p:cNvSpPr>
            <a:spLocks noRot="1" noChangeArrowheads="1" noTextEdit="1"/>
          </p:cNvSpPr>
          <p:nvPr>
            <p:ph type="sldImg"/>
          </p:nvPr>
        </p:nvSpPr>
        <p:spPr>
          <a:ln/>
        </p:spPr>
      </p:sp>
      <p:sp>
        <p:nvSpPr>
          <p:cNvPr id="1021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169F6-5E7E-4386-9F73-C9077C070B68}" type="slidenum">
              <a:rPr lang="en-US"/>
              <a:pPr/>
              <a:t>67</a:t>
            </a:fld>
            <a:endParaRPr lang="en-US"/>
          </a:p>
        </p:txBody>
      </p:sp>
      <p:sp>
        <p:nvSpPr>
          <p:cNvPr id="10354690" name="Rectangle 2"/>
          <p:cNvSpPr>
            <a:spLocks noRot="1" noChangeArrowheads="1" noTextEdit="1"/>
          </p:cNvSpPr>
          <p:nvPr>
            <p:ph type="sldImg"/>
          </p:nvPr>
        </p:nvSpPr>
        <p:spPr>
          <a:ln/>
        </p:spPr>
      </p:sp>
      <p:sp>
        <p:nvSpPr>
          <p:cNvPr id="1035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93139-B9A0-40A3-9547-C48CE0C2ADFE}" type="slidenum">
              <a:rPr lang="en-US"/>
              <a:pPr/>
              <a:t>68</a:t>
            </a:fld>
            <a:endParaRPr lang="en-US"/>
          </a:p>
        </p:txBody>
      </p:sp>
      <p:sp>
        <p:nvSpPr>
          <p:cNvPr id="10360834" name="Rectangle 2"/>
          <p:cNvSpPr>
            <a:spLocks noRot="1" noChangeArrowheads="1" noTextEdit="1"/>
          </p:cNvSpPr>
          <p:nvPr>
            <p:ph type="sldImg"/>
          </p:nvPr>
        </p:nvSpPr>
        <p:spPr>
          <a:ln/>
        </p:spPr>
      </p:sp>
      <p:sp>
        <p:nvSpPr>
          <p:cNvPr id="1036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90AE2-F3BD-47AF-A7E1-DE40ED48DCAA}" type="slidenum">
              <a:rPr lang="en-US"/>
              <a:pPr/>
              <a:t>69</a:t>
            </a:fld>
            <a:endParaRPr lang="en-US"/>
          </a:p>
        </p:txBody>
      </p:sp>
      <p:sp>
        <p:nvSpPr>
          <p:cNvPr id="10413058" name="Rectangle 2"/>
          <p:cNvSpPr>
            <a:spLocks noRot="1" noChangeArrowheads="1" noTextEdit="1"/>
          </p:cNvSpPr>
          <p:nvPr>
            <p:ph type="sldImg"/>
          </p:nvPr>
        </p:nvSpPr>
        <p:spPr>
          <a:ln/>
        </p:spPr>
      </p:sp>
      <p:sp>
        <p:nvSpPr>
          <p:cNvPr id="1041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0BD3C-0198-45C7-9744-E725C1F11912}" type="slidenum">
              <a:rPr lang="en-US"/>
              <a:pPr/>
              <a:t>7</a:t>
            </a:fld>
            <a:endParaRPr lang="en-US"/>
          </a:p>
        </p:txBody>
      </p:sp>
      <p:sp>
        <p:nvSpPr>
          <p:cNvPr id="10010626" name="Rectangle 2"/>
          <p:cNvSpPr>
            <a:spLocks noRot="1" noChangeArrowheads="1" noTextEdit="1"/>
          </p:cNvSpPr>
          <p:nvPr>
            <p:ph type="sldImg"/>
          </p:nvPr>
        </p:nvSpPr>
        <p:spPr>
          <a:ln/>
        </p:spPr>
      </p:sp>
      <p:sp>
        <p:nvSpPr>
          <p:cNvPr id="1001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2DB671-8B7A-448D-921F-A1C31229057A}" type="slidenum">
              <a:rPr lang="en-US"/>
              <a:pPr/>
              <a:t>70</a:t>
            </a:fld>
            <a:endParaRPr lang="en-US"/>
          </a:p>
        </p:txBody>
      </p:sp>
      <p:sp>
        <p:nvSpPr>
          <p:cNvPr id="10420226" name="Rectangle 2"/>
          <p:cNvSpPr>
            <a:spLocks noRot="1" noChangeArrowheads="1" noTextEdit="1"/>
          </p:cNvSpPr>
          <p:nvPr>
            <p:ph type="sldImg"/>
          </p:nvPr>
        </p:nvSpPr>
        <p:spPr>
          <a:ln/>
        </p:spPr>
      </p:sp>
      <p:sp>
        <p:nvSpPr>
          <p:cNvPr id="1042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EAF86-D093-4902-AA47-CF861F69547A}" type="slidenum">
              <a:rPr lang="en-US"/>
              <a:pPr/>
              <a:t>71</a:t>
            </a:fld>
            <a:endParaRPr lang="en-US"/>
          </a:p>
        </p:txBody>
      </p:sp>
      <p:sp>
        <p:nvSpPr>
          <p:cNvPr id="10421250" name="Rectangle 2"/>
          <p:cNvSpPr>
            <a:spLocks noRot="1" noChangeArrowheads="1" noTextEdit="1"/>
          </p:cNvSpPr>
          <p:nvPr>
            <p:ph type="sldImg"/>
          </p:nvPr>
        </p:nvSpPr>
        <p:spPr>
          <a:ln/>
        </p:spPr>
      </p:sp>
      <p:sp>
        <p:nvSpPr>
          <p:cNvPr id="1042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A8E75-A583-4605-A775-795D5620A374}" type="slidenum">
              <a:rPr lang="en-US"/>
              <a:pPr/>
              <a:t>72</a:t>
            </a:fld>
            <a:endParaRPr lang="en-US"/>
          </a:p>
        </p:txBody>
      </p:sp>
      <p:sp>
        <p:nvSpPr>
          <p:cNvPr id="10422274" name="Rectangle 2"/>
          <p:cNvSpPr>
            <a:spLocks noRot="1" noChangeArrowheads="1" noTextEdit="1"/>
          </p:cNvSpPr>
          <p:nvPr>
            <p:ph type="sldImg"/>
          </p:nvPr>
        </p:nvSpPr>
        <p:spPr>
          <a:ln/>
        </p:spPr>
      </p:sp>
      <p:sp>
        <p:nvSpPr>
          <p:cNvPr id="1042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683FD-7D10-46E5-B737-1486A6687963}" type="slidenum">
              <a:rPr lang="en-US"/>
              <a:pPr/>
              <a:t>73</a:t>
            </a:fld>
            <a:endParaRPr lang="en-US"/>
          </a:p>
        </p:txBody>
      </p:sp>
      <p:sp>
        <p:nvSpPr>
          <p:cNvPr id="9678850" name="Rectangle 2"/>
          <p:cNvSpPr>
            <a:spLocks noGrp="1" noRot="1" noChangeAspect="1" noChangeArrowheads="1" noTextEdit="1"/>
          </p:cNvSpPr>
          <p:nvPr>
            <p:ph type="sldImg"/>
          </p:nvPr>
        </p:nvSpPr>
        <p:spPr>
          <a:ln/>
        </p:spPr>
      </p:sp>
      <p:sp>
        <p:nvSpPr>
          <p:cNvPr id="96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683FD-7D10-46E5-B737-1486A6687963}" type="slidenum">
              <a:rPr lang="en-US"/>
              <a:pPr/>
              <a:t>74</a:t>
            </a:fld>
            <a:endParaRPr lang="en-US"/>
          </a:p>
        </p:txBody>
      </p:sp>
      <p:sp>
        <p:nvSpPr>
          <p:cNvPr id="9678850" name="Rectangle 2"/>
          <p:cNvSpPr>
            <a:spLocks noGrp="1" noRot="1" noChangeAspect="1" noChangeArrowheads="1" noTextEdit="1"/>
          </p:cNvSpPr>
          <p:nvPr>
            <p:ph type="sldImg"/>
          </p:nvPr>
        </p:nvSpPr>
        <p:spPr>
          <a:ln/>
        </p:spPr>
      </p:sp>
      <p:sp>
        <p:nvSpPr>
          <p:cNvPr id="96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8EB78-6614-4EEC-A007-3512C7B077DD}" type="slidenum">
              <a:rPr lang="en-US"/>
              <a:pPr/>
              <a:t>8</a:t>
            </a:fld>
            <a:endParaRPr lang="en-US"/>
          </a:p>
        </p:txBody>
      </p:sp>
      <p:sp>
        <p:nvSpPr>
          <p:cNvPr id="10218498" name="Rectangle 2"/>
          <p:cNvSpPr>
            <a:spLocks noRot="1" noChangeArrowheads="1" noTextEdit="1"/>
          </p:cNvSpPr>
          <p:nvPr>
            <p:ph type="sldImg"/>
          </p:nvPr>
        </p:nvSpPr>
        <p:spPr>
          <a:ln/>
        </p:spPr>
      </p:sp>
      <p:sp>
        <p:nvSpPr>
          <p:cNvPr id="1021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41089-1A17-442D-9237-538987B96893}" type="slidenum">
              <a:rPr lang="en-US"/>
              <a:pPr/>
              <a:t>9</a:t>
            </a:fld>
            <a:endParaRPr lang="en-US"/>
          </a:p>
        </p:txBody>
      </p:sp>
      <p:sp>
        <p:nvSpPr>
          <p:cNvPr id="10220546" name="Rectangle 2"/>
          <p:cNvSpPr>
            <a:spLocks noRot="1" noChangeArrowheads="1" noTextEdit="1"/>
          </p:cNvSpPr>
          <p:nvPr>
            <p:ph type="sldImg"/>
          </p:nvPr>
        </p:nvSpPr>
        <p:spPr>
          <a:ln/>
        </p:spPr>
      </p:sp>
      <p:sp>
        <p:nvSpPr>
          <p:cNvPr id="102205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173C22-1E87-4FB9-A35D-647694391B31}" type="slidenum">
              <a:rPr lang="en-US"/>
              <a:pPr/>
              <a:t>‹#›</a:t>
            </a:fld>
            <a:endParaRPr lang="en-US"/>
          </a:p>
        </p:txBody>
      </p:sp>
    </p:spTree>
    <p:extLst>
      <p:ext uri="{BB962C8B-B14F-4D97-AF65-F5344CB8AC3E}">
        <p14:creationId xmlns:p14="http://schemas.microsoft.com/office/powerpoint/2010/main" val="354436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DFF2ED-AF08-40E0-9F82-11BD94CCE789}" type="slidenum">
              <a:rPr lang="en-US"/>
              <a:pPr/>
              <a:t>‹#›</a:t>
            </a:fld>
            <a:endParaRPr lang="en-US"/>
          </a:p>
        </p:txBody>
      </p:sp>
    </p:spTree>
    <p:extLst>
      <p:ext uri="{BB962C8B-B14F-4D97-AF65-F5344CB8AC3E}">
        <p14:creationId xmlns:p14="http://schemas.microsoft.com/office/powerpoint/2010/main" val="236596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306A70-8146-49A6-97FE-D5FFD0FEE808}" type="slidenum">
              <a:rPr lang="en-US"/>
              <a:pPr/>
              <a:t>‹#›</a:t>
            </a:fld>
            <a:endParaRPr lang="en-US"/>
          </a:p>
        </p:txBody>
      </p:sp>
    </p:spTree>
    <p:extLst>
      <p:ext uri="{BB962C8B-B14F-4D97-AF65-F5344CB8AC3E}">
        <p14:creationId xmlns:p14="http://schemas.microsoft.com/office/powerpoint/2010/main" val="87783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9E7EEF-65C0-4471-8B5E-1F4A7DB3FFF3}" type="slidenum">
              <a:rPr lang="en-US"/>
              <a:pPr/>
              <a:t>‹#›</a:t>
            </a:fld>
            <a:endParaRPr lang="en-US"/>
          </a:p>
        </p:txBody>
      </p:sp>
    </p:spTree>
    <p:extLst>
      <p:ext uri="{BB962C8B-B14F-4D97-AF65-F5344CB8AC3E}">
        <p14:creationId xmlns:p14="http://schemas.microsoft.com/office/powerpoint/2010/main" val="2647019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0DBB5A-2048-498B-9A5B-90E3790516E0}" type="slidenum">
              <a:rPr lang="en-US"/>
              <a:pPr/>
              <a:t>‹#›</a:t>
            </a:fld>
            <a:endParaRPr lang="en-US"/>
          </a:p>
        </p:txBody>
      </p:sp>
    </p:spTree>
    <p:extLst>
      <p:ext uri="{BB962C8B-B14F-4D97-AF65-F5344CB8AC3E}">
        <p14:creationId xmlns:p14="http://schemas.microsoft.com/office/powerpoint/2010/main" val="1423657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509276-3F8C-4E8F-9833-A2D0C3760AFA}" type="slidenum">
              <a:rPr lang="en-US"/>
              <a:pPr/>
              <a:t>‹#›</a:t>
            </a:fld>
            <a:endParaRPr lang="en-US"/>
          </a:p>
        </p:txBody>
      </p:sp>
    </p:spTree>
    <p:extLst>
      <p:ext uri="{BB962C8B-B14F-4D97-AF65-F5344CB8AC3E}">
        <p14:creationId xmlns:p14="http://schemas.microsoft.com/office/powerpoint/2010/main" val="3666218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FAB41B-55D5-40AE-ABB8-8F3BAAE31598}" type="slidenum">
              <a:rPr lang="en-US"/>
              <a:pPr/>
              <a:t>‹#›</a:t>
            </a:fld>
            <a:endParaRPr lang="en-US"/>
          </a:p>
        </p:txBody>
      </p:sp>
    </p:spTree>
    <p:extLst>
      <p:ext uri="{BB962C8B-B14F-4D97-AF65-F5344CB8AC3E}">
        <p14:creationId xmlns:p14="http://schemas.microsoft.com/office/powerpoint/2010/main" val="1503119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362AC9F-8052-4144-9EC8-D352B8069BEC}" type="slidenum">
              <a:rPr lang="en-US"/>
              <a:pPr/>
              <a:t>‹#›</a:t>
            </a:fld>
            <a:endParaRPr lang="en-US"/>
          </a:p>
        </p:txBody>
      </p:sp>
    </p:spTree>
    <p:extLst>
      <p:ext uri="{BB962C8B-B14F-4D97-AF65-F5344CB8AC3E}">
        <p14:creationId xmlns:p14="http://schemas.microsoft.com/office/powerpoint/2010/main" val="1743007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84A6343-DB08-4327-9726-63B3DA2C61EB}" type="slidenum">
              <a:rPr lang="en-US"/>
              <a:pPr/>
              <a:t>‹#›</a:t>
            </a:fld>
            <a:endParaRPr lang="en-US"/>
          </a:p>
        </p:txBody>
      </p:sp>
    </p:spTree>
    <p:extLst>
      <p:ext uri="{BB962C8B-B14F-4D97-AF65-F5344CB8AC3E}">
        <p14:creationId xmlns:p14="http://schemas.microsoft.com/office/powerpoint/2010/main" val="1119720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5E4A10-CF5D-4A06-A807-B66F4C715B52}" type="slidenum">
              <a:rPr lang="en-US"/>
              <a:pPr/>
              <a:t>‹#›</a:t>
            </a:fld>
            <a:endParaRPr lang="en-US"/>
          </a:p>
        </p:txBody>
      </p:sp>
    </p:spTree>
    <p:extLst>
      <p:ext uri="{BB962C8B-B14F-4D97-AF65-F5344CB8AC3E}">
        <p14:creationId xmlns:p14="http://schemas.microsoft.com/office/powerpoint/2010/main" val="2658923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2E17F5-AC56-40C4-A8B5-00AEF2F528BE}" type="slidenum">
              <a:rPr lang="en-US"/>
              <a:pPr/>
              <a:t>‹#›</a:t>
            </a:fld>
            <a:endParaRPr lang="en-US"/>
          </a:p>
        </p:txBody>
      </p:sp>
    </p:spTree>
    <p:extLst>
      <p:ext uri="{BB962C8B-B14F-4D97-AF65-F5344CB8AC3E}">
        <p14:creationId xmlns:p14="http://schemas.microsoft.com/office/powerpoint/2010/main" val="288961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FB8448-7F42-44C3-8ED3-063F4DC6052E}" type="slidenum">
              <a:rPr lang="en-US"/>
              <a:pPr/>
              <a:t>‹#›</a:t>
            </a:fld>
            <a:endParaRPr lang="en-US"/>
          </a:p>
        </p:txBody>
      </p:sp>
    </p:spTree>
    <p:extLst>
      <p:ext uri="{BB962C8B-B14F-4D97-AF65-F5344CB8AC3E}">
        <p14:creationId xmlns:p14="http://schemas.microsoft.com/office/powerpoint/2010/main" val="767745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18ADA3-3DFD-409B-BD95-46F460BC03D9}" type="slidenum">
              <a:rPr lang="en-US"/>
              <a:pPr/>
              <a:t>‹#›</a:t>
            </a:fld>
            <a:endParaRPr lang="en-US"/>
          </a:p>
        </p:txBody>
      </p:sp>
    </p:spTree>
    <p:extLst>
      <p:ext uri="{BB962C8B-B14F-4D97-AF65-F5344CB8AC3E}">
        <p14:creationId xmlns:p14="http://schemas.microsoft.com/office/powerpoint/2010/main" val="2217083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463154-DDF3-4461-A31B-0735B50F0D88}" type="slidenum">
              <a:rPr lang="en-US"/>
              <a:pPr/>
              <a:t>‹#›</a:t>
            </a:fld>
            <a:endParaRPr lang="en-US"/>
          </a:p>
        </p:txBody>
      </p:sp>
    </p:spTree>
    <p:extLst>
      <p:ext uri="{BB962C8B-B14F-4D97-AF65-F5344CB8AC3E}">
        <p14:creationId xmlns:p14="http://schemas.microsoft.com/office/powerpoint/2010/main" val="2195292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267D72-0A9A-408C-A3BC-7E7CF9328C07}" type="slidenum">
              <a:rPr lang="en-US"/>
              <a:pPr/>
              <a:t>‹#›</a:t>
            </a:fld>
            <a:endParaRPr lang="en-US"/>
          </a:p>
        </p:txBody>
      </p:sp>
    </p:spTree>
    <p:extLst>
      <p:ext uri="{BB962C8B-B14F-4D97-AF65-F5344CB8AC3E}">
        <p14:creationId xmlns:p14="http://schemas.microsoft.com/office/powerpoint/2010/main" val="162594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CCE4FE-8E6E-4807-903F-4CD965305C34}" type="slidenum">
              <a:rPr lang="en-US"/>
              <a:pPr/>
              <a:t>‹#›</a:t>
            </a:fld>
            <a:endParaRPr lang="en-US"/>
          </a:p>
        </p:txBody>
      </p:sp>
    </p:spTree>
    <p:extLst>
      <p:ext uri="{BB962C8B-B14F-4D97-AF65-F5344CB8AC3E}">
        <p14:creationId xmlns:p14="http://schemas.microsoft.com/office/powerpoint/2010/main" val="423345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FFF618-3DB4-412A-9F0D-190EF86C5F6A}" type="slidenum">
              <a:rPr lang="en-US"/>
              <a:pPr/>
              <a:t>‹#›</a:t>
            </a:fld>
            <a:endParaRPr lang="en-US"/>
          </a:p>
        </p:txBody>
      </p:sp>
    </p:spTree>
    <p:extLst>
      <p:ext uri="{BB962C8B-B14F-4D97-AF65-F5344CB8AC3E}">
        <p14:creationId xmlns:p14="http://schemas.microsoft.com/office/powerpoint/2010/main" val="196116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ADBD44-750E-4483-B5D5-C90C885CBB38}" type="slidenum">
              <a:rPr lang="en-US"/>
              <a:pPr/>
              <a:t>‹#›</a:t>
            </a:fld>
            <a:endParaRPr lang="en-US"/>
          </a:p>
        </p:txBody>
      </p:sp>
    </p:spTree>
    <p:extLst>
      <p:ext uri="{BB962C8B-B14F-4D97-AF65-F5344CB8AC3E}">
        <p14:creationId xmlns:p14="http://schemas.microsoft.com/office/powerpoint/2010/main" val="310801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3D7A3D5-BC74-4CBD-9CCE-E0D9000496F1}" type="slidenum">
              <a:rPr lang="en-US"/>
              <a:pPr/>
              <a:t>‹#›</a:t>
            </a:fld>
            <a:endParaRPr lang="en-US"/>
          </a:p>
        </p:txBody>
      </p:sp>
    </p:spTree>
    <p:extLst>
      <p:ext uri="{BB962C8B-B14F-4D97-AF65-F5344CB8AC3E}">
        <p14:creationId xmlns:p14="http://schemas.microsoft.com/office/powerpoint/2010/main" val="428530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2B2F638-3F6A-402C-B1B1-43DBA5C0DDE5}" type="slidenum">
              <a:rPr lang="en-US"/>
              <a:pPr/>
              <a:t>‹#›</a:t>
            </a:fld>
            <a:endParaRPr lang="en-US"/>
          </a:p>
        </p:txBody>
      </p:sp>
    </p:spTree>
    <p:extLst>
      <p:ext uri="{BB962C8B-B14F-4D97-AF65-F5344CB8AC3E}">
        <p14:creationId xmlns:p14="http://schemas.microsoft.com/office/powerpoint/2010/main" val="339224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93AFBE-6F51-45D4-BF13-8B317743BB0F}" type="slidenum">
              <a:rPr lang="en-US"/>
              <a:pPr/>
              <a:t>‹#›</a:t>
            </a:fld>
            <a:endParaRPr lang="en-US"/>
          </a:p>
        </p:txBody>
      </p:sp>
    </p:spTree>
    <p:extLst>
      <p:ext uri="{BB962C8B-B14F-4D97-AF65-F5344CB8AC3E}">
        <p14:creationId xmlns:p14="http://schemas.microsoft.com/office/powerpoint/2010/main" val="192583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38741E-908B-49AD-A838-395047C47AB1}" type="slidenum">
              <a:rPr lang="en-US"/>
              <a:pPr/>
              <a:t>‹#›</a:t>
            </a:fld>
            <a:endParaRPr lang="en-US"/>
          </a:p>
        </p:txBody>
      </p:sp>
    </p:spTree>
    <p:extLst>
      <p:ext uri="{BB962C8B-B14F-4D97-AF65-F5344CB8AC3E}">
        <p14:creationId xmlns:p14="http://schemas.microsoft.com/office/powerpoint/2010/main" val="3635005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C7AB8F8B-D20D-4D21-96D4-AE362D8D006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310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310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310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62310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62310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F68C73B9-125E-4128-9826-42FA449B552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6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1570" name="Text Box 2"/>
          <p:cNvSpPr txBox="1">
            <a:spLocks noChangeArrowheads="1"/>
          </p:cNvSpPr>
          <p:nvPr/>
        </p:nvSpPr>
        <p:spPr bwMode="auto">
          <a:xfrm>
            <a:off x="228600" y="1651000"/>
            <a:ext cx="8686800" cy="340518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400" b="0">
                <a:solidFill>
                  <a:schemeClr val="bg1"/>
                </a:solidFill>
                <a:latin typeface="Albertus Medium" pitchFamily="34" charset="0"/>
              </a:rPr>
              <a:t>He described what will happen at the end of the Tribulation Period</a:t>
            </a:r>
            <a:br>
              <a:rPr lang="en-US" sz="6400" b="0">
                <a:solidFill>
                  <a:schemeClr val="bg1"/>
                </a:solidFill>
                <a:latin typeface="Albertus Medium" pitchFamily="34" charset="0"/>
              </a:rPr>
            </a:br>
            <a:r>
              <a:rPr lang="en-US" b="0" i="1">
                <a:solidFill>
                  <a:srgbClr val="FFFF99"/>
                </a:solidFill>
                <a:latin typeface="Albertus Medium" pitchFamily="34" charset="0"/>
              </a:rPr>
              <a:t>(7 years of unprecedented anguish and holocaust of pain on planet earth)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21570"/>
                                        </p:tgtEl>
                                        <p:attrNameLst>
                                          <p:attrName>style.visibility</p:attrName>
                                        </p:attrNameLst>
                                      </p:cBhvr>
                                      <p:to>
                                        <p:strVal val="visible"/>
                                      </p:to>
                                    </p:set>
                                    <p:animEffect transition="in" filter="fade">
                                      <p:cBhvr>
                                        <p:cTn id="7" dur="500"/>
                                        <p:tgtEl>
                                          <p:spTgt spid="10221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157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3618" name="Text Box 2"/>
          <p:cNvSpPr txBox="1">
            <a:spLocks noChangeArrowheads="1"/>
          </p:cNvSpPr>
          <p:nvPr/>
        </p:nvSpPr>
        <p:spPr bwMode="auto">
          <a:xfrm>
            <a:off x="228600" y="1346200"/>
            <a:ext cx="8686800" cy="398938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400" b="0">
                <a:solidFill>
                  <a:srgbClr val="FFFF99"/>
                </a:solidFill>
                <a:latin typeface="Albertus Medium" pitchFamily="34" charset="0"/>
              </a:rPr>
              <a:t>This is a controversial passage that is often misunderstood, and even more rarely preached about!</a:t>
            </a:r>
            <a:endParaRPr lang="en-US" sz="6400" b="0" i="1">
              <a:solidFill>
                <a:srgbClr val="FFFF99"/>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23618"/>
                                        </p:tgtEl>
                                        <p:attrNameLst>
                                          <p:attrName>style.visibility</p:attrName>
                                        </p:attrNameLst>
                                      </p:cBhvr>
                                      <p:to>
                                        <p:strVal val="visible"/>
                                      </p:to>
                                    </p:set>
                                    <p:animEffect transition="in" filter="fade">
                                      <p:cBhvr>
                                        <p:cTn id="7" dur="500"/>
                                        <p:tgtEl>
                                          <p:spTgt spid="10223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361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30786" name="Rectangle 2"/>
          <p:cNvSpPr>
            <a:spLocks noChangeArrowheads="1"/>
          </p:cNvSpPr>
          <p:nvPr/>
        </p:nvSpPr>
        <p:spPr bwMode="auto">
          <a:xfrm>
            <a:off x="203200" y="2098239"/>
            <a:ext cx="8763000" cy="2661523"/>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30787" name="Text Box 3"/>
          <p:cNvSpPr txBox="1">
            <a:spLocks noChangeArrowheads="1"/>
          </p:cNvSpPr>
          <p:nvPr/>
        </p:nvSpPr>
        <p:spPr bwMode="auto">
          <a:xfrm>
            <a:off x="279400" y="2136339"/>
            <a:ext cx="8610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Matthew 25:31</a:t>
            </a:r>
            <a:r>
              <a:rPr lang="en-US" b="0" dirty="0">
                <a:solidFill>
                  <a:schemeClr val="folHlink"/>
                </a:solidFill>
                <a:latin typeface="Teen" pitchFamily="2" charset="0"/>
              </a:rPr>
              <a:t/>
            </a:r>
            <a:br>
              <a:rPr lang="en-US" b="0" dirty="0">
                <a:solidFill>
                  <a:schemeClr val="folHlink"/>
                </a:solidFill>
                <a:latin typeface="Teen" pitchFamily="2" charset="0"/>
              </a:rPr>
            </a:br>
            <a:r>
              <a:rPr lang="en-US" b="0" dirty="0">
                <a:solidFill>
                  <a:schemeClr val="bg1"/>
                </a:solidFill>
                <a:latin typeface="Teen" pitchFamily="2" charset="0"/>
              </a:rPr>
              <a:t>When the Son of man shall come in his glory, and all the holy angels with him, then shall he sit upon the throne of his glory: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30787"/>
                                        </p:tgtEl>
                                        <p:attrNameLst>
                                          <p:attrName>style.visibility</p:attrName>
                                        </p:attrNameLst>
                                      </p:cBhvr>
                                      <p:to>
                                        <p:strVal val="visible"/>
                                      </p:to>
                                    </p:set>
                                    <p:animEffect transition="in" filter="fade">
                                      <p:cBhvr>
                                        <p:cTn id="7" dur="500"/>
                                        <p:tgtEl>
                                          <p:spTgt spid="102307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30786"/>
                                        </p:tgtEl>
                                        <p:attrNameLst>
                                          <p:attrName>style.visibility</p:attrName>
                                        </p:attrNameLst>
                                      </p:cBhvr>
                                      <p:to>
                                        <p:strVal val="visible"/>
                                      </p:to>
                                    </p:set>
                                    <p:animEffect transition="in" filter="fade">
                                      <p:cBhvr>
                                        <p:cTn id="10" dur="500"/>
                                        <p:tgtEl>
                                          <p:spTgt spid="10230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0786" grpId="0" animBg="1"/>
      <p:bldP spid="1023078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32834" name="Rectangle 2"/>
          <p:cNvSpPr>
            <a:spLocks noChangeArrowheads="1"/>
          </p:cNvSpPr>
          <p:nvPr/>
        </p:nvSpPr>
        <p:spPr bwMode="auto">
          <a:xfrm>
            <a:off x="203200" y="1663700"/>
            <a:ext cx="8763000" cy="3646408"/>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32835" name="Text Box 3"/>
          <p:cNvSpPr txBox="1">
            <a:spLocks noChangeArrowheads="1"/>
          </p:cNvSpPr>
          <p:nvPr/>
        </p:nvSpPr>
        <p:spPr bwMode="auto">
          <a:xfrm>
            <a:off x="279400" y="1739900"/>
            <a:ext cx="8610600"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John 5:22 &amp; 27</a:t>
            </a:r>
            <a:br>
              <a:rPr lang="en-US" b="0" dirty="0">
                <a:solidFill>
                  <a:srgbClr val="FFFF00"/>
                </a:solidFill>
                <a:latin typeface="Teen" pitchFamily="2" charset="0"/>
              </a:rPr>
            </a:br>
            <a:r>
              <a:rPr lang="en-US" b="0" baseline="30000" dirty="0" smtClean="0">
                <a:solidFill>
                  <a:srgbClr val="FFFF00"/>
                </a:solidFill>
                <a:latin typeface="Teen" pitchFamily="2" charset="0"/>
              </a:rPr>
              <a:t>22</a:t>
            </a:r>
            <a:r>
              <a:rPr lang="en-US" b="0" dirty="0" smtClean="0">
                <a:solidFill>
                  <a:schemeClr val="bg1"/>
                </a:solidFill>
                <a:latin typeface="Teen" pitchFamily="2" charset="0"/>
              </a:rPr>
              <a:t>For </a:t>
            </a:r>
            <a:r>
              <a:rPr lang="en-US" b="0" dirty="0">
                <a:solidFill>
                  <a:schemeClr val="bg1"/>
                </a:solidFill>
                <a:latin typeface="Teen" pitchFamily="2" charset="0"/>
              </a:rPr>
              <a:t>the Father </a:t>
            </a:r>
            <a:r>
              <a:rPr lang="en-US" b="0" dirty="0" err="1">
                <a:solidFill>
                  <a:schemeClr val="bg1"/>
                </a:solidFill>
                <a:latin typeface="Teen" pitchFamily="2" charset="0"/>
              </a:rPr>
              <a:t>judgeth</a:t>
            </a:r>
            <a:r>
              <a:rPr lang="en-US" b="0" dirty="0">
                <a:solidFill>
                  <a:schemeClr val="bg1"/>
                </a:solidFill>
                <a:latin typeface="Teen" pitchFamily="2" charset="0"/>
              </a:rPr>
              <a:t> no man, but hath committed all judgment unto the Son: </a:t>
            </a:r>
          </a:p>
          <a:p>
            <a:pPr>
              <a:lnSpc>
                <a:spcPct val="80000"/>
              </a:lnSpc>
            </a:pPr>
            <a:r>
              <a:rPr lang="en-US" b="0" baseline="30000" dirty="0" smtClean="0">
                <a:solidFill>
                  <a:srgbClr val="FFFF00"/>
                </a:solidFill>
                <a:latin typeface="Teen" pitchFamily="2" charset="0"/>
              </a:rPr>
              <a:t>27</a:t>
            </a:r>
            <a:r>
              <a:rPr lang="en-US" b="0" dirty="0" smtClean="0">
                <a:solidFill>
                  <a:schemeClr val="bg1"/>
                </a:solidFill>
                <a:latin typeface="Teen" pitchFamily="2" charset="0"/>
              </a:rPr>
              <a:t>And </a:t>
            </a:r>
            <a:r>
              <a:rPr lang="en-US" b="0" dirty="0">
                <a:solidFill>
                  <a:schemeClr val="bg1"/>
                </a:solidFill>
                <a:latin typeface="Teen" pitchFamily="2" charset="0"/>
              </a:rPr>
              <a:t>hath given him authority to execute judgment also, because he is the Son of man.</a:t>
            </a:r>
            <a:r>
              <a:rPr lang="en-US" b="0" dirty="0">
                <a:solidFill>
                  <a:schemeClr val="folHlink"/>
                </a:solidFill>
                <a:latin typeface="Teen" pitchFamily="2" charset="0"/>
              </a:rPr>
              <a:t> </a:t>
            </a:r>
          </a:p>
        </p:txBody>
      </p:sp>
      <p:sp>
        <p:nvSpPr>
          <p:cNvPr id="10232836" name="Text Box 4"/>
          <p:cNvSpPr txBox="1">
            <a:spLocks noChangeArrowheads="1"/>
          </p:cNvSpPr>
          <p:nvPr/>
        </p:nvSpPr>
        <p:spPr bwMode="auto">
          <a:xfrm>
            <a:off x="228600" y="647700"/>
            <a:ext cx="8686800" cy="8715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400" b="0">
                <a:solidFill>
                  <a:srgbClr val="FFFF66"/>
                </a:solidFill>
                <a:latin typeface="Albertus Medium" pitchFamily="34" charset="0"/>
              </a:rPr>
              <a:t>JESUS IS THE JUDGE!</a:t>
            </a:r>
            <a:endParaRPr lang="en-US" sz="6400" b="0" i="1">
              <a:solidFill>
                <a:srgbClr val="FFFF66"/>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32836"/>
                                        </p:tgtEl>
                                        <p:attrNameLst>
                                          <p:attrName>style.visibility</p:attrName>
                                        </p:attrNameLst>
                                      </p:cBhvr>
                                      <p:to>
                                        <p:strVal val="visible"/>
                                      </p:to>
                                    </p:set>
                                    <p:animEffect transition="in" filter="fade">
                                      <p:cBhvr>
                                        <p:cTn id="7" dur="500"/>
                                        <p:tgtEl>
                                          <p:spTgt spid="10232836"/>
                                        </p:tgtEl>
                                      </p:cBhvr>
                                    </p:animEffect>
                                    <p:anim calcmode="lin" valueType="num">
                                      <p:cBhvr>
                                        <p:cTn id="8" dur="500" fill="hold"/>
                                        <p:tgtEl>
                                          <p:spTgt spid="10232836"/>
                                        </p:tgtEl>
                                        <p:attrNameLst>
                                          <p:attrName>ppt_x</p:attrName>
                                        </p:attrNameLst>
                                      </p:cBhvr>
                                      <p:tavLst>
                                        <p:tav tm="0">
                                          <p:val>
                                            <p:strVal val="#ppt_x"/>
                                          </p:val>
                                        </p:tav>
                                        <p:tav tm="100000">
                                          <p:val>
                                            <p:strVal val="#ppt_x"/>
                                          </p:val>
                                        </p:tav>
                                      </p:tavLst>
                                    </p:anim>
                                    <p:anim calcmode="lin" valueType="num">
                                      <p:cBhvr>
                                        <p:cTn id="9" dur="500" fill="hold"/>
                                        <p:tgtEl>
                                          <p:spTgt spid="1023283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32835"/>
                                        </p:tgtEl>
                                        <p:attrNameLst>
                                          <p:attrName>style.visibility</p:attrName>
                                        </p:attrNameLst>
                                      </p:cBhvr>
                                      <p:to>
                                        <p:strVal val="visible"/>
                                      </p:to>
                                    </p:set>
                                    <p:animEffect transition="in" filter="fade">
                                      <p:cBhvr>
                                        <p:cTn id="14" dur="500"/>
                                        <p:tgtEl>
                                          <p:spTgt spid="102328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32834"/>
                                        </p:tgtEl>
                                        <p:attrNameLst>
                                          <p:attrName>style.visibility</p:attrName>
                                        </p:attrNameLst>
                                      </p:cBhvr>
                                      <p:to>
                                        <p:strVal val="visible"/>
                                      </p:to>
                                    </p:set>
                                    <p:animEffect transition="in" filter="fade">
                                      <p:cBhvr>
                                        <p:cTn id="17" dur="500"/>
                                        <p:tgtEl>
                                          <p:spTgt spid="10232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2834" grpId="0" animBg="1"/>
      <p:bldP spid="10232835" grpId="0" autoUpdateAnimBg="0"/>
      <p:bldP spid="1023283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34882" name="Text Box 2"/>
          <p:cNvSpPr txBox="1">
            <a:spLocks noChangeArrowheads="1"/>
          </p:cNvSpPr>
          <p:nvPr/>
        </p:nvSpPr>
        <p:spPr bwMode="auto">
          <a:xfrm>
            <a:off x="228600" y="2006600"/>
            <a:ext cx="8686800" cy="265430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000" b="0">
                <a:solidFill>
                  <a:srgbClr val="FFFF99"/>
                </a:solidFill>
                <a:latin typeface="Albertus Medium" pitchFamily="34" charset="0"/>
              </a:rPr>
              <a:t>Jesus will preside over the </a:t>
            </a:r>
            <a:r>
              <a:rPr lang="en-US" sz="7000" b="0" i="1">
                <a:solidFill>
                  <a:schemeClr val="bg1"/>
                </a:solidFill>
                <a:latin typeface="Albertus Medium" pitchFamily="34" charset="0"/>
              </a:rPr>
              <a:t>‘Judgment Of The Nations’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34882"/>
                                        </p:tgtEl>
                                        <p:attrNameLst>
                                          <p:attrName>style.visibility</p:attrName>
                                        </p:attrNameLst>
                                      </p:cBhvr>
                                      <p:to>
                                        <p:strVal val="visible"/>
                                      </p:to>
                                    </p:set>
                                    <p:animEffect transition="in" filter="fade">
                                      <p:cBhvr>
                                        <p:cTn id="7" dur="500"/>
                                        <p:tgtEl>
                                          <p:spTgt spid="10234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488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36930" name="Text Box 2"/>
          <p:cNvSpPr txBox="1">
            <a:spLocks noChangeArrowheads="1"/>
          </p:cNvSpPr>
          <p:nvPr/>
        </p:nvSpPr>
        <p:spPr bwMode="auto">
          <a:xfrm>
            <a:off x="228600" y="1092200"/>
            <a:ext cx="8686800" cy="436245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000" b="0">
                <a:solidFill>
                  <a:srgbClr val="FFFF99"/>
                </a:solidFill>
                <a:latin typeface="Albertus Medium" pitchFamily="34" charset="0"/>
              </a:rPr>
              <a:t>He will be accompanied by His Holy Angels in the </a:t>
            </a:r>
            <a:r>
              <a:rPr lang="en-US" sz="7000" b="0" i="1">
                <a:solidFill>
                  <a:schemeClr val="bg1"/>
                </a:solidFill>
                <a:latin typeface="Albertus Medium" pitchFamily="34" charset="0"/>
              </a:rPr>
              <a:t>‘Pouring Out Of Judgment’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36930"/>
                                        </p:tgtEl>
                                        <p:attrNameLst>
                                          <p:attrName>style.visibility</p:attrName>
                                        </p:attrNameLst>
                                      </p:cBhvr>
                                      <p:to>
                                        <p:strVal val="visible"/>
                                      </p:to>
                                    </p:set>
                                    <p:animEffect transition="in" filter="fade">
                                      <p:cBhvr>
                                        <p:cTn id="7" dur="500"/>
                                        <p:tgtEl>
                                          <p:spTgt spid="10236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693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38978" name="Text Box 2"/>
          <p:cNvSpPr txBox="1">
            <a:spLocks noChangeArrowheads="1"/>
          </p:cNvSpPr>
          <p:nvPr/>
        </p:nvSpPr>
        <p:spPr bwMode="auto">
          <a:xfrm>
            <a:off x="228600" y="1092200"/>
            <a:ext cx="8686800" cy="436245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000" b="0">
                <a:solidFill>
                  <a:srgbClr val="FFFF99"/>
                </a:solidFill>
                <a:latin typeface="Albertus Medium" pitchFamily="34" charset="0"/>
              </a:rPr>
              <a:t>This judgment will take place when the Son comes in His Glory at the </a:t>
            </a:r>
            <a:r>
              <a:rPr lang="en-US" sz="7000" b="0" i="1">
                <a:solidFill>
                  <a:schemeClr val="bg1"/>
                </a:solidFill>
                <a:latin typeface="Albertus Medium" pitchFamily="34" charset="0"/>
              </a:rPr>
              <a:t>Second Coming!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38978"/>
                                        </p:tgtEl>
                                        <p:attrNameLst>
                                          <p:attrName>style.visibility</p:attrName>
                                        </p:attrNameLst>
                                      </p:cBhvr>
                                      <p:to>
                                        <p:strVal val="visible"/>
                                      </p:to>
                                    </p:set>
                                    <p:animEffect transition="in" filter="fade">
                                      <p:cBhvr>
                                        <p:cTn id="7" dur="500"/>
                                        <p:tgtEl>
                                          <p:spTgt spid="10238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897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026" name="Text Box 2"/>
          <p:cNvSpPr txBox="1">
            <a:spLocks noChangeArrowheads="1"/>
          </p:cNvSpPr>
          <p:nvPr/>
        </p:nvSpPr>
        <p:spPr bwMode="auto">
          <a:xfrm>
            <a:off x="228600" y="2247900"/>
            <a:ext cx="8686800" cy="18002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000" b="0">
                <a:solidFill>
                  <a:srgbClr val="FFFF99"/>
                </a:solidFill>
                <a:latin typeface="Albertus Medium" pitchFamily="34" charset="0"/>
              </a:rPr>
              <a:t>This is not the Rapture </a:t>
            </a:r>
            <a:r>
              <a:rPr lang="en-US" sz="5800" b="0" i="1">
                <a:solidFill>
                  <a:srgbClr val="FFFF99"/>
                </a:solidFill>
                <a:latin typeface="Albertus Medium" pitchFamily="34" charset="0"/>
              </a:rPr>
              <a:t>(snatching away)</a:t>
            </a:r>
            <a:endParaRPr lang="en-US" sz="5800" b="0" i="1">
              <a:solidFill>
                <a:schemeClr val="bg1"/>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1026"/>
                                        </p:tgtEl>
                                        <p:attrNameLst>
                                          <p:attrName>style.visibility</p:attrName>
                                        </p:attrNameLst>
                                      </p:cBhvr>
                                      <p:to>
                                        <p:strVal val="visible"/>
                                      </p:to>
                                    </p:set>
                                    <p:animEffect transition="in" filter="fade">
                                      <p:cBhvr>
                                        <p:cTn id="7" dur="500"/>
                                        <p:tgtEl>
                                          <p:spTgt spid="1024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02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074" name="Rectangle 2"/>
          <p:cNvSpPr>
            <a:spLocks noChangeArrowheads="1"/>
          </p:cNvSpPr>
          <p:nvPr/>
        </p:nvSpPr>
        <p:spPr bwMode="auto">
          <a:xfrm>
            <a:off x="203200" y="693014"/>
            <a:ext cx="8763000" cy="5471972"/>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075" name="Text Box 3"/>
          <p:cNvSpPr txBox="1">
            <a:spLocks noChangeArrowheads="1"/>
          </p:cNvSpPr>
          <p:nvPr/>
        </p:nvSpPr>
        <p:spPr bwMode="auto">
          <a:xfrm>
            <a:off x="279400" y="731114"/>
            <a:ext cx="8610600" cy="539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sz="3900" b="0" dirty="0">
                <a:solidFill>
                  <a:srgbClr val="FFFF00"/>
                </a:solidFill>
                <a:latin typeface="Teen" pitchFamily="2" charset="0"/>
              </a:rPr>
              <a:t>1 Thessalonians 4:16-17</a:t>
            </a:r>
            <a:br>
              <a:rPr lang="en-US" sz="3900" b="0" dirty="0">
                <a:solidFill>
                  <a:srgbClr val="FFFF00"/>
                </a:solidFill>
                <a:latin typeface="Teen" pitchFamily="2" charset="0"/>
              </a:rPr>
            </a:br>
            <a:r>
              <a:rPr lang="en-US" sz="3900" b="0" baseline="30000" dirty="0" smtClean="0">
                <a:solidFill>
                  <a:srgbClr val="FFFF00"/>
                </a:solidFill>
                <a:latin typeface="Teen" pitchFamily="2" charset="0"/>
              </a:rPr>
              <a:t>16</a:t>
            </a:r>
            <a:r>
              <a:rPr lang="en-US" sz="3900" b="0" dirty="0" smtClean="0">
                <a:solidFill>
                  <a:schemeClr val="bg1"/>
                </a:solidFill>
                <a:latin typeface="Teen" pitchFamily="2" charset="0"/>
              </a:rPr>
              <a:t>For </a:t>
            </a:r>
            <a:r>
              <a:rPr lang="en-US" sz="3900" b="0" dirty="0">
                <a:solidFill>
                  <a:schemeClr val="bg1"/>
                </a:solidFill>
                <a:latin typeface="Teen" pitchFamily="2" charset="0"/>
              </a:rPr>
              <a:t>the Lord himself shall descend from heaven with a shout, with the voice of the archangel, and with the trump of God: and the dead in Christ shall rise first: </a:t>
            </a:r>
          </a:p>
          <a:p>
            <a:pPr>
              <a:lnSpc>
                <a:spcPct val="80000"/>
              </a:lnSpc>
            </a:pPr>
            <a:r>
              <a:rPr lang="en-US" sz="3900" b="0" baseline="30000" dirty="0" smtClean="0">
                <a:solidFill>
                  <a:srgbClr val="FFFF00"/>
                </a:solidFill>
                <a:latin typeface="Teen" pitchFamily="2" charset="0"/>
              </a:rPr>
              <a:t>17</a:t>
            </a:r>
            <a:r>
              <a:rPr lang="en-US" sz="3900" b="0" dirty="0" smtClean="0">
                <a:solidFill>
                  <a:schemeClr val="bg1"/>
                </a:solidFill>
                <a:latin typeface="Teen" pitchFamily="2" charset="0"/>
              </a:rPr>
              <a:t>Then </a:t>
            </a:r>
            <a:r>
              <a:rPr lang="en-US" sz="3900" b="0" dirty="0">
                <a:solidFill>
                  <a:schemeClr val="bg1"/>
                </a:solidFill>
                <a:latin typeface="Teen" pitchFamily="2" charset="0"/>
              </a:rPr>
              <a:t>we which are alive and remain shall be caught up together with them in the clouds, to meet the Lord in the air: and so shall we ever be with the Lord.</a:t>
            </a:r>
            <a:r>
              <a:rPr lang="en-US" sz="3900" b="0" dirty="0">
                <a:solidFill>
                  <a:schemeClr val="folHlink"/>
                </a:solidFill>
                <a:latin typeface="Teen" pitchFamily="2"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075"/>
                                        </p:tgtEl>
                                        <p:attrNameLst>
                                          <p:attrName>style.visibility</p:attrName>
                                        </p:attrNameLst>
                                      </p:cBhvr>
                                      <p:to>
                                        <p:strVal val="visible"/>
                                      </p:to>
                                    </p:set>
                                    <p:animEffect transition="in" filter="fade">
                                      <p:cBhvr>
                                        <p:cTn id="7" dur="500"/>
                                        <p:tgtEl>
                                          <p:spTgt spid="102430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074"/>
                                        </p:tgtEl>
                                        <p:attrNameLst>
                                          <p:attrName>style.visibility</p:attrName>
                                        </p:attrNameLst>
                                      </p:cBhvr>
                                      <p:to>
                                        <p:strVal val="visible"/>
                                      </p:to>
                                    </p:set>
                                    <p:animEffect transition="in" filter="fade">
                                      <p:cBhvr>
                                        <p:cTn id="10" dur="500"/>
                                        <p:tgtEl>
                                          <p:spTgt spid="1024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074" grpId="0" animBg="1"/>
      <p:bldP spid="1024307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122" name="Text Box 2"/>
          <p:cNvSpPr txBox="1">
            <a:spLocks noChangeArrowheads="1"/>
          </p:cNvSpPr>
          <p:nvPr/>
        </p:nvSpPr>
        <p:spPr bwMode="auto">
          <a:xfrm>
            <a:off x="228600" y="1409700"/>
            <a:ext cx="8686800" cy="35083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000" b="0">
                <a:solidFill>
                  <a:srgbClr val="FFFF99"/>
                </a:solidFill>
                <a:latin typeface="Albertus Medium" pitchFamily="34" charset="0"/>
              </a:rPr>
              <a:t>This is when Jesus Christ comes to the earth at the end of the Tribulation Period</a:t>
            </a:r>
            <a:endParaRPr lang="en-US" sz="5800" b="0" i="1">
              <a:solidFill>
                <a:schemeClr val="bg1"/>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122"/>
                                        </p:tgtEl>
                                        <p:attrNameLst>
                                          <p:attrName>style.visibility</p:attrName>
                                        </p:attrNameLst>
                                      </p:cBhvr>
                                      <p:to>
                                        <p:strVal val="visible"/>
                                      </p:to>
                                    </p:set>
                                    <p:animEffect transition="in" filter="fade">
                                      <p:cBhvr>
                                        <p:cTn id="7" dur="500"/>
                                        <p:tgtEl>
                                          <p:spTgt spid="1024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12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218" name="Rectangle 2"/>
          <p:cNvSpPr>
            <a:spLocks noChangeArrowheads="1"/>
          </p:cNvSpPr>
          <p:nvPr/>
        </p:nvSpPr>
        <p:spPr bwMode="auto">
          <a:xfrm>
            <a:off x="203200" y="1536700"/>
            <a:ext cx="8763000" cy="2661523"/>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9219" name="Text Box 3"/>
          <p:cNvSpPr txBox="1">
            <a:spLocks noChangeArrowheads="1"/>
          </p:cNvSpPr>
          <p:nvPr/>
        </p:nvSpPr>
        <p:spPr bwMode="auto">
          <a:xfrm>
            <a:off x="279400" y="1612900"/>
            <a:ext cx="8610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Matthew 25:31</a:t>
            </a:r>
            <a:r>
              <a:rPr lang="en-US" b="0" dirty="0">
                <a:solidFill>
                  <a:schemeClr val="folHlink"/>
                </a:solidFill>
                <a:latin typeface="Teen" pitchFamily="2" charset="0"/>
              </a:rPr>
              <a:t/>
            </a:r>
            <a:br>
              <a:rPr lang="en-US" b="0" dirty="0">
                <a:solidFill>
                  <a:schemeClr val="folHlink"/>
                </a:solidFill>
                <a:latin typeface="Teen" pitchFamily="2" charset="0"/>
              </a:rPr>
            </a:br>
            <a:r>
              <a:rPr lang="en-US" b="0" dirty="0">
                <a:solidFill>
                  <a:schemeClr val="bg1"/>
                </a:solidFill>
                <a:latin typeface="Teen" pitchFamily="2" charset="0"/>
              </a:rPr>
              <a:t>When the Son of man shall come in his glory, and all the holy angels with him, then shall he sit upon the throne of his glory: </a:t>
            </a:r>
          </a:p>
        </p:txBody>
      </p:sp>
      <p:sp>
        <p:nvSpPr>
          <p:cNvPr id="10249220" name="Text Box 4"/>
          <p:cNvSpPr txBox="1">
            <a:spLocks noChangeArrowheads="1"/>
          </p:cNvSpPr>
          <p:nvPr/>
        </p:nvSpPr>
        <p:spPr bwMode="auto">
          <a:xfrm>
            <a:off x="228600" y="88900"/>
            <a:ext cx="8686800" cy="135890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5200" b="0">
                <a:solidFill>
                  <a:srgbClr val="FFFF66"/>
                </a:solidFill>
                <a:latin typeface="Albertus Medium" pitchFamily="34" charset="0"/>
              </a:rPr>
              <a:t>WHERE WILL THIS JUDGMENT TAKE PLACE?</a:t>
            </a:r>
            <a:endParaRPr lang="en-US" sz="5200" b="0" i="1">
              <a:solidFill>
                <a:srgbClr val="FFFF66"/>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9220"/>
                                        </p:tgtEl>
                                        <p:attrNameLst>
                                          <p:attrName>style.visibility</p:attrName>
                                        </p:attrNameLst>
                                      </p:cBhvr>
                                      <p:to>
                                        <p:strVal val="visible"/>
                                      </p:to>
                                    </p:set>
                                    <p:animEffect transition="in" filter="fade">
                                      <p:cBhvr>
                                        <p:cTn id="7" dur="500"/>
                                        <p:tgtEl>
                                          <p:spTgt spid="10249220"/>
                                        </p:tgtEl>
                                      </p:cBhvr>
                                    </p:animEffect>
                                    <p:anim calcmode="lin" valueType="num">
                                      <p:cBhvr>
                                        <p:cTn id="8" dur="500" fill="hold"/>
                                        <p:tgtEl>
                                          <p:spTgt spid="10249220"/>
                                        </p:tgtEl>
                                        <p:attrNameLst>
                                          <p:attrName>ppt_x</p:attrName>
                                        </p:attrNameLst>
                                      </p:cBhvr>
                                      <p:tavLst>
                                        <p:tav tm="0">
                                          <p:val>
                                            <p:strVal val="#ppt_x"/>
                                          </p:val>
                                        </p:tav>
                                        <p:tav tm="100000">
                                          <p:val>
                                            <p:strVal val="#ppt_x"/>
                                          </p:val>
                                        </p:tav>
                                      </p:tavLst>
                                    </p:anim>
                                    <p:anim calcmode="lin" valueType="num">
                                      <p:cBhvr>
                                        <p:cTn id="9" dur="500" fill="hold"/>
                                        <p:tgtEl>
                                          <p:spTgt spid="1024922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49219"/>
                                        </p:tgtEl>
                                        <p:attrNameLst>
                                          <p:attrName>style.visibility</p:attrName>
                                        </p:attrNameLst>
                                      </p:cBhvr>
                                      <p:to>
                                        <p:strVal val="visible"/>
                                      </p:to>
                                    </p:set>
                                    <p:animEffect transition="in" filter="fade">
                                      <p:cBhvr>
                                        <p:cTn id="14" dur="500"/>
                                        <p:tgtEl>
                                          <p:spTgt spid="102492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49218"/>
                                        </p:tgtEl>
                                        <p:attrNameLst>
                                          <p:attrName>style.visibility</p:attrName>
                                        </p:attrNameLst>
                                      </p:cBhvr>
                                      <p:to>
                                        <p:strVal val="visible"/>
                                      </p:to>
                                    </p:set>
                                    <p:animEffect transition="in" filter="fade">
                                      <p:cBhvr>
                                        <p:cTn id="17" dur="500"/>
                                        <p:tgtEl>
                                          <p:spTgt spid="1024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218" grpId="0" animBg="1"/>
      <p:bldP spid="10249219" grpId="0" autoUpdateAnimBg="0"/>
      <p:bldP spid="1024922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268" name="Text Box 4"/>
          <p:cNvSpPr txBox="1">
            <a:spLocks noChangeArrowheads="1"/>
          </p:cNvSpPr>
          <p:nvPr/>
        </p:nvSpPr>
        <p:spPr bwMode="auto">
          <a:xfrm>
            <a:off x="228600" y="88900"/>
            <a:ext cx="8686800" cy="135890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5200" b="0">
                <a:solidFill>
                  <a:srgbClr val="FFFF66"/>
                </a:solidFill>
                <a:latin typeface="Albertus Medium" pitchFamily="34" charset="0"/>
              </a:rPr>
              <a:t>WHERE WILL THIS JUDGMENT TAKE PLACE?</a:t>
            </a:r>
            <a:endParaRPr lang="en-US" sz="5200" b="0" i="1">
              <a:solidFill>
                <a:srgbClr val="FFFF66"/>
              </a:solidFill>
              <a:latin typeface="Albertus Medium" pitchFamily="34" charset="0"/>
            </a:endParaRPr>
          </a:p>
        </p:txBody>
      </p:sp>
      <p:sp>
        <p:nvSpPr>
          <p:cNvPr id="10251269" name="Text Box 5"/>
          <p:cNvSpPr txBox="1">
            <a:spLocks noChangeArrowheads="1"/>
          </p:cNvSpPr>
          <p:nvPr/>
        </p:nvSpPr>
        <p:spPr bwMode="auto">
          <a:xfrm>
            <a:off x="228600" y="2171700"/>
            <a:ext cx="8686800" cy="265430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000" b="0">
                <a:solidFill>
                  <a:schemeClr val="bg1"/>
                </a:solidFill>
                <a:latin typeface="Albertus Medium" pitchFamily="34" charset="0"/>
              </a:rPr>
              <a:t>He will sit on His Glorious Throne</a:t>
            </a:r>
            <a:br>
              <a:rPr lang="en-US" sz="7000" b="0">
                <a:solidFill>
                  <a:schemeClr val="bg1"/>
                </a:solidFill>
                <a:latin typeface="Albertus Medium" pitchFamily="34" charset="0"/>
              </a:rPr>
            </a:br>
            <a:r>
              <a:rPr lang="en-US" sz="7000" b="0">
                <a:solidFill>
                  <a:schemeClr val="bg1"/>
                </a:solidFill>
                <a:latin typeface="Albertus Medium" pitchFamily="34" charset="0"/>
              </a:rPr>
              <a:t>on Earth!</a:t>
            </a:r>
            <a:endParaRPr lang="en-US" sz="7000" b="0" i="1">
              <a:solidFill>
                <a:schemeClr val="bg1"/>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1269"/>
                                        </p:tgtEl>
                                        <p:attrNameLst>
                                          <p:attrName>style.visibility</p:attrName>
                                        </p:attrNameLst>
                                      </p:cBhvr>
                                      <p:to>
                                        <p:strVal val="visible"/>
                                      </p:to>
                                    </p:set>
                                    <p:animEffect transition="in" filter="fade">
                                      <p:cBhvr>
                                        <p:cTn id="7" dur="500"/>
                                        <p:tgtEl>
                                          <p:spTgt spid="1025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26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3314" name="Rectangle 2"/>
          <p:cNvSpPr>
            <a:spLocks noChangeArrowheads="1"/>
          </p:cNvSpPr>
          <p:nvPr/>
        </p:nvSpPr>
        <p:spPr bwMode="auto">
          <a:xfrm>
            <a:off x="203200" y="1536700"/>
            <a:ext cx="8763000" cy="4600515"/>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315" name="Text Box 3"/>
          <p:cNvSpPr txBox="1">
            <a:spLocks noChangeArrowheads="1"/>
          </p:cNvSpPr>
          <p:nvPr/>
        </p:nvSpPr>
        <p:spPr bwMode="auto">
          <a:xfrm>
            <a:off x="279400" y="1612900"/>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Isaiah 9:7</a:t>
            </a:r>
            <a:r>
              <a:rPr lang="en-US" b="0" dirty="0">
                <a:solidFill>
                  <a:schemeClr val="folHlink"/>
                </a:solidFill>
                <a:latin typeface="Teen" pitchFamily="2" charset="0"/>
              </a:rPr>
              <a:t/>
            </a:r>
            <a:br>
              <a:rPr lang="en-US" b="0" dirty="0">
                <a:solidFill>
                  <a:schemeClr val="folHlink"/>
                </a:solidFill>
                <a:latin typeface="Teen" pitchFamily="2" charset="0"/>
              </a:rPr>
            </a:br>
            <a:r>
              <a:rPr lang="en-US" b="0" dirty="0">
                <a:solidFill>
                  <a:schemeClr val="bg1"/>
                </a:solidFill>
                <a:latin typeface="Teen" pitchFamily="2" charset="0"/>
              </a:rPr>
              <a:t>Of the increase of his government and peace there shall be no end, upon the throne of David, and upon his kingdom, to order it, and to establish it with judgment and with justice from henceforth even for ever. The zeal of the LORD of hosts will perform this.</a:t>
            </a:r>
            <a:r>
              <a:rPr lang="en-US" b="0" dirty="0">
                <a:latin typeface="Teen" pitchFamily="2" charset="0"/>
              </a:rPr>
              <a:t> </a:t>
            </a:r>
          </a:p>
        </p:txBody>
      </p:sp>
      <p:sp>
        <p:nvSpPr>
          <p:cNvPr id="10253316" name="Text Box 4"/>
          <p:cNvSpPr txBox="1">
            <a:spLocks noChangeArrowheads="1"/>
          </p:cNvSpPr>
          <p:nvPr/>
        </p:nvSpPr>
        <p:spPr bwMode="auto">
          <a:xfrm>
            <a:off x="228600" y="88900"/>
            <a:ext cx="8686800" cy="135890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5200" b="0">
                <a:solidFill>
                  <a:srgbClr val="FFFF66"/>
                </a:solidFill>
                <a:latin typeface="Albertus Medium" pitchFamily="34" charset="0"/>
              </a:rPr>
              <a:t>WHERE WILL THIS JUDGMENT TAKE PLACE?</a:t>
            </a:r>
            <a:endParaRPr lang="en-US" sz="5200" b="0" i="1">
              <a:solidFill>
                <a:srgbClr val="FFFF66"/>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3315"/>
                                        </p:tgtEl>
                                        <p:attrNameLst>
                                          <p:attrName>style.visibility</p:attrName>
                                        </p:attrNameLst>
                                      </p:cBhvr>
                                      <p:to>
                                        <p:strVal val="visible"/>
                                      </p:to>
                                    </p:set>
                                    <p:animEffect transition="in" filter="fade">
                                      <p:cBhvr>
                                        <p:cTn id="7" dur="500"/>
                                        <p:tgtEl>
                                          <p:spTgt spid="102533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53314"/>
                                        </p:tgtEl>
                                        <p:attrNameLst>
                                          <p:attrName>style.visibility</p:attrName>
                                        </p:attrNameLst>
                                      </p:cBhvr>
                                      <p:to>
                                        <p:strVal val="visible"/>
                                      </p:to>
                                    </p:set>
                                    <p:animEffect transition="in" filter="fade">
                                      <p:cBhvr>
                                        <p:cTn id="10" dur="500"/>
                                        <p:tgtEl>
                                          <p:spTgt spid="1025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314" grpId="0" animBg="1"/>
      <p:bldP spid="1025331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5362" name="Text Box 2"/>
          <p:cNvSpPr txBox="1">
            <a:spLocks noChangeArrowheads="1"/>
          </p:cNvSpPr>
          <p:nvPr/>
        </p:nvSpPr>
        <p:spPr bwMode="auto">
          <a:xfrm>
            <a:off x="228600" y="88900"/>
            <a:ext cx="8686800" cy="135890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5200" b="0">
                <a:solidFill>
                  <a:srgbClr val="FFFF66"/>
                </a:solidFill>
                <a:latin typeface="Albertus Medium" pitchFamily="34" charset="0"/>
              </a:rPr>
              <a:t>WHERE WILL THIS JUDGMENT TAKE PLACE?</a:t>
            </a:r>
            <a:endParaRPr lang="en-US" sz="5200" b="0" i="1">
              <a:solidFill>
                <a:srgbClr val="FFFF66"/>
              </a:solidFill>
              <a:latin typeface="Albertus Medium" pitchFamily="34" charset="0"/>
            </a:endParaRPr>
          </a:p>
        </p:txBody>
      </p:sp>
      <p:sp>
        <p:nvSpPr>
          <p:cNvPr id="10255363" name="Text Box 3"/>
          <p:cNvSpPr txBox="1">
            <a:spLocks noChangeArrowheads="1"/>
          </p:cNvSpPr>
          <p:nvPr/>
        </p:nvSpPr>
        <p:spPr bwMode="auto">
          <a:xfrm>
            <a:off x="228600" y="2146300"/>
            <a:ext cx="8686800" cy="340995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600" b="0">
                <a:solidFill>
                  <a:schemeClr val="bg1"/>
                </a:solidFill>
                <a:latin typeface="Albertus Medium" pitchFamily="34" charset="0"/>
              </a:rPr>
              <a:t>He will reign a thousand years</a:t>
            </a:r>
            <a:br>
              <a:rPr lang="en-US" sz="7600" b="0">
                <a:solidFill>
                  <a:schemeClr val="bg1"/>
                </a:solidFill>
                <a:latin typeface="Albertus Medium" pitchFamily="34" charset="0"/>
              </a:rPr>
            </a:br>
            <a:r>
              <a:rPr lang="en-US" sz="7600" b="0">
                <a:solidFill>
                  <a:schemeClr val="bg1"/>
                </a:solidFill>
                <a:latin typeface="Albertus Medium" pitchFamily="34" charset="0"/>
              </a:rPr>
              <a:t>on the Earth</a:t>
            </a:r>
            <a:br>
              <a:rPr lang="en-US" sz="7600" b="0">
                <a:solidFill>
                  <a:schemeClr val="bg1"/>
                </a:solidFill>
                <a:latin typeface="Albertus Medium" pitchFamily="34" charset="0"/>
              </a:rPr>
            </a:br>
            <a:r>
              <a:rPr lang="en-US" sz="4400" b="0" i="1">
                <a:solidFill>
                  <a:schemeClr val="bg1"/>
                </a:solidFill>
                <a:latin typeface="Albertus Medium" pitchFamily="34" charset="0"/>
              </a:rPr>
              <a:t>(Millennial Reign of Christ)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5363"/>
                                        </p:tgtEl>
                                        <p:attrNameLst>
                                          <p:attrName>style.visibility</p:attrName>
                                        </p:attrNameLst>
                                      </p:cBhvr>
                                      <p:to>
                                        <p:strVal val="visible"/>
                                      </p:to>
                                    </p:set>
                                    <p:animEffect transition="in" filter="fade">
                                      <p:cBhvr>
                                        <p:cTn id="7" dur="500"/>
                                        <p:tgtEl>
                                          <p:spTgt spid="1025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36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7410" name="Text Box 2"/>
          <p:cNvSpPr txBox="1">
            <a:spLocks noChangeArrowheads="1"/>
          </p:cNvSpPr>
          <p:nvPr/>
        </p:nvSpPr>
        <p:spPr bwMode="auto">
          <a:xfrm>
            <a:off x="228600" y="88900"/>
            <a:ext cx="8686800" cy="135890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5200" b="0">
                <a:solidFill>
                  <a:srgbClr val="FFFF66"/>
                </a:solidFill>
                <a:latin typeface="Albertus Medium" pitchFamily="34" charset="0"/>
              </a:rPr>
              <a:t>WHERE WILL THIS JUDGMENT TAKE PLACE?</a:t>
            </a:r>
            <a:endParaRPr lang="en-US" sz="5200" b="0" i="1">
              <a:solidFill>
                <a:srgbClr val="FFFF66"/>
              </a:solidFill>
              <a:latin typeface="Albertus Medium" pitchFamily="34" charset="0"/>
            </a:endParaRPr>
          </a:p>
        </p:txBody>
      </p:sp>
      <p:sp>
        <p:nvSpPr>
          <p:cNvPr id="10257411" name="Text Box 3"/>
          <p:cNvSpPr txBox="1">
            <a:spLocks noChangeArrowheads="1"/>
          </p:cNvSpPr>
          <p:nvPr/>
        </p:nvSpPr>
        <p:spPr bwMode="auto">
          <a:xfrm>
            <a:off x="228600" y="2247900"/>
            <a:ext cx="8686800" cy="32099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400" b="0">
                <a:solidFill>
                  <a:schemeClr val="bg1"/>
                </a:solidFill>
                <a:latin typeface="Albertus Medium" pitchFamily="34" charset="0"/>
              </a:rPr>
              <a:t>This </a:t>
            </a:r>
            <a:r>
              <a:rPr lang="en-US" sz="6400" b="0" i="1">
                <a:solidFill>
                  <a:schemeClr val="bg1"/>
                </a:solidFill>
                <a:latin typeface="Albertus Medium" pitchFamily="34" charset="0"/>
              </a:rPr>
              <a:t>Judgment Of The Nations</a:t>
            </a:r>
            <a:r>
              <a:rPr lang="en-US" sz="6400" b="0">
                <a:solidFill>
                  <a:schemeClr val="bg1"/>
                </a:solidFill>
                <a:latin typeface="Albertus Medium" pitchFamily="34" charset="0"/>
              </a:rPr>
              <a:t> will take place at the very beginning of His 1,000 year reign</a:t>
            </a:r>
            <a:endParaRPr lang="en-US" sz="3600" b="0" i="1">
              <a:solidFill>
                <a:schemeClr val="bg1"/>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7411"/>
                                        </p:tgtEl>
                                        <p:attrNameLst>
                                          <p:attrName>style.visibility</p:attrName>
                                        </p:attrNameLst>
                                      </p:cBhvr>
                                      <p:to>
                                        <p:strVal val="visible"/>
                                      </p:to>
                                    </p:set>
                                    <p:animEffect transition="in" filter="fade">
                                      <p:cBhvr>
                                        <p:cTn id="7" dur="500"/>
                                        <p:tgtEl>
                                          <p:spTgt spid="1025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41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9458" name="Rectangle 2"/>
          <p:cNvSpPr>
            <a:spLocks noChangeArrowheads="1"/>
          </p:cNvSpPr>
          <p:nvPr/>
        </p:nvSpPr>
        <p:spPr bwMode="auto">
          <a:xfrm>
            <a:off x="203200" y="990600"/>
            <a:ext cx="8763000" cy="2661523"/>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9459" name="Text Box 3"/>
          <p:cNvSpPr txBox="1">
            <a:spLocks noChangeArrowheads="1"/>
          </p:cNvSpPr>
          <p:nvPr/>
        </p:nvSpPr>
        <p:spPr bwMode="auto">
          <a:xfrm>
            <a:off x="279400" y="1066800"/>
            <a:ext cx="8610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Matthew 25:32</a:t>
            </a:r>
            <a:r>
              <a:rPr lang="en-US" b="0" dirty="0">
                <a:solidFill>
                  <a:schemeClr val="folHlink"/>
                </a:solidFill>
                <a:latin typeface="Teen" pitchFamily="2" charset="0"/>
              </a:rPr>
              <a:t/>
            </a:r>
            <a:br>
              <a:rPr lang="en-US" b="0" dirty="0">
                <a:solidFill>
                  <a:schemeClr val="folHlink"/>
                </a:solidFill>
                <a:latin typeface="Teen" pitchFamily="2" charset="0"/>
              </a:rPr>
            </a:br>
            <a:r>
              <a:rPr lang="en-US" b="0" dirty="0">
                <a:solidFill>
                  <a:schemeClr val="bg1"/>
                </a:solidFill>
                <a:latin typeface="Teen" pitchFamily="2" charset="0"/>
              </a:rPr>
              <a:t>And before him shall be gathered all nations: and he shall separate them one from another, as a shepherd </a:t>
            </a:r>
            <a:r>
              <a:rPr lang="en-US" b="0" dirty="0" err="1">
                <a:solidFill>
                  <a:schemeClr val="bg1"/>
                </a:solidFill>
                <a:latin typeface="Teen" pitchFamily="2" charset="0"/>
              </a:rPr>
              <a:t>divideth</a:t>
            </a:r>
            <a:r>
              <a:rPr lang="en-US" b="0" dirty="0">
                <a:solidFill>
                  <a:schemeClr val="bg1"/>
                </a:solidFill>
                <a:latin typeface="Teen" pitchFamily="2" charset="0"/>
              </a:rPr>
              <a:t> his sheep from the goats: </a:t>
            </a:r>
          </a:p>
        </p:txBody>
      </p:sp>
      <p:sp>
        <p:nvSpPr>
          <p:cNvPr id="10259460" name="Text Box 4"/>
          <p:cNvSpPr txBox="1">
            <a:spLocks noChangeArrowheads="1"/>
          </p:cNvSpPr>
          <p:nvPr/>
        </p:nvSpPr>
        <p:spPr bwMode="auto">
          <a:xfrm>
            <a:off x="0" y="165100"/>
            <a:ext cx="9144000" cy="8477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200" b="0">
                <a:solidFill>
                  <a:srgbClr val="FFFF66"/>
                </a:solidFill>
                <a:latin typeface="Albertus Medium" pitchFamily="34" charset="0"/>
              </a:rPr>
              <a:t>WHO WILL BE JUDGED?</a:t>
            </a:r>
            <a:endParaRPr lang="en-US" sz="6200" b="0" i="1">
              <a:solidFill>
                <a:srgbClr val="FFFF66"/>
              </a:solidFill>
              <a:latin typeface="Albertus Medium" pitchFamily="34" charset="0"/>
            </a:endParaRPr>
          </a:p>
        </p:txBody>
      </p:sp>
      <p:pic>
        <p:nvPicPr>
          <p:cNvPr id="10259461" name="Picture 5" descr="sh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960" y="3753651"/>
            <a:ext cx="4401001" cy="2926482"/>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59462" name="Picture 6" descr="go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0971" y="3753651"/>
            <a:ext cx="3923167" cy="2940837"/>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59460"/>
                                        </p:tgtEl>
                                        <p:attrNameLst>
                                          <p:attrName>style.visibility</p:attrName>
                                        </p:attrNameLst>
                                      </p:cBhvr>
                                      <p:to>
                                        <p:strVal val="visible"/>
                                      </p:to>
                                    </p:set>
                                    <p:animEffect transition="in" filter="fade">
                                      <p:cBhvr>
                                        <p:cTn id="7" dur="500"/>
                                        <p:tgtEl>
                                          <p:spTgt spid="10259460"/>
                                        </p:tgtEl>
                                      </p:cBhvr>
                                    </p:animEffect>
                                    <p:anim calcmode="lin" valueType="num">
                                      <p:cBhvr>
                                        <p:cTn id="8" dur="500" fill="hold"/>
                                        <p:tgtEl>
                                          <p:spTgt spid="10259460"/>
                                        </p:tgtEl>
                                        <p:attrNameLst>
                                          <p:attrName>ppt_x</p:attrName>
                                        </p:attrNameLst>
                                      </p:cBhvr>
                                      <p:tavLst>
                                        <p:tav tm="0">
                                          <p:val>
                                            <p:strVal val="#ppt_x"/>
                                          </p:val>
                                        </p:tav>
                                        <p:tav tm="100000">
                                          <p:val>
                                            <p:strVal val="#ppt_x"/>
                                          </p:val>
                                        </p:tav>
                                      </p:tavLst>
                                    </p:anim>
                                    <p:anim calcmode="lin" valueType="num">
                                      <p:cBhvr>
                                        <p:cTn id="9" dur="500" fill="hold"/>
                                        <p:tgtEl>
                                          <p:spTgt spid="1025946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59459"/>
                                        </p:tgtEl>
                                        <p:attrNameLst>
                                          <p:attrName>style.visibility</p:attrName>
                                        </p:attrNameLst>
                                      </p:cBhvr>
                                      <p:to>
                                        <p:strVal val="visible"/>
                                      </p:to>
                                    </p:set>
                                    <p:animEffect transition="in" filter="fade">
                                      <p:cBhvr>
                                        <p:cTn id="14" dur="500"/>
                                        <p:tgtEl>
                                          <p:spTgt spid="1025945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59458"/>
                                        </p:tgtEl>
                                        <p:attrNameLst>
                                          <p:attrName>style.visibility</p:attrName>
                                        </p:attrNameLst>
                                      </p:cBhvr>
                                      <p:to>
                                        <p:strVal val="visible"/>
                                      </p:to>
                                    </p:set>
                                    <p:animEffect transition="in" filter="fade">
                                      <p:cBhvr>
                                        <p:cTn id="17" dur="500"/>
                                        <p:tgtEl>
                                          <p:spTgt spid="102594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528" fill="hold" nodeType="clickEffect">
                                  <p:stCondLst>
                                    <p:cond delay="0"/>
                                  </p:stCondLst>
                                  <p:childTnLst>
                                    <p:set>
                                      <p:cBhvr>
                                        <p:cTn id="21" dur="1" fill="hold">
                                          <p:stCondLst>
                                            <p:cond delay="0"/>
                                          </p:stCondLst>
                                        </p:cTn>
                                        <p:tgtEl>
                                          <p:spTgt spid="10259461"/>
                                        </p:tgtEl>
                                        <p:attrNameLst>
                                          <p:attrName>style.visibility</p:attrName>
                                        </p:attrNameLst>
                                      </p:cBhvr>
                                      <p:to>
                                        <p:strVal val="visible"/>
                                      </p:to>
                                    </p:set>
                                    <p:anim calcmode="lin" valueType="num">
                                      <p:cBhvr>
                                        <p:cTn id="22" dur="500" fill="hold"/>
                                        <p:tgtEl>
                                          <p:spTgt spid="10259461"/>
                                        </p:tgtEl>
                                        <p:attrNameLst>
                                          <p:attrName>ppt_w</p:attrName>
                                        </p:attrNameLst>
                                      </p:cBhvr>
                                      <p:tavLst>
                                        <p:tav tm="0">
                                          <p:val>
                                            <p:fltVal val="0"/>
                                          </p:val>
                                        </p:tav>
                                        <p:tav tm="100000">
                                          <p:val>
                                            <p:strVal val="#ppt_w"/>
                                          </p:val>
                                        </p:tav>
                                      </p:tavLst>
                                    </p:anim>
                                    <p:anim calcmode="lin" valueType="num">
                                      <p:cBhvr>
                                        <p:cTn id="23" dur="500" fill="hold"/>
                                        <p:tgtEl>
                                          <p:spTgt spid="10259461"/>
                                        </p:tgtEl>
                                        <p:attrNameLst>
                                          <p:attrName>ppt_h</p:attrName>
                                        </p:attrNameLst>
                                      </p:cBhvr>
                                      <p:tavLst>
                                        <p:tav tm="0">
                                          <p:val>
                                            <p:fltVal val="0"/>
                                          </p:val>
                                        </p:tav>
                                        <p:tav tm="100000">
                                          <p:val>
                                            <p:strVal val="#ppt_h"/>
                                          </p:val>
                                        </p:tav>
                                      </p:tavLst>
                                    </p:anim>
                                    <p:anim calcmode="lin" valueType="num">
                                      <p:cBhvr>
                                        <p:cTn id="24" dur="500" fill="hold"/>
                                        <p:tgtEl>
                                          <p:spTgt spid="10259461"/>
                                        </p:tgtEl>
                                        <p:attrNameLst>
                                          <p:attrName>ppt_x</p:attrName>
                                        </p:attrNameLst>
                                      </p:cBhvr>
                                      <p:tavLst>
                                        <p:tav tm="0">
                                          <p:val>
                                            <p:fltVal val="0.5"/>
                                          </p:val>
                                        </p:tav>
                                        <p:tav tm="100000">
                                          <p:val>
                                            <p:strVal val="#ppt_x"/>
                                          </p:val>
                                        </p:tav>
                                      </p:tavLst>
                                    </p:anim>
                                    <p:anim calcmode="lin" valueType="num">
                                      <p:cBhvr>
                                        <p:cTn id="25" dur="500" fill="hold"/>
                                        <p:tgtEl>
                                          <p:spTgt spid="10259461"/>
                                        </p:tgtEl>
                                        <p:attrNameLst>
                                          <p:attrName>ppt_y</p:attrName>
                                        </p:attrNameLst>
                                      </p:cBhvr>
                                      <p:tavLst>
                                        <p:tav tm="0">
                                          <p:val>
                                            <p:fltVal val="0.5"/>
                                          </p:val>
                                        </p:tav>
                                        <p:tav tm="100000">
                                          <p:val>
                                            <p:strVal val="#ppt_y"/>
                                          </p:val>
                                        </p:tav>
                                      </p:tavLst>
                                    </p:anim>
                                  </p:childTnLst>
                                </p:cTn>
                              </p:par>
                            </p:childTnLst>
                          </p:cTn>
                        </p:par>
                        <p:par>
                          <p:cTn id="26" fill="hold" nodeType="afterGroup">
                            <p:stCondLst>
                              <p:cond delay="500"/>
                            </p:stCondLst>
                            <p:childTnLst>
                              <p:par>
                                <p:cTn id="27" presetID="23" presetClass="entr" presetSubtype="528" fill="hold" nodeType="afterEffect">
                                  <p:stCondLst>
                                    <p:cond delay="0"/>
                                  </p:stCondLst>
                                  <p:childTnLst>
                                    <p:set>
                                      <p:cBhvr>
                                        <p:cTn id="28" dur="1" fill="hold">
                                          <p:stCondLst>
                                            <p:cond delay="0"/>
                                          </p:stCondLst>
                                        </p:cTn>
                                        <p:tgtEl>
                                          <p:spTgt spid="10259462"/>
                                        </p:tgtEl>
                                        <p:attrNameLst>
                                          <p:attrName>style.visibility</p:attrName>
                                        </p:attrNameLst>
                                      </p:cBhvr>
                                      <p:to>
                                        <p:strVal val="visible"/>
                                      </p:to>
                                    </p:set>
                                    <p:anim calcmode="lin" valueType="num">
                                      <p:cBhvr>
                                        <p:cTn id="29" dur="500" fill="hold"/>
                                        <p:tgtEl>
                                          <p:spTgt spid="10259462"/>
                                        </p:tgtEl>
                                        <p:attrNameLst>
                                          <p:attrName>ppt_w</p:attrName>
                                        </p:attrNameLst>
                                      </p:cBhvr>
                                      <p:tavLst>
                                        <p:tav tm="0">
                                          <p:val>
                                            <p:fltVal val="0"/>
                                          </p:val>
                                        </p:tav>
                                        <p:tav tm="100000">
                                          <p:val>
                                            <p:strVal val="#ppt_w"/>
                                          </p:val>
                                        </p:tav>
                                      </p:tavLst>
                                    </p:anim>
                                    <p:anim calcmode="lin" valueType="num">
                                      <p:cBhvr>
                                        <p:cTn id="30" dur="500" fill="hold"/>
                                        <p:tgtEl>
                                          <p:spTgt spid="10259462"/>
                                        </p:tgtEl>
                                        <p:attrNameLst>
                                          <p:attrName>ppt_h</p:attrName>
                                        </p:attrNameLst>
                                      </p:cBhvr>
                                      <p:tavLst>
                                        <p:tav tm="0">
                                          <p:val>
                                            <p:fltVal val="0"/>
                                          </p:val>
                                        </p:tav>
                                        <p:tav tm="100000">
                                          <p:val>
                                            <p:strVal val="#ppt_h"/>
                                          </p:val>
                                        </p:tav>
                                      </p:tavLst>
                                    </p:anim>
                                    <p:anim calcmode="lin" valueType="num">
                                      <p:cBhvr>
                                        <p:cTn id="31" dur="500" fill="hold"/>
                                        <p:tgtEl>
                                          <p:spTgt spid="10259462"/>
                                        </p:tgtEl>
                                        <p:attrNameLst>
                                          <p:attrName>ppt_x</p:attrName>
                                        </p:attrNameLst>
                                      </p:cBhvr>
                                      <p:tavLst>
                                        <p:tav tm="0">
                                          <p:val>
                                            <p:fltVal val="0.5"/>
                                          </p:val>
                                        </p:tav>
                                        <p:tav tm="100000">
                                          <p:val>
                                            <p:strVal val="#ppt_x"/>
                                          </p:val>
                                        </p:tav>
                                      </p:tavLst>
                                    </p:anim>
                                    <p:anim calcmode="lin" valueType="num">
                                      <p:cBhvr>
                                        <p:cTn id="32" dur="500" fill="hold"/>
                                        <p:tgtEl>
                                          <p:spTgt spid="102594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9458" grpId="0" animBg="1"/>
      <p:bldP spid="10259459" grpId="0" autoUpdateAnimBg="0"/>
      <p:bldP spid="1025946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3698" name="Text Box 1026"/>
          <p:cNvSpPr txBox="1">
            <a:spLocks noChangeArrowheads="1"/>
          </p:cNvSpPr>
          <p:nvPr/>
        </p:nvSpPr>
        <p:spPr bwMode="auto">
          <a:xfrm>
            <a:off x="228600" y="2120900"/>
            <a:ext cx="8686800" cy="28733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600" b="0" i="1">
                <a:solidFill>
                  <a:schemeClr val="bg1"/>
                </a:solidFill>
                <a:latin typeface="Albertus Medium" pitchFamily="34" charset="0"/>
              </a:rPr>
              <a:t>“All Nations”</a:t>
            </a:r>
            <a:r>
              <a:rPr lang="en-US" sz="7600" b="0">
                <a:solidFill>
                  <a:schemeClr val="bg1"/>
                </a:solidFill>
                <a:latin typeface="Albertus Medium" pitchFamily="34" charset="0"/>
              </a:rPr>
              <a:t/>
            </a:r>
            <a:br>
              <a:rPr lang="en-US" sz="7600" b="0">
                <a:solidFill>
                  <a:schemeClr val="bg1"/>
                </a:solidFill>
                <a:latin typeface="Albertus Medium" pitchFamily="34" charset="0"/>
              </a:rPr>
            </a:br>
            <a:r>
              <a:rPr lang="en-US" sz="7600" b="0">
                <a:solidFill>
                  <a:schemeClr val="bg1"/>
                </a:solidFill>
                <a:latin typeface="Albertus Medium" pitchFamily="34" charset="0"/>
              </a:rPr>
              <a:t>means Peoples,</a:t>
            </a:r>
            <a:br>
              <a:rPr lang="en-US" sz="7600" b="0">
                <a:solidFill>
                  <a:schemeClr val="bg1"/>
                </a:solidFill>
                <a:latin typeface="Albertus Medium" pitchFamily="34" charset="0"/>
              </a:rPr>
            </a:br>
            <a:r>
              <a:rPr lang="en-US" sz="7600" b="0">
                <a:solidFill>
                  <a:schemeClr val="bg1"/>
                </a:solidFill>
                <a:latin typeface="Albertus Medium" pitchFamily="34" charset="0"/>
              </a:rPr>
              <a:t>not Countries</a:t>
            </a:r>
            <a:endParaRPr lang="en-US" sz="7600" b="0" i="1">
              <a:solidFill>
                <a:schemeClr val="bg1"/>
              </a:solidFill>
              <a:latin typeface="Albertus Medium" pitchFamily="34" charset="0"/>
            </a:endParaRPr>
          </a:p>
        </p:txBody>
      </p:sp>
      <p:sp>
        <p:nvSpPr>
          <p:cNvPr id="10013699" name="Text Box 1027"/>
          <p:cNvSpPr txBox="1">
            <a:spLocks noChangeArrowheads="1"/>
          </p:cNvSpPr>
          <p:nvPr/>
        </p:nvSpPr>
        <p:spPr bwMode="auto">
          <a:xfrm>
            <a:off x="0" y="165100"/>
            <a:ext cx="9144000" cy="8477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200" b="0">
                <a:solidFill>
                  <a:srgbClr val="FFFF66"/>
                </a:solidFill>
                <a:latin typeface="Albertus Medium" pitchFamily="34" charset="0"/>
              </a:rPr>
              <a:t>WHO WILL BE JUDGED?</a:t>
            </a:r>
            <a:endParaRPr lang="en-US" sz="6200" b="0" i="1">
              <a:solidFill>
                <a:srgbClr val="FFFF66"/>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13698"/>
                                        </p:tgtEl>
                                        <p:attrNameLst>
                                          <p:attrName>style.visibility</p:attrName>
                                        </p:attrNameLst>
                                      </p:cBhvr>
                                      <p:to>
                                        <p:strVal val="visible"/>
                                      </p:to>
                                    </p:set>
                                    <p:animEffect transition="in" filter="fade">
                                      <p:cBhvr>
                                        <p:cTn id="7" dur="500"/>
                                        <p:tgtEl>
                                          <p:spTgt spid="10013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369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3554" name="Text Box 2"/>
          <p:cNvSpPr txBox="1">
            <a:spLocks noChangeArrowheads="1"/>
          </p:cNvSpPr>
          <p:nvPr/>
        </p:nvSpPr>
        <p:spPr bwMode="auto">
          <a:xfrm>
            <a:off x="228600" y="1524000"/>
            <a:ext cx="8686800" cy="4545013"/>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300" b="0" dirty="0">
                <a:solidFill>
                  <a:schemeClr val="bg1"/>
                </a:solidFill>
                <a:latin typeface="Albertus Medium" pitchFamily="34" charset="0"/>
              </a:rPr>
              <a:t>There will be believers in Jesus as well as non-believers on the earth after the Tribulation Period</a:t>
            </a:r>
          </a:p>
        </p:txBody>
      </p:sp>
      <p:sp>
        <p:nvSpPr>
          <p:cNvPr id="10263555" name="Text Box 3"/>
          <p:cNvSpPr txBox="1">
            <a:spLocks noChangeArrowheads="1"/>
          </p:cNvSpPr>
          <p:nvPr/>
        </p:nvSpPr>
        <p:spPr bwMode="auto">
          <a:xfrm>
            <a:off x="0" y="165100"/>
            <a:ext cx="9144000" cy="8477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200" b="0">
                <a:solidFill>
                  <a:srgbClr val="FFFF66"/>
                </a:solidFill>
                <a:latin typeface="Albertus Medium" pitchFamily="34" charset="0"/>
              </a:rPr>
              <a:t>WHO WILL BE JUDGED?</a:t>
            </a:r>
            <a:endParaRPr lang="en-US" sz="6200" b="0" i="1">
              <a:solidFill>
                <a:srgbClr val="FFFF66"/>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63554"/>
                                        </p:tgtEl>
                                        <p:attrNameLst>
                                          <p:attrName>style.visibility</p:attrName>
                                        </p:attrNameLst>
                                      </p:cBhvr>
                                      <p:to>
                                        <p:strVal val="visible"/>
                                      </p:to>
                                    </p:set>
                                    <p:animEffect transition="in" filter="fade">
                                      <p:cBhvr>
                                        <p:cTn id="7" dur="500"/>
                                        <p:tgtEl>
                                          <p:spTgt spid="1026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355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5602" name="Text Box 2"/>
          <p:cNvSpPr txBox="1">
            <a:spLocks noChangeArrowheads="1"/>
          </p:cNvSpPr>
          <p:nvPr/>
        </p:nvSpPr>
        <p:spPr bwMode="auto">
          <a:xfrm>
            <a:off x="228600" y="1968500"/>
            <a:ext cx="8686800" cy="33559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700" b="0">
                <a:solidFill>
                  <a:schemeClr val="bg1"/>
                </a:solidFill>
                <a:latin typeface="Albertus Medium" pitchFamily="34" charset="0"/>
              </a:rPr>
              <a:t>Those who have believed in Jesus Christ will reign with Jesus</a:t>
            </a:r>
            <a:br>
              <a:rPr lang="en-US" sz="6700" b="0">
                <a:solidFill>
                  <a:schemeClr val="bg1"/>
                </a:solidFill>
                <a:latin typeface="Albertus Medium" pitchFamily="34" charset="0"/>
              </a:rPr>
            </a:br>
            <a:r>
              <a:rPr lang="en-US" sz="6700" b="0">
                <a:solidFill>
                  <a:schemeClr val="bg1"/>
                </a:solidFill>
                <a:latin typeface="Albertus Medium" pitchFamily="34" charset="0"/>
              </a:rPr>
              <a:t>for 1,000 years</a:t>
            </a:r>
          </a:p>
        </p:txBody>
      </p:sp>
      <p:sp>
        <p:nvSpPr>
          <p:cNvPr id="10265603" name="Text Box 3"/>
          <p:cNvSpPr txBox="1">
            <a:spLocks noChangeArrowheads="1"/>
          </p:cNvSpPr>
          <p:nvPr/>
        </p:nvSpPr>
        <p:spPr bwMode="auto">
          <a:xfrm>
            <a:off x="0" y="165100"/>
            <a:ext cx="9144000" cy="8477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200" b="0">
                <a:solidFill>
                  <a:srgbClr val="FFFF66"/>
                </a:solidFill>
                <a:latin typeface="Albertus Medium" pitchFamily="34" charset="0"/>
              </a:rPr>
              <a:t>WHO WILL BE JUDGED?</a:t>
            </a:r>
            <a:endParaRPr lang="en-US" sz="6200" b="0" i="1">
              <a:solidFill>
                <a:srgbClr val="FFFF66"/>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65602"/>
                                        </p:tgtEl>
                                        <p:attrNameLst>
                                          <p:attrName>style.visibility</p:attrName>
                                        </p:attrNameLst>
                                      </p:cBhvr>
                                      <p:to>
                                        <p:strVal val="visible"/>
                                      </p:to>
                                    </p:set>
                                    <p:animEffect transition="in" filter="fade">
                                      <p:cBhvr>
                                        <p:cTn id="7" dur="500"/>
                                        <p:tgtEl>
                                          <p:spTgt spid="1026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560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7650" name="Text Box 2"/>
          <p:cNvSpPr txBox="1">
            <a:spLocks noChangeArrowheads="1"/>
          </p:cNvSpPr>
          <p:nvPr/>
        </p:nvSpPr>
        <p:spPr bwMode="auto">
          <a:xfrm>
            <a:off x="228600" y="1866900"/>
            <a:ext cx="8686800" cy="36544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300" b="0">
                <a:solidFill>
                  <a:schemeClr val="bg1"/>
                </a:solidFill>
                <a:latin typeface="Albertus Medium" pitchFamily="34" charset="0"/>
              </a:rPr>
              <a:t>Those who</a:t>
            </a:r>
            <a:br>
              <a:rPr lang="en-US" sz="7300" b="0">
                <a:solidFill>
                  <a:schemeClr val="bg1"/>
                </a:solidFill>
                <a:latin typeface="Albertus Medium" pitchFamily="34" charset="0"/>
              </a:rPr>
            </a:br>
            <a:r>
              <a:rPr lang="en-US" sz="7300" b="0">
                <a:solidFill>
                  <a:schemeClr val="bg1"/>
                </a:solidFill>
                <a:latin typeface="Albertus Medium" pitchFamily="34" charset="0"/>
              </a:rPr>
              <a:t>refused to believe, will </a:t>
            </a:r>
            <a:r>
              <a:rPr lang="en-US" sz="7300" b="0" i="1">
                <a:solidFill>
                  <a:schemeClr val="bg1"/>
                </a:solidFill>
                <a:latin typeface="Albertus Medium" pitchFamily="34" charset="0"/>
              </a:rPr>
              <a:t>immediately</a:t>
            </a:r>
            <a:r>
              <a:rPr lang="en-US" sz="7300" b="0">
                <a:solidFill>
                  <a:schemeClr val="bg1"/>
                </a:solidFill>
                <a:latin typeface="Albertus Medium" pitchFamily="34" charset="0"/>
              </a:rPr>
              <a:t/>
            </a:r>
            <a:br>
              <a:rPr lang="en-US" sz="7300" b="0">
                <a:solidFill>
                  <a:schemeClr val="bg1"/>
                </a:solidFill>
                <a:latin typeface="Albertus Medium" pitchFamily="34" charset="0"/>
              </a:rPr>
            </a:br>
            <a:r>
              <a:rPr lang="en-US" sz="7300" b="0">
                <a:solidFill>
                  <a:schemeClr val="bg1"/>
                </a:solidFill>
                <a:latin typeface="Albertus Medium" pitchFamily="34" charset="0"/>
              </a:rPr>
              <a:t>go to Hell!</a:t>
            </a:r>
          </a:p>
        </p:txBody>
      </p:sp>
      <p:sp>
        <p:nvSpPr>
          <p:cNvPr id="10267651" name="Text Box 3"/>
          <p:cNvSpPr txBox="1">
            <a:spLocks noChangeArrowheads="1"/>
          </p:cNvSpPr>
          <p:nvPr/>
        </p:nvSpPr>
        <p:spPr bwMode="auto">
          <a:xfrm>
            <a:off x="0" y="165100"/>
            <a:ext cx="9144000" cy="8477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200" b="0">
                <a:solidFill>
                  <a:srgbClr val="FFFF66"/>
                </a:solidFill>
                <a:latin typeface="Albertus Medium" pitchFamily="34" charset="0"/>
              </a:rPr>
              <a:t>WHO WILL BE JUDGED?</a:t>
            </a:r>
            <a:endParaRPr lang="en-US" sz="6200" b="0" i="1">
              <a:solidFill>
                <a:srgbClr val="FFFF66"/>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67650"/>
                                        </p:tgtEl>
                                        <p:attrNameLst>
                                          <p:attrName>style.visibility</p:attrName>
                                        </p:attrNameLst>
                                      </p:cBhvr>
                                      <p:to>
                                        <p:strVal val="visible"/>
                                      </p:to>
                                    </p:set>
                                    <p:animEffect transition="in" filter="fade">
                                      <p:cBhvr>
                                        <p:cTn id="7" dur="500"/>
                                        <p:tgtEl>
                                          <p:spTgt spid="1026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765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28600" y="884599"/>
            <a:ext cx="8686800" cy="5262979"/>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000" b="0" dirty="0" smtClean="0">
                <a:solidFill>
                  <a:schemeClr val="bg1"/>
                </a:solidFill>
                <a:latin typeface="Albertus Medium" pitchFamily="34" charset="0"/>
              </a:rPr>
              <a:t>Some Don’t Consider These Scriptures A Parable Because It Doesn’t Seem To Relate To A Story Of Events To Other Characters</a:t>
            </a:r>
            <a:br>
              <a:rPr lang="en-US" sz="6000" b="0" dirty="0" smtClean="0">
                <a:solidFill>
                  <a:schemeClr val="bg1"/>
                </a:solidFill>
                <a:latin typeface="Albertus Medium" pitchFamily="34" charset="0"/>
              </a:rPr>
            </a:br>
            <a:r>
              <a:rPr lang="en-US" sz="4800" b="0" i="1" dirty="0" smtClean="0">
                <a:solidFill>
                  <a:srgbClr val="66FFFF"/>
                </a:solidFill>
                <a:latin typeface="Albertus Medium" pitchFamily="34" charset="0"/>
              </a:rPr>
              <a:t>(However, I DO!)</a:t>
            </a:r>
            <a:endParaRPr lang="en-US" sz="4800" b="0" i="1" dirty="0">
              <a:solidFill>
                <a:srgbClr val="66FFFF"/>
              </a:solidFill>
              <a:latin typeface="Albertus Medium" pitchFamily="34" charset="0"/>
            </a:endParaRPr>
          </a:p>
        </p:txBody>
      </p:sp>
    </p:spTree>
    <p:extLst>
      <p:ext uri="{BB962C8B-B14F-4D97-AF65-F5344CB8AC3E}">
        <p14:creationId xmlns:p14="http://schemas.microsoft.com/office/powerpoint/2010/main" val="39125965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1617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73794" name="Rectangle 2"/>
          <p:cNvSpPr>
            <a:spLocks noChangeArrowheads="1"/>
          </p:cNvSpPr>
          <p:nvPr/>
        </p:nvSpPr>
        <p:spPr bwMode="auto">
          <a:xfrm>
            <a:off x="203200" y="1016001"/>
            <a:ext cx="8763000" cy="4623086"/>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3795" name="Text Box 3"/>
          <p:cNvSpPr txBox="1">
            <a:spLocks noChangeArrowheads="1"/>
          </p:cNvSpPr>
          <p:nvPr/>
        </p:nvSpPr>
        <p:spPr bwMode="auto">
          <a:xfrm>
            <a:off x="279400" y="1092200"/>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Matthew 25:33-40</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FF00"/>
                </a:solidFill>
                <a:latin typeface="Teen" pitchFamily="2" charset="0"/>
              </a:rPr>
              <a:t>33</a:t>
            </a:r>
            <a:r>
              <a:rPr lang="en-US" b="0" dirty="0" smtClean="0">
                <a:solidFill>
                  <a:schemeClr val="bg1"/>
                </a:solidFill>
                <a:latin typeface="Teen" pitchFamily="2" charset="0"/>
              </a:rPr>
              <a:t>And </a:t>
            </a:r>
            <a:r>
              <a:rPr lang="en-US" b="0" dirty="0">
                <a:solidFill>
                  <a:schemeClr val="bg1"/>
                </a:solidFill>
                <a:latin typeface="Teen" pitchFamily="2" charset="0"/>
              </a:rPr>
              <a:t>he shall set the sheep on his right hand, but the goats on the left.</a:t>
            </a:r>
            <a:r>
              <a:rPr lang="en-US" b="0" dirty="0">
                <a:solidFill>
                  <a:schemeClr val="folHlink"/>
                </a:solidFill>
                <a:latin typeface="Teen" pitchFamily="2" charset="0"/>
              </a:rPr>
              <a:t> </a:t>
            </a:r>
          </a:p>
          <a:p>
            <a:pPr>
              <a:lnSpc>
                <a:spcPct val="80000"/>
              </a:lnSpc>
            </a:pPr>
            <a:r>
              <a:rPr lang="en-US" b="0" baseline="30000" dirty="0" smtClean="0">
                <a:solidFill>
                  <a:srgbClr val="FFFF00"/>
                </a:solidFill>
                <a:latin typeface="Teen" pitchFamily="2" charset="0"/>
              </a:rPr>
              <a:t>34</a:t>
            </a:r>
            <a:r>
              <a:rPr lang="en-US" b="0" dirty="0" smtClean="0">
                <a:solidFill>
                  <a:schemeClr val="bg1"/>
                </a:solidFill>
                <a:latin typeface="Teen" pitchFamily="2" charset="0"/>
              </a:rPr>
              <a:t>Then </a:t>
            </a:r>
            <a:r>
              <a:rPr lang="en-US" b="0" dirty="0">
                <a:solidFill>
                  <a:schemeClr val="bg1"/>
                </a:solidFill>
                <a:latin typeface="Teen" pitchFamily="2" charset="0"/>
              </a:rPr>
              <a:t>shall the King say unto them on his right hand, Come, ye blessed of my Father, inherit the kingdom prepared for you from the foundation of the world:</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3795"/>
                                        </p:tgtEl>
                                        <p:attrNameLst>
                                          <p:attrName>style.visibility</p:attrName>
                                        </p:attrNameLst>
                                      </p:cBhvr>
                                      <p:to>
                                        <p:strVal val="visible"/>
                                      </p:to>
                                    </p:set>
                                    <p:animEffect transition="in" filter="fade">
                                      <p:cBhvr>
                                        <p:cTn id="7" dur="500"/>
                                        <p:tgtEl>
                                          <p:spTgt spid="102737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3794"/>
                                        </p:tgtEl>
                                        <p:attrNameLst>
                                          <p:attrName>style.visibility</p:attrName>
                                        </p:attrNameLst>
                                      </p:cBhvr>
                                      <p:to>
                                        <p:strVal val="visible"/>
                                      </p:to>
                                    </p:set>
                                    <p:animEffect transition="in" filter="fade">
                                      <p:cBhvr>
                                        <p:cTn id="10" dur="500"/>
                                        <p:tgtEl>
                                          <p:spTgt spid="1027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3794" grpId="0" animBg="1"/>
      <p:bldP spid="1027379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70722" name="Rectangle 2"/>
          <p:cNvSpPr>
            <a:spLocks noChangeArrowheads="1"/>
          </p:cNvSpPr>
          <p:nvPr/>
        </p:nvSpPr>
        <p:spPr bwMode="auto">
          <a:xfrm>
            <a:off x="203200" y="1016000"/>
            <a:ext cx="8763000" cy="4138851"/>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0723" name="Text Box 3"/>
          <p:cNvSpPr txBox="1">
            <a:spLocks noChangeArrowheads="1"/>
          </p:cNvSpPr>
          <p:nvPr/>
        </p:nvSpPr>
        <p:spPr bwMode="auto">
          <a:xfrm>
            <a:off x="279400" y="1092200"/>
            <a:ext cx="86106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Matthew 25:33-40</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FF00"/>
                </a:solidFill>
                <a:latin typeface="Teen" pitchFamily="2" charset="0"/>
              </a:rPr>
              <a:t>35</a:t>
            </a:r>
            <a:r>
              <a:rPr lang="en-US" b="0" dirty="0" smtClean="0">
                <a:solidFill>
                  <a:schemeClr val="bg1"/>
                </a:solidFill>
                <a:latin typeface="Teen" pitchFamily="2" charset="0"/>
              </a:rPr>
              <a:t>For </a:t>
            </a:r>
            <a:r>
              <a:rPr lang="en-US" b="0" dirty="0">
                <a:solidFill>
                  <a:schemeClr val="bg1"/>
                </a:solidFill>
                <a:latin typeface="Teen" pitchFamily="2" charset="0"/>
              </a:rPr>
              <a:t>I was an </a:t>
            </a:r>
            <a:r>
              <a:rPr lang="en-US" b="0" dirty="0" err="1">
                <a:solidFill>
                  <a:schemeClr val="bg1"/>
                </a:solidFill>
                <a:latin typeface="Teen" pitchFamily="2" charset="0"/>
              </a:rPr>
              <a:t>hungred</a:t>
            </a:r>
            <a:r>
              <a:rPr lang="en-US" b="0" dirty="0">
                <a:solidFill>
                  <a:schemeClr val="bg1"/>
                </a:solidFill>
                <a:latin typeface="Teen" pitchFamily="2" charset="0"/>
              </a:rPr>
              <a:t>, and ye gave me meat: I was thirsty, and ye gave me drink: I was a stranger, and ye took me in: </a:t>
            </a:r>
          </a:p>
          <a:p>
            <a:pPr>
              <a:lnSpc>
                <a:spcPct val="80000"/>
              </a:lnSpc>
            </a:pPr>
            <a:r>
              <a:rPr lang="en-US" b="0" baseline="30000" dirty="0" smtClean="0">
                <a:solidFill>
                  <a:srgbClr val="FFFF00"/>
                </a:solidFill>
                <a:latin typeface="Teen" pitchFamily="2" charset="0"/>
              </a:rPr>
              <a:t>36</a:t>
            </a:r>
            <a:r>
              <a:rPr lang="en-US" b="0" dirty="0" smtClean="0">
                <a:solidFill>
                  <a:schemeClr val="bg1"/>
                </a:solidFill>
                <a:latin typeface="Teen" pitchFamily="2" charset="0"/>
              </a:rPr>
              <a:t>Naked</a:t>
            </a:r>
            <a:r>
              <a:rPr lang="en-US" b="0" dirty="0">
                <a:solidFill>
                  <a:schemeClr val="bg1"/>
                </a:solidFill>
                <a:latin typeface="Teen" pitchFamily="2" charset="0"/>
              </a:rPr>
              <a:t>, and ye clothed me: I was sick, and ye visited me: I was in prison, and ye came unto me.</a:t>
            </a:r>
            <a:r>
              <a:rPr lang="en-US" b="0" dirty="0">
                <a:solidFill>
                  <a:schemeClr val="folHlink"/>
                </a:solidFill>
                <a:latin typeface="Teen" pitchFamily="2" charset="0"/>
              </a:rPr>
              <a:t> </a:t>
            </a:r>
            <a:endParaRPr lang="en-US" b="0" dirty="0">
              <a:solidFill>
                <a:schemeClr val="bg1"/>
              </a:solidFill>
              <a:latin typeface="Teen" pitchFamily="2"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75842" name="Rectangle 2"/>
          <p:cNvSpPr>
            <a:spLocks noChangeArrowheads="1"/>
          </p:cNvSpPr>
          <p:nvPr/>
        </p:nvSpPr>
        <p:spPr bwMode="auto">
          <a:xfrm>
            <a:off x="203200" y="1016000"/>
            <a:ext cx="8763000" cy="4138851"/>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5843" name="Text Box 3"/>
          <p:cNvSpPr txBox="1">
            <a:spLocks noChangeArrowheads="1"/>
          </p:cNvSpPr>
          <p:nvPr/>
        </p:nvSpPr>
        <p:spPr bwMode="auto">
          <a:xfrm>
            <a:off x="279400" y="1092200"/>
            <a:ext cx="86106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Matthew 25:33-40</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FF00"/>
                </a:solidFill>
                <a:latin typeface="Teen" pitchFamily="2" charset="0"/>
              </a:rPr>
              <a:t>37</a:t>
            </a:r>
            <a:r>
              <a:rPr lang="en-US" b="0" dirty="0" smtClean="0">
                <a:solidFill>
                  <a:schemeClr val="bg1"/>
                </a:solidFill>
                <a:latin typeface="Teen" pitchFamily="2" charset="0"/>
              </a:rPr>
              <a:t>Then </a:t>
            </a:r>
            <a:r>
              <a:rPr lang="en-US" b="0" dirty="0">
                <a:solidFill>
                  <a:schemeClr val="bg1"/>
                </a:solidFill>
                <a:latin typeface="Teen" pitchFamily="2" charset="0"/>
              </a:rPr>
              <a:t>shall the righteous answer him, saying, Lord, when saw we thee an </a:t>
            </a:r>
            <a:r>
              <a:rPr lang="en-US" b="0" dirty="0" err="1">
                <a:solidFill>
                  <a:schemeClr val="bg1"/>
                </a:solidFill>
                <a:latin typeface="Teen" pitchFamily="2" charset="0"/>
              </a:rPr>
              <a:t>hungred</a:t>
            </a:r>
            <a:r>
              <a:rPr lang="en-US" b="0" dirty="0">
                <a:solidFill>
                  <a:schemeClr val="bg1"/>
                </a:solidFill>
                <a:latin typeface="Teen" pitchFamily="2" charset="0"/>
              </a:rPr>
              <a:t>, and fed thee? or thirsty, and gave thee drink?</a:t>
            </a:r>
            <a:r>
              <a:rPr lang="en-US" b="0" dirty="0">
                <a:solidFill>
                  <a:schemeClr val="folHlink"/>
                </a:solidFill>
                <a:latin typeface="Teen" pitchFamily="2" charset="0"/>
              </a:rPr>
              <a:t> </a:t>
            </a:r>
          </a:p>
          <a:p>
            <a:pPr>
              <a:lnSpc>
                <a:spcPct val="80000"/>
              </a:lnSpc>
            </a:pPr>
            <a:r>
              <a:rPr lang="en-US" b="0" baseline="30000" dirty="0" smtClean="0">
                <a:solidFill>
                  <a:srgbClr val="FFFF00"/>
                </a:solidFill>
                <a:latin typeface="Teen" pitchFamily="2" charset="0"/>
              </a:rPr>
              <a:t>38</a:t>
            </a:r>
            <a:r>
              <a:rPr lang="en-US" b="0" dirty="0" smtClean="0">
                <a:solidFill>
                  <a:schemeClr val="bg1"/>
                </a:solidFill>
                <a:latin typeface="Teen" pitchFamily="2" charset="0"/>
              </a:rPr>
              <a:t>When </a:t>
            </a:r>
            <a:r>
              <a:rPr lang="en-US" b="0" dirty="0">
                <a:solidFill>
                  <a:schemeClr val="bg1"/>
                </a:solidFill>
                <a:latin typeface="Teen" pitchFamily="2" charset="0"/>
              </a:rPr>
              <a:t>saw we thee a stranger, and took thee in? or naked, and clothed thee? </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77890" name="Rectangle 2"/>
          <p:cNvSpPr>
            <a:spLocks noChangeArrowheads="1"/>
          </p:cNvSpPr>
          <p:nvPr/>
        </p:nvSpPr>
        <p:spPr bwMode="auto">
          <a:xfrm>
            <a:off x="203200" y="1016000"/>
            <a:ext cx="8763000" cy="4138851"/>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7891" name="Text Box 3"/>
          <p:cNvSpPr txBox="1">
            <a:spLocks noChangeArrowheads="1"/>
          </p:cNvSpPr>
          <p:nvPr/>
        </p:nvSpPr>
        <p:spPr bwMode="auto">
          <a:xfrm>
            <a:off x="279400" y="1092200"/>
            <a:ext cx="86106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Matthew 25:33-40</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FF00"/>
                </a:solidFill>
                <a:latin typeface="Teen" pitchFamily="2" charset="0"/>
              </a:rPr>
              <a:t>39</a:t>
            </a:r>
            <a:r>
              <a:rPr lang="en-US" b="0" dirty="0" smtClean="0">
                <a:solidFill>
                  <a:schemeClr val="bg1"/>
                </a:solidFill>
                <a:latin typeface="Teen" pitchFamily="2" charset="0"/>
              </a:rPr>
              <a:t>Or </a:t>
            </a:r>
            <a:r>
              <a:rPr lang="en-US" b="0" dirty="0">
                <a:solidFill>
                  <a:schemeClr val="bg1"/>
                </a:solidFill>
                <a:latin typeface="Teen" pitchFamily="2" charset="0"/>
              </a:rPr>
              <a:t>when saw we thee sick, or in prison, and came unto thee?</a:t>
            </a:r>
            <a:r>
              <a:rPr lang="en-US" b="0" dirty="0">
                <a:solidFill>
                  <a:schemeClr val="folHlink"/>
                </a:solidFill>
                <a:latin typeface="Teen" pitchFamily="2" charset="0"/>
              </a:rPr>
              <a:t> </a:t>
            </a:r>
          </a:p>
          <a:p>
            <a:pPr>
              <a:lnSpc>
                <a:spcPct val="80000"/>
              </a:lnSpc>
            </a:pPr>
            <a:r>
              <a:rPr lang="en-US" b="0" baseline="30000" dirty="0" smtClean="0">
                <a:solidFill>
                  <a:srgbClr val="FFFF00"/>
                </a:solidFill>
                <a:latin typeface="Teen" pitchFamily="2" charset="0"/>
              </a:rPr>
              <a:t>40</a:t>
            </a:r>
            <a:r>
              <a:rPr lang="en-US" b="0" dirty="0" smtClean="0">
                <a:solidFill>
                  <a:schemeClr val="bg1"/>
                </a:solidFill>
                <a:latin typeface="Teen" pitchFamily="2" charset="0"/>
              </a:rPr>
              <a:t>And </a:t>
            </a:r>
            <a:r>
              <a:rPr lang="en-US" b="0" dirty="0">
                <a:solidFill>
                  <a:schemeClr val="bg1"/>
                </a:solidFill>
                <a:latin typeface="Teen" pitchFamily="2" charset="0"/>
              </a:rPr>
              <a:t>the King shall answer and say unto them, Verily I say unto you, Inasmuch as ye have done it unto one of the least of these my brethren, ye have done it unto me. </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79940" name="Text Box 4"/>
          <p:cNvSpPr txBox="1">
            <a:spLocks noChangeArrowheads="1"/>
          </p:cNvSpPr>
          <p:nvPr/>
        </p:nvSpPr>
        <p:spPr bwMode="auto">
          <a:xfrm>
            <a:off x="228600" y="3517900"/>
            <a:ext cx="8686800" cy="28733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600" b="0">
                <a:solidFill>
                  <a:srgbClr val="FFFF66"/>
                </a:solidFill>
                <a:latin typeface="Albertus Medium" pitchFamily="34" charset="0"/>
              </a:rPr>
              <a:t>The sheep are</a:t>
            </a:r>
            <a:br>
              <a:rPr lang="en-US" sz="7600" b="0">
                <a:solidFill>
                  <a:srgbClr val="FFFF66"/>
                </a:solidFill>
                <a:latin typeface="Albertus Medium" pitchFamily="34" charset="0"/>
              </a:rPr>
            </a:br>
            <a:r>
              <a:rPr lang="en-US" sz="7600" b="0">
                <a:solidFill>
                  <a:srgbClr val="FFFF66"/>
                </a:solidFill>
                <a:latin typeface="Albertus Medium" pitchFamily="34" charset="0"/>
              </a:rPr>
              <a:t>the believers in Jesus Christ</a:t>
            </a:r>
            <a:endParaRPr lang="en-US" sz="6400" b="0" i="1">
              <a:solidFill>
                <a:srgbClr val="FFFF66"/>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79940"/>
                                        </p:tgtEl>
                                        <p:attrNameLst>
                                          <p:attrName>style.visibility</p:attrName>
                                        </p:attrNameLst>
                                      </p:cBhvr>
                                      <p:to>
                                        <p:strVal val="visible"/>
                                      </p:to>
                                    </p:set>
                                    <p:animEffect transition="in" filter="fade">
                                      <p:cBhvr>
                                        <p:cTn id="7" dur="500"/>
                                        <p:tgtEl>
                                          <p:spTgt spid="10279940"/>
                                        </p:tgtEl>
                                      </p:cBhvr>
                                    </p:animEffect>
                                    <p:anim calcmode="lin" valueType="num">
                                      <p:cBhvr>
                                        <p:cTn id="8" dur="500" fill="hold"/>
                                        <p:tgtEl>
                                          <p:spTgt spid="10279940"/>
                                        </p:tgtEl>
                                        <p:attrNameLst>
                                          <p:attrName>ppt_x</p:attrName>
                                        </p:attrNameLst>
                                      </p:cBhvr>
                                      <p:tavLst>
                                        <p:tav tm="0">
                                          <p:val>
                                            <p:strVal val="#ppt_x"/>
                                          </p:val>
                                        </p:tav>
                                        <p:tav tm="100000">
                                          <p:val>
                                            <p:strVal val="#ppt_x"/>
                                          </p:val>
                                        </p:tav>
                                      </p:tavLst>
                                    </p:anim>
                                    <p:anim calcmode="lin" valueType="num">
                                      <p:cBhvr>
                                        <p:cTn id="9" dur="500" fill="hold"/>
                                        <p:tgtEl>
                                          <p:spTgt spid="102799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994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81986" name="Text Box 2"/>
          <p:cNvSpPr txBox="1">
            <a:spLocks noChangeArrowheads="1"/>
          </p:cNvSpPr>
          <p:nvPr/>
        </p:nvSpPr>
        <p:spPr bwMode="auto">
          <a:xfrm>
            <a:off x="228600" y="3051175"/>
            <a:ext cx="8686800" cy="363220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5800" b="0">
                <a:solidFill>
                  <a:srgbClr val="FFFF66"/>
                </a:solidFill>
                <a:latin typeface="Albertus Medium" pitchFamily="34" charset="0"/>
              </a:rPr>
              <a:t>They are </a:t>
            </a:r>
            <a:r>
              <a:rPr lang="en-US" sz="5800" b="0" i="1">
                <a:solidFill>
                  <a:srgbClr val="FFFF66"/>
                </a:solidFill>
                <a:latin typeface="Albertus Medium" pitchFamily="34" charset="0"/>
              </a:rPr>
              <a:t>true</a:t>
            </a:r>
            <a:r>
              <a:rPr lang="en-US" sz="5800" b="0">
                <a:solidFill>
                  <a:srgbClr val="FFFF66"/>
                </a:solidFill>
                <a:latin typeface="Albertus Medium" pitchFamily="34" charset="0"/>
              </a:rPr>
              <a:t> believers</a:t>
            </a:r>
            <a:br>
              <a:rPr lang="en-US" sz="5800" b="0">
                <a:solidFill>
                  <a:srgbClr val="FFFF66"/>
                </a:solidFill>
                <a:latin typeface="Albertus Medium" pitchFamily="34" charset="0"/>
              </a:rPr>
            </a:br>
            <a:r>
              <a:rPr lang="en-US" sz="5800" b="0">
                <a:solidFill>
                  <a:srgbClr val="FFFF66"/>
                </a:solidFill>
                <a:latin typeface="Albertus Medium" pitchFamily="34" charset="0"/>
              </a:rPr>
              <a:t>and the evidence of their relationship with Jesus Christ was truly manifest in what they did </a:t>
            </a:r>
            <a:endParaRPr lang="en-US" sz="4800" b="0" i="1">
              <a:solidFill>
                <a:srgbClr val="FFFF66"/>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81986"/>
                                        </p:tgtEl>
                                        <p:attrNameLst>
                                          <p:attrName>style.visibility</p:attrName>
                                        </p:attrNameLst>
                                      </p:cBhvr>
                                      <p:to>
                                        <p:strVal val="visible"/>
                                      </p:to>
                                    </p:set>
                                    <p:animEffect transition="in" filter="fade">
                                      <p:cBhvr>
                                        <p:cTn id="7" dur="500"/>
                                        <p:tgtEl>
                                          <p:spTgt spid="10281986"/>
                                        </p:tgtEl>
                                      </p:cBhvr>
                                    </p:animEffect>
                                    <p:anim calcmode="lin" valueType="num">
                                      <p:cBhvr>
                                        <p:cTn id="8" dur="500" fill="hold"/>
                                        <p:tgtEl>
                                          <p:spTgt spid="10281986"/>
                                        </p:tgtEl>
                                        <p:attrNameLst>
                                          <p:attrName>ppt_x</p:attrName>
                                        </p:attrNameLst>
                                      </p:cBhvr>
                                      <p:tavLst>
                                        <p:tav tm="0">
                                          <p:val>
                                            <p:strVal val="#ppt_x"/>
                                          </p:val>
                                        </p:tav>
                                        <p:tav tm="100000">
                                          <p:val>
                                            <p:strVal val="#ppt_x"/>
                                          </p:val>
                                        </p:tav>
                                      </p:tavLst>
                                    </p:anim>
                                    <p:anim calcmode="lin" valueType="num">
                                      <p:cBhvr>
                                        <p:cTn id="9" dur="500" fill="hold"/>
                                        <p:tgtEl>
                                          <p:spTgt spid="102819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98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84036" name="Line 4"/>
          <p:cNvSpPr>
            <a:spLocks noChangeShapeType="1"/>
          </p:cNvSpPr>
          <p:nvPr/>
        </p:nvSpPr>
        <p:spPr bwMode="auto">
          <a:xfrm>
            <a:off x="395288" y="1908175"/>
            <a:ext cx="8683625" cy="0"/>
          </a:xfrm>
          <a:prstGeom prst="line">
            <a:avLst/>
          </a:prstGeom>
          <a:noFill/>
          <a:ln w="6350">
            <a:solidFill>
              <a:srgbClr val="66FFFF"/>
            </a:solidFill>
            <a:round/>
            <a:headEnd/>
            <a:tailEnd/>
          </a:ln>
          <a:effectLst/>
          <a:extLst>
            <a:ext uri="{909E8E84-426E-40DD-AFC4-6F175D3DCCD1}">
              <a14:hiddenFill xmlns:a14="http://schemas.microsoft.com/office/drawing/2010/main">
                <a:noFill/>
              </a14:hiddenFill>
            </a:ext>
          </a:extLst>
        </p:spPr>
        <p:txBody>
          <a:bodyPr/>
          <a:lstStyle/>
          <a:p>
            <a:endParaRPr lang="en-US">
              <a:effectLst>
                <a:glow rad="228600">
                  <a:schemeClr val="accent4">
                    <a:satMod val="175000"/>
                    <a:alpha val="40000"/>
                  </a:schemeClr>
                </a:glow>
                <a:outerShdw blurRad="50800" dist="38100" dir="2700000" algn="tl" rotWithShape="0">
                  <a:prstClr val="black">
                    <a:alpha val="40000"/>
                  </a:prstClr>
                </a:outerShdw>
              </a:effectLst>
            </a:endParaRPr>
          </a:p>
        </p:txBody>
      </p:sp>
      <p:sp>
        <p:nvSpPr>
          <p:cNvPr id="10284034" name="Text Box 2"/>
          <p:cNvSpPr txBox="1">
            <a:spLocks noChangeArrowheads="1"/>
          </p:cNvSpPr>
          <p:nvPr/>
        </p:nvSpPr>
        <p:spPr bwMode="auto">
          <a:xfrm>
            <a:off x="228600" y="1206500"/>
            <a:ext cx="8686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spcAft>
                <a:spcPct val="25000"/>
              </a:spcAft>
              <a:buClr>
                <a:srgbClr val="FFFF99"/>
              </a:buClr>
            </a:pPr>
            <a:r>
              <a:rPr lang="en-US" sz="5800" b="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6 Things They Did…</a:t>
            </a:r>
            <a:endParaRPr lang="en-US" sz="4800" b="0" i="1">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endParaRPr>
          </a:p>
        </p:txBody>
      </p:sp>
      <p:sp>
        <p:nvSpPr>
          <p:cNvPr id="10284035" name="Text Box 3"/>
          <p:cNvSpPr txBox="1">
            <a:spLocks noChangeArrowheads="1"/>
          </p:cNvSpPr>
          <p:nvPr/>
        </p:nvSpPr>
        <p:spPr bwMode="auto">
          <a:xfrm>
            <a:off x="333375" y="2151063"/>
            <a:ext cx="8655050" cy="416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80000"/>
              </a:lnSpc>
              <a:spcAft>
                <a:spcPct val="30000"/>
              </a:spcAft>
              <a:buClr>
                <a:srgbClr val="66FFFF"/>
              </a:buClr>
              <a:buFont typeface="Wingdings" pitchFamily="2" charset="2"/>
              <a:buAutoNum type="arabicPeriod"/>
            </a:pPr>
            <a:r>
              <a:rPr lang="en-US" sz="42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They gave food to the hungry</a:t>
            </a:r>
          </a:p>
          <a:p>
            <a:pPr>
              <a:lnSpc>
                <a:spcPct val="80000"/>
              </a:lnSpc>
              <a:spcAft>
                <a:spcPct val="30000"/>
              </a:spcAft>
              <a:buClr>
                <a:srgbClr val="66FFFF"/>
              </a:buClr>
              <a:buFont typeface="Wingdings" pitchFamily="2" charset="2"/>
              <a:buAutoNum type="arabicPeriod"/>
            </a:pPr>
            <a:r>
              <a:rPr lang="en-US" sz="4200" b="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They gave drink to the thirsty</a:t>
            </a:r>
          </a:p>
          <a:p>
            <a:pPr>
              <a:lnSpc>
                <a:spcPct val="80000"/>
              </a:lnSpc>
              <a:spcAft>
                <a:spcPct val="30000"/>
              </a:spcAft>
              <a:buClr>
                <a:srgbClr val="66FFFF"/>
              </a:buClr>
              <a:buFont typeface="Wingdings" pitchFamily="2" charset="2"/>
              <a:buAutoNum type="arabicPeriod"/>
            </a:pPr>
            <a:r>
              <a:rPr lang="en-US" sz="42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They gave hospitality to strangers</a:t>
            </a:r>
          </a:p>
          <a:p>
            <a:pPr>
              <a:lnSpc>
                <a:spcPct val="80000"/>
              </a:lnSpc>
              <a:spcAft>
                <a:spcPct val="30000"/>
              </a:spcAft>
              <a:buClr>
                <a:srgbClr val="66FFFF"/>
              </a:buClr>
              <a:buFont typeface="Wingdings" pitchFamily="2" charset="2"/>
              <a:buAutoNum type="arabicPeriod"/>
            </a:pPr>
            <a:r>
              <a:rPr lang="en-US" sz="4200" b="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They gave clothes to the naked</a:t>
            </a:r>
          </a:p>
          <a:p>
            <a:pPr>
              <a:lnSpc>
                <a:spcPct val="80000"/>
              </a:lnSpc>
              <a:spcAft>
                <a:spcPct val="30000"/>
              </a:spcAft>
              <a:buClr>
                <a:srgbClr val="66FFFF"/>
              </a:buClr>
              <a:buFont typeface="Wingdings" pitchFamily="2" charset="2"/>
              <a:buAutoNum type="arabicPeriod"/>
            </a:pPr>
            <a:r>
              <a:rPr lang="en-US" sz="42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They visited the sick</a:t>
            </a:r>
          </a:p>
          <a:p>
            <a:pPr>
              <a:lnSpc>
                <a:spcPct val="80000"/>
              </a:lnSpc>
              <a:spcAft>
                <a:spcPct val="30000"/>
              </a:spcAft>
              <a:buClr>
                <a:srgbClr val="66FFFF"/>
              </a:buClr>
              <a:buFont typeface="Wingdings" pitchFamily="2" charset="2"/>
              <a:buAutoNum type="arabicPeriod"/>
            </a:pPr>
            <a:r>
              <a:rPr lang="en-US" sz="4200" b="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They befriended those in prison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284034"/>
                                        </p:tgtEl>
                                        <p:attrNameLst>
                                          <p:attrName>style.visibility</p:attrName>
                                        </p:attrNameLst>
                                      </p:cBhvr>
                                      <p:to>
                                        <p:strVal val="visible"/>
                                      </p:to>
                                    </p:set>
                                    <p:anim calcmode="lin" valueType="num">
                                      <p:cBhvr>
                                        <p:cTn id="7" dur="1000" fill="hold"/>
                                        <p:tgtEl>
                                          <p:spTgt spid="10284034"/>
                                        </p:tgtEl>
                                        <p:attrNameLst>
                                          <p:attrName>ppt_w</p:attrName>
                                        </p:attrNameLst>
                                      </p:cBhvr>
                                      <p:tavLst>
                                        <p:tav tm="0">
                                          <p:val>
                                            <p:strVal val="#ppt_w+.3"/>
                                          </p:val>
                                        </p:tav>
                                        <p:tav tm="100000">
                                          <p:val>
                                            <p:strVal val="#ppt_w"/>
                                          </p:val>
                                        </p:tav>
                                      </p:tavLst>
                                    </p:anim>
                                    <p:anim calcmode="lin" valueType="num">
                                      <p:cBhvr>
                                        <p:cTn id="8" dur="1000" fill="hold"/>
                                        <p:tgtEl>
                                          <p:spTgt spid="10284034"/>
                                        </p:tgtEl>
                                        <p:attrNameLst>
                                          <p:attrName>ppt_h</p:attrName>
                                        </p:attrNameLst>
                                      </p:cBhvr>
                                      <p:tavLst>
                                        <p:tav tm="0">
                                          <p:val>
                                            <p:strVal val="#ppt_h"/>
                                          </p:val>
                                        </p:tav>
                                        <p:tav tm="100000">
                                          <p:val>
                                            <p:strVal val="#ppt_h"/>
                                          </p:val>
                                        </p:tav>
                                      </p:tavLst>
                                    </p:anim>
                                    <p:animEffect transition="in" filter="fade">
                                      <p:cBhvr>
                                        <p:cTn id="9" dur="1000"/>
                                        <p:tgtEl>
                                          <p:spTgt spid="10284034"/>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10284036"/>
                                        </p:tgtEl>
                                        <p:attrNameLst>
                                          <p:attrName>style.visibility</p:attrName>
                                        </p:attrNameLst>
                                      </p:cBhvr>
                                      <p:to>
                                        <p:strVal val="visible"/>
                                      </p:to>
                                    </p:set>
                                    <p:anim calcmode="lin" valueType="num">
                                      <p:cBhvr additive="base">
                                        <p:cTn id="12" dur="500" fill="hold"/>
                                        <p:tgtEl>
                                          <p:spTgt spid="10284036"/>
                                        </p:tgtEl>
                                        <p:attrNameLst>
                                          <p:attrName>ppt_x</p:attrName>
                                        </p:attrNameLst>
                                      </p:cBhvr>
                                      <p:tavLst>
                                        <p:tav tm="0">
                                          <p:val>
                                            <p:strVal val="1+#ppt_w/2"/>
                                          </p:val>
                                        </p:tav>
                                        <p:tav tm="100000">
                                          <p:val>
                                            <p:strVal val="#ppt_x"/>
                                          </p:val>
                                        </p:tav>
                                      </p:tavLst>
                                    </p:anim>
                                    <p:anim calcmode="lin" valueType="num">
                                      <p:cBhvr additive="base">
                                        <p:cTn id="13" dur="500" fill="hold"/>
                                        <p:tgtEl>
                                          <p:spTgt spid="1028403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36" fill="hold" nodeType="clickEffect">
                                  <p:stCondLst>
                                    <p:cond delay="0"/>
                                  </p:stCondLst>
                                  <p:childTnLst>
                                    <p:set>
                                      <p:cBhvr>
                                        <p:cTn id="17" dur="1" fill="hold">
                                          <p:stCondLst>
                                            <p:cond delay="0"/>
                                          </p:stCondLst>
                                        </p:cTn>
                                        <p:tgtEl>
                                          <p:spTgt spid="10284035">
                                            <p:txEl>
                                              <p:pRg st="0" end="0"/>
                                            </p:txEl>
                                          </p:spTgt>
                                        </p:tgtEl>
                                        <p:attrNameLst>
                                          <p:attrName>style.visibility</p:attrName>
                                        </p:attrNameLst>
                                      </p:cBhvr>
                                      <p:to>
                                        <p:strVal val="visible"/>
                                      </p:to>
                                    </p:set>
                                    <p:anim calcmode="lin" valueType="num">
                                      <p:cBhvr>
                                        <p:cTn id="18" dur="500" fill="hold"/>
                                        <p:tgtEl>
                                          <p:spTgt spid="10284035">
                                            <p:txEl>
                                              <p:pRg st="0" end="0"/>
                                            </p:txEl>
                                          </p:spTgt>
                                        </p:tgtEl>
                                        <p:attrNameLst>
                                          <p:attrName>ppt_w</p:attrName>
                                        </p:attrNameLst>
                                      </p:cBhvr>
                                      <p:tavLst>
                                        <p:tav tm="0">
                                          <p:val>
                                            <p:strVal val="(6*min(max(#ppt_w*#ppt_h,.3),1)-7.4)/-.7*#ppt_w"/>
                                          </p:val>
                                        </p:tav>
                                        <p:tav tm="100000">
                                          <p:val>
                                            <p:strVal val="#ppt_w"/>
                                          </p:val>
                                        </p:tav>
                                      </p:tavLst>
                                    </p:anim>
                                    <p:anim calcmode="lin" valueType="num">
                                      <p:cBhvr>
                                        <p:cTn id="19" dur="500" fill="hold"/>
                                        <p:tgtEl>
                                          <p:spTgt spid="10284035">
                                            <p:txEl>
                                              <p:pRg st="0" end="0"/>
                                            </p:txEl>
                                          </p:spTgt>
                                        </p:tgtEl>
                                        <p:attrNameLst>
                                          <p:attrName>ppt_h</p:attrName>
                                        </p:attrNameLst>
                                      </p:cBhvr>
                                      <p:tavLst>
                                        <p:tav tm="0">
                                          <p:val>
                                            <p:strVal val="(6*min(max(#ppt_w*#ppt_h,.3),1)-7.4)/-.7*#ppt_h"/>
                                          </p:val>
                                        </p:tav>
                                        <p:tav tm="100000">
                                          <p:val>
                                            <p:strVal val="#ppt_h"/>
                                          </p:val>
                                        </p:tav>
                                      </p:tavLst>
                                    </p:anim>
                                    <p:anim calcmode="lin" valueType="num">
                                      <p:cBhvr>
                                        <p:cTn id="20" dur="500" fill="hold"/>
                                        <p:tgtEl>
                                          <p:spTgt spid="10284035">
                                            <p:txEl>
                                              <p:pRg st="0" end="0"/>
                                            </p:txEl>
                                          </p:spTgt>
                                        </p:tgtEl>
                                        <p:attrNameLst>
                                          <p:attrName>ppt_x</p:attrName>
                                        </p:attrNameLst>
                                      </p:cBhvr>
                                      <p:tavLst>
                                        <p:tav tm="0">
                                          <p:val>
                                            <p:fltVal val="0.5"/>
                                          </p:val>
                                        </p:tav>
                                        <p:tav tm="100000">
                                          <p:val>
                                            <p:strVal val="#ppt_x"/>
                                          </p:val>
                                        </p:tav>
                                      </p:tavLst>
                                    </p:anim>
                                    <p:anim calcmode="lin" valueType="num">
                                      <p:cBhvr>
                                        <p:cTn id="21" dur="500" fill="hold"/>
                                        <p:tgtEl>
                                          <p:spTgt spid="10284035">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36" fill="hold" nodeType="clickEffect">
                                  <p:stCondLst>
                                    <p:cond delay="0"/>
                                  </p:stCondLst>
                                  <p:childTnLst>
                                    <p:set>
                                      <p:cBhvr>
                                        <p:cTn id="25" dur="1" fill="hold">
                                          <p:stCondLst>
                                            <p:cond delay="0"/>
                                          </p:stCondLst>
                                        </p:cTn>
                                        <p:tgtEl>
                                          <p:spTgt spid="10284035">
                                            <p:txEl>
                                              <p:pRg st="1" end="1"/>
                                            </p:txEl>
                                          </p:spTgt>
                                        </p:tgtEl>
                                        <p:attrNameLst>
                                          <p:attrName>style.visibility</p:attrName>
                                        </p:attrNameLst>
                                      </p:cBhvr>
                                      <p:to>
                                        <p:strVal val="visible"/>
                                      </p:to>
                                    </p:set>
                                    <p:anim calcmode="lin" valueType="num">
                                      <p:cBhvr>
                                        <p:cTn id="26" dur="500" fill="hold"/>
                                        <p:tgtEl>
                                          <p:spTgt spid="10284035">
                                            <p:txEl>
                                              <p:pRg st="1" end="1"/>
                                            </p:txEl>
                                          </p:spTgt>
                                        </p:tgtEl>
                                        <p:attrNameLst>
                                          <p:attrName>ppt_w</p:attrName>
                                        </p:attrNameLst>
                                      </p:cBhvr>
                                      <p:tavLst>
                                        <p:tav tm="0">
                                          <p:val>
                                            <p:strVal val="(6*min(max(#ppt_w*#ppt_h,.3),1)-7.4)/-.7*#ppt_w"/>
                                          </p:val>
                                        </p:tav>
                                        <p:tav tm="100000">
                                          <p:val>
                                            <p:strVal val="#ppt_w"/>
                                          </p:val>
                                        </p:tav>
                                      </p:tavLst>
                                    </p:anim>
                                    <p:anim calcmode="lin" valueType="num">
                                      <p:cBhvr>
                                        <p:cTn id="27" dur="500" fill="hold"/>
                                        <p:tgtEl>
                                          <p:spTgt spid="10284035">
                                            <p:txEl>
                                              <p:pRg st="1" end="1"/>
                                            </p:txEl>
                                          </p:spTgt>
                                        </p:tgtEl>
                                        <p:attrNameLst>
                                          <p:attrName>ppt_h</p:attrName>
                                        </p:attrNameLst>
                                      </p:cBhvr>
                                      <p:tavLst>
                                        <p:tav tm="0">
                                          <p:val>
                                            <p:strVal val="(6*min(max(#ppt_w*#ppt_h,.3),1)-7.4)/-.7*#ppt_h"/>
                                          </p:val>
                                        </p:tav>
                                        <p:tav tm="100000">
                                          <p:val>
                                            <p:strVal val="#ppt_h"/>
                                          </p:val>
                                        </p:tav>
                                      </p:tavLst>
                                    </p:anim>
                                    <p:anim calcmode="lin" valueType="num">
                                      <p:cBhvr>
                                        <p:cTn id="28" dur="500" fill="hold"/>
                                        <p:tgtEl>
                                          <p:spTgt spid="10284035">
                                            <p:txEl>
                                              <p:pRg st="1" end="1"/>
                                            </p:txEl>
                                          </p:spTgt>
                                        </p:tgtEl>
                                        <p:attrNameLst>
                                          <p:attrName>ppt_x</p:attrName>
                                        </p:attrNameLst>
                                      </p:cBhvr>
                                      <p:tavLst>
                                        <p:tav tm="0">
                                          <p:val>
                                            <p:fltVal val="0.5"/>
                                          </p:val>
                                        </p:tav>
                                        <p:tav tm="100000">
                                          <p:val>
                                            <p:strVal val="#ppt_x"/>
                                          </p:val>
                                        </p:tav>
                                      </p:tavLst>
                                    </p:anim>
                                    <p:anim calcmode="lin" valueType="num">
                                      <p:cBhvr>
                                        <p:cTn id="29" dur="500" fill="hold"/>
                                        <p:tgtEl>
                                          <p:spTgt spid="10284035">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36" fill="hold" nodeType="clickEffect">
                                  <p:stCondLst>
                                    <p:cond delay="0"/>
                                  </p:stCondLst>
                                  <p:childTnLst>
                                    <p:set>
                                      <p:cBhvr>
                                        <p:cTn id="33" dur="1" fill="hold">
                                          <p:stCondLst>
                                            <p:cond delay="0"/>
                                          </p:stCondLst>
                                        </p:cTn>
                                        <p:tgtEl>
                                          <p:spTgt spid="10284035">
                                            <p:txEl>
                                              <p:pRg st="2" end="2"/>
                                            </p:txEl>
                                          </p:spTgt>
                                        </p:tgtEl>
                                        <p:attrNameLst>
                                          <p:attrName>style.visibility</p:attrName>
                                        </p:attrNameLst>
                                      </p:cBhvr>
                                      <p:to>
                                        <p:strVal val="visible"/>
                                      </p:to>
                                    </p:set>
                                    <p:anim calcmode="lin" valueType="num">
                                      <p:cBhvr>
                                        <p:cTn id="34" dur="500" fill="hold"/>
                                        <p:tgtEl>
                                          <p:spTgt spid="10284035">
                                            <p:txEl>
                                              <p:pRg st="2" end="2"/>
                                            </p:txEl>
                                          </p:spTgt>
                                        </p:tgtEl>
                                        <p:attrNameLst>
                                          <p:attrName>ppt_w</p:attrName>
                                        </p:attrNameLst>
                                      </p:cBhvr>
                                      <p:tavLst>
                                        <p:tav tm="0">
                                          <p:val>
                                            <p:strVal val="(6*min(max(#ppt_w*#ppt_h,.3),1)-7.4)/-.7*#ppt_w"/>
                                          </p:val>
                                        </p:tav>
                                        <p:tav tm="100000">
                                          <p:val>
                                            <p:strVal val="#ppt_w"/>
                                          </p:val>
                                        </p:tav>
                                      </p:tavLst>
                                    </p:anim>
                                    <p:anim calcmode="lin" valueType="num">
                                      <p:cBhvr>
                                        <p:cTn id="35" dur="500" fill="hold"/>
                                        <p:tgtEl>
                                          <p:spTgt spid="10284035">
                                            <p:txEl>
                                              <p:pRg st="2" end="2"/>
                                            </p:txEl>
                                          </p:spTgt>
                                        </p:tgtEl>
                                        <p:attrNameLst>
                                          <p:attrName>ppt_h</p:attrName>
                                        </p:attrNameLst>
                                      </p:cBhvr>
                                      <p:tavLst>
                                        <p:tav tm="0">
                                          <p:val>
                                            <p:strVal val="(6*min(max(#ppt_w*#ppt_h,.3),1)-7.4)/-.7*#ppt_h"/>
                                          </p:val>
                                        </p:tav>
                                        <p:tav tm="100000">
                                          <p:val>
                                            <p:strVal val="#ppt_h"/>
                                          </p:val>
                                        </p:tav>
                                      </p:tavLst>
                                    </p:anim>
                                    <p:anim calcmode="lin" valueType="num">
                                      <p:cBhvr>
                                        <p:cTn id="36" dur="500" fill="hold"/>
                                        <p:tgtEl>
                                          <p:spTgt spid="10284035">
                                            <p:txEl>
                                              <p:pRg st="2" end="2"/>
                                            </p:txEl>
                                          </p:spTgt>
                                        </p:tgtEl>
                                        <p:attrNameLst>
                                          <p:attrName>ppt_x</p:attrName>
                                        </p:attrNameLst>
                                      </p:cBhvr>
                                      <p:tavLst>
                                        <p:tav tm="0">
                                          <p:val>
                                            <p:fltVal val="0.5"/>
                                          </p:val>
                                        </p:tav>
                                        <p:tav tm="100000">
                                          <p:val>
                                            <p:strVal val="#ppt_x"/>
                                          </p:val>
                                        </p:tav>
                                      </p:tavLst>
                                    </p:anim>
                                    <p:anim calcmode="lin" valueType="num">
                                      <p:cBhvr>
                                        <p:cTn id="37" dur="500" fill="hold"/>
                                        <p:tgtEl>
                                          <p:spTgt spid="10284035">
                                            <p:txEl>
                                              <p:pRg st="2" end="2"/>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36" fill="hold" nodeType="clickEffect">
                                  <p:stCondLst>
                                    <p:cond delay="0"/>
                                  </p:stCondLst>
                                  <p:childTnLst>
                                    <p:set>
                                      <p:cBhvr>
                                        <p:cTn id="41" dur="1" fill="hold">
                                          <p:stCondLst>
                                            <p:cond delay="0"/>
                                          </p:stCondLst>
                                        </p:cTn>
                                        <p:tgtEl>
                                          <p:spTgt spid="10284035">
                                            <p:txEl>
                                              <p:pRg st="3" end="3"/>
                                            </p:txEl>
                                          </p:spTgt>
                                        </p:tgtEl>
                                        <p:attrNameLst>
                                          <p:attrName>style.visibility</p:attrName>
                                        </p:attrNameLst>
                                      </p:cBhvr>
                                      <p:to>
                                        <p:strVal val="visible"/>
                                      </p:to>
                                    </p:set>
                                    <p:anim calcmode="lin" valueType="num">
                                      <p:cBhvr>
                                        <p:cTn id="42" dur="500" fill="hold"/>
                                        <p:tgtEl>
                                          <p:spTgt spid="10284035">
                                            <p:txEl>
                                              <p:pRg st="3" end="3"/>
                                            </p:txEl>
                                          </p:spTgt>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284035">
                                            <p:txEl>
                                              <p:pRg st="3" end="3"/>
                                            </p:txEl>
                                          </p:spTgt>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284035">
                                            <p:txEl>
                                              <p:pRg st="3" end="3"/>
                                            </p:txEl>
                                          </p:spTgt>
                                        </p:tgtEl>
                                        <p:attrNameLst>
                                          <p:attrName>ppt_x</p:attrName>
                                        </p:attrNameLst>
                                      </p:cBhvr>
                                      <p:tavLst>
                                        <p:tav tm="0">
                                          <p:val>
                                            <p:fltVal val="0.5"/>
                                          </p:val>
                                        </p:tav>
                                        <p:tav tm="100000">
                                          <p:val>
                                            <p:strVal val="#ppt_x"/>
                                          </p:val>
                                        </p:tav>
                                      </p:tavLst>
                                    </p:anim>
                                    <p:anim calcmode="lin" valueType="num">
                                      <p:cBhvr>
                                        <p:cTn id="45" dur="500" fill="hold"/>
                                        <p:tgtEl>
                                          <p:spTgt spid="10284035">
                                            <p:txEl>
                                              <p:pRg st="3" end="3"/>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36" fill="hold" nodeType="clickEffect">
                                  <p:stCondLst>
                                    <p:cond delay="0"/>
                                  </p:stCondLst>
                                  <p:childTnLst>
                                    <p:set>
                                      <p:cBhvr>
                                        <p:cTn id="49" dur="1" fill="hold">
                                          <p:stCondLst>
                                            <p:cond delay="0"/>
                                          </p:stCondLst>
                                        </p:cTn>
                                        <p:tgtEl>
                                          <p:spTgt spid="10284035">
                                            <p:txEl>
                                              <p:pRg st="4" end="4"/>
                                            </p:txEl>
                                          </p:spTgt>
                                        </p:tgtEl>
                                        <p:attrNameLst>
                                          <p:attrName>style.visibility</p:attrName>
                                        </p:attrNameLst>
                                      </p:cBhvr>
                                      <p:to>
                                        <p:strVal val="visible"/>
                                      </p:to>
                                    </p:set>
                                    <p:anim calcmode="lin" valueType="num">
                                      <p:cBhvr>
                                        <p:cTn id="50" dur="500" fill="hold"/>
                                        <p:tgtEl>
                                          <p:spTgt spid="10284035">
                                            <p:txEl>
                                              <p:pRg st="4" end="4"/>
                                            </p:txEl>
                                          </p:spTgt>
                                        </p:tgtEl>
                                        <p:attrNameLst>
                                          <p:attrName>ppt_w</p:attrName>
                                        </p:attrNameLst>
                                      </p:cBhvr>
                                      <p:tavLst>
                                        <p:tav tm="0">
                                          <p:val>
                                            <p:strVal val="(6*min(max(#ppt_w*#ppt_h,.3),1)-7.4)/-.7*#ppt_w"/>
                                          </p:val>
                                        </p:tav>
                                        <p:tav tm="100000">
                                          <p:val>
                                            <p:strVal val="#ppt_w"/>
                                          </p:val>
                                        </p:tav>
                                      </p:tavLst>
                                    </p:anim>
                                    <p:anim calcmode="lin" valueType="num">
                                      <p:cBhvr>
                                        <p:cTn id="51" dur="500" fill="hold"/>
                                        <p:tgtEl>
                                          <p:spTgt spid="10284035">
                                            <p:txEl>
                                              <p:pRg st="4" end="4"/>
                                            </p:txEl>
                                          </p:spTgt>
                                        </p:tgtEl>
                                        <p:attrNameLst>
                                          <p:attrName>ppt_h</p:attrName>
                                        </p:attrNameLst>
                                      </p:cBhvr>
                                      <p:tavLst>
                                        <p:tav tm="0">
                                          <p:val>
                                            <p:strVal val="(6*min(max(#ppt_w*#ppt_h,.3),1)-7.4)/-.7*#ppt_h"/>
                                          </p:val>
                                        </p:tav>
                                        <p:tav tm="100000">
                                          <p:val>
                                            <p:strVal val="#ppt_h"/>
                                          </p:val>
                                        </p:tav>
                                      </p:tavLst>
                                    </p:anim>
                                    <p:anim calcmode="lin" valueType="num">
                                      <p:cBhvr>
                                        <p:cTn id="52" dur="500" fill="hold"/>
                                        <p:tgtEl>
                                          <p:spTgt spid="10284035">
                                            <p:txEl>
                                              <p:pRg st="4" end="4"/>
                                            </p:txEl>
                                          </p:spTgt>
                                        </p:tgtEl>
                                        <p:attrNameLst>
                                          <p:attrName>ppt_x</p:attrName>
                                        </p:attrNameLst>
                                      </p:cBhvr>
                                      <p:tavLst>
                                        <p:tav tm="0">
                                          <p:val>
                                            <p:fltVal val="0.5"/>
                                          </p:val>
                                        </p:tav>
                                        <p:tav tm="100000">
                                          <p:val>
                                            <p:strVal val="#ppt_x"/>
                                          </p:val>
                                        </p:tav>
                                      </p:tavLst>
                                    </p:anim>
                                    <p:anim calcmode="lin" valueType="num">
                                      <p:cBhvr>
                                        <p:cTn id="53" dur="500" fill="hold"/>
                                        <p:tgtEl>
                                          <p:spTgt spid="10284035">
                                            <p:txEl>
                                              <p:pRg st="4" end="4"/>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36" fill="hold" nodeType="clickEffect">
                                  <p:stCondLst>
                                    <p:cond delay="0"/>
                                  </p:stCondLst>
                                  <p:childTnLst>
                                    <p:set>
                                      <p:cBhvr>
                                        <p:cTn id="57" dur="1" fill="hold">
                                          <p:stCondLst>
                                            <p:cond delay="0"/>
                                          </p:stCondLst>
                                        </p:cTn>
                                        <p:tgtEl>
                                          <p:spTgt spid="10284035">
                                            <p:txEl>
                                              <p:pRg st="5" end="5"/>
                                            </p:txEl>
                                          </p:spTgt>
                                        </p:tgtEl>
                                        <p:attrNameLst>
                                          <p:attrName>style.visibility</p:attrName>
                                        </p:attrNameLst>
                                      </p:cBhvr>
                                      <p:to>
                                        <p:strVal val="visible"/>
                                      </p:to>
                                    </p:set>
                                    <p:anim calcmode="lin" valueType="num">
                                      <p:cBhvr>
                                        <p:cTn id="58" dur="500" fill="hold"/>
                                        <p:tgtEl>
                                          <p:spTgt spid="10284035">
                                            <p:txEl>
                                              <p:pRg st="5" end="5"/>
                                            </p:txEl>
                                          </p:spTgt>
                                        </p:tgtEl>
                                        <p:attrNameLst>
                                          <p:attrName>ppt_w</p:attrName>
                                        </p:attrNameLst>
                                      </p:cBhvr>
                                      <p:tavLst>
                                        <p:tav tm="0">
                                          <p:val>
                                            <p:strVal val="(6*min(max(#ppt_w*#ppt_h,.3),1)-7.4)/-.7*#ppt_w"/>
                                          </p:val>
                                        </p:tav>
                                        <p:tav tm="100000">
                                          <p:val>
                                            <p:strVal val="#ppt_w"/>
                                          </p:val>
                                        </p:tav>
                                      </p:tavLst>
                                    </p:anim>
                                    <p:anim calcmode="lin" valueType="num">
                                      <p:cBhvr>
                                        <p:cTn id="59" dur="500" fill="hold"/>
                                        <p:tgtEl>
                                          <p:spTgt spid="10284035">
                                            <p:txEl>
                                              <p:pRg st="5" end="5"/>
                                            </p:txEl>
                                          </p:spTgt>
                                        </p:tgtEl>
                                        <p:attrNameLst>
                                          <p:attrName>ppt_h</p:attrName>
                                        </p:attrNameLst>
                                      </p:cBhvr>
                                      <p:tavLst>
                                        <p:tav tm="0">
                                          <p:val>
                                            <p:strVal val="(6*min(max(#ppt_w*#ppt_h,.3),1)-7.4)/-.7*#ppt_h"/>
                                          </p:val>
                                        </p:tav>
                                        <p:tav tm="100000">
                                          <p:val>
                                            <p:strVal val="#ppt_h"/>
                                          </p:val>
                                        </p:tav>
                                      </p:tavLst>
                                    </p:anim>
                                    <p:anim calcmode="lin" valueType="num">
                                      <p:cBhvr>
                                        <p:cTn id="60" dur="500" fill="hold"/>
                                        <p:tgtEl>
                                          <p:spTgt spid="10284035">
                                            <p:txEl>
                                              <p:pRg st="5" end="5"/>
                                            </p:txEl>
                                          </p:spTgt>
                                        </p:tgtEl>
                                        <p:attrNameLst>
                                          <p:attrName>ppt_x</p:attrName>
                                        </p:attrNameLst>
                                      </p:cBhvr>
                                      <p:tavLst>
                                        <p:tav tm="0">
                                          <p:val>
                                            <p:fltVal val="0.5"/>
                                          </p:val>
                                        </p:tav>
                                        <p:tav tm="100000">
                                          <p:val>
                                            <p:strVal val="#ppt_x"/>
                                          </p:val>
                                        </p:tav>
                                      </p:tavLst>
                                    </p:anim>
                                    <p:anim calcmode="lin" valueType="num">
                                      <p:cBhvr>
                                        <p:cTn id="61" dur="500" fill="hold"/>
                                        <p:tgtEl>
                                          <p:spTgt spid="10284035">
                                            <p:txEl>
                                              <p:pRg st="5" end="5"/>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4036" grpId="0" animBg="1"/>
      <p:bldP spid="1028403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28600" y="884599"/>
            <a:ext cx="8686800" cy="5262979"/>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000" b="0" dirty="0" smtClean="0">
                <a:solidFill>
                  <a:schemeClr val="bg1"/>
                </a:solidFill>
                <a:latin typeface="Albertus Medium" pitchFamily="34" charset="0"/>
              </a:rPr>
              <a:t>It Is The Vital Portion Of A Section Centering On A Series Of Parables That All Deal With The Question The Disciples Asked At The Beginning Of Matthew 25 </a:t>
            </a:r>
            <a:endParaRPr lang="en-US" sz="4800" b="0" i="1" dirty="0">
              <a:solidFill>
                <a:srgbClr val="66FFFF"/>
              </a:solidFill>
              <a:latin typeface="Albertus Medium" pitchFamily="34" charset="0"/>
            </a:endParaRPr>
          </a:p>
        </p:txBody>
      </p:sp>
    </p:spTree>
    <p:extLst>
      <p:ext uri="{BB962C8B-B14F-4D97-AF65-F5344CB8AC3E}">
        <p14:creationId xmlns:p14="http://schemas.microsoft.com/office/powerpoint/2010/main" val="19865285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86082" name="Text Box 2"/>
          <p:cNvSpPr txBox="1">
            <a:spLocks noChangeArrowheads="1"/>
          </p:cNvSpPr>
          <p:nvPr/>
        </p:nvSpPr>
        <p:spPr bwMode="auto">
          <a:xfrm>
            <a:off x="228600" y="3822700"/>
            <a:ext cx="8686800" cy="28733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600" b="0">
                <a:solidFill>
                  <a:schemeClr val="bg1"/>
                </a:solidFill>
                <a:latin typeface="Albertus Medium" pitchFamily="34" charset="0"/>
              </a:rPr>
              <a:t>These true believers in Jesus Christ had </a:t>
            </a:r>
            <a:r>
              <a:rPr lang="en-US" sz="7600" b="0" i="1">
                <a:solidFill>
                  <a:srgbClr val="FFFF99"/>
                </a:solidFill>
                <a:latin typeface="Albertus Medium" pitchFamily="34" charset="0"/>
              </a:rPr>
              <a:t>Faith In Action!</a:t>
            </a:r>
            <a:endParaRPr lang="en-US" sz="6400" b="0" i="1">
              <a:solidFill>
                <a:srgbClr val="FFFF99"/>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86082"/>
                                        </p:tgtEl>
                                        <p:attrNameLst>
                                          <p:attrName>style.visibility</p:attrName>
                                        </p:attrNameLst>
                                      </p:cBhvr>
                                      <p:to>
                                        <p:strVal val="visible"/>
                                      </p:to>
                                    </p:set>
                                    <p:animEffect transition="in" filter="fade">
                                      <p:cBhvr>
                                        <p:cTn id="7" dur="500"/>
                                        <p:tgtEl>
                                          <p:spTgt spid="10286082"/>
                                        </p:tgtEl>
                                      </p:cBhvr>
                                    </p:animEffect>
                                    <p:anim calcmode="lin" valueType="num">
                                      <p:cBhvr>
                                        <p:cTn id="8" dur="500" fill="hold"/>
                                        <p:tgtEl>
                                          <p:spTgt spid="10286082"/>
                                        </p:tgtEl>
                                        <p:attrNameLst>
                                          <p:attrName>ppt_x</p:attrName>
                                        </p:attrNameLst>
                                      </p:cBhvr>
                                      <p:tavLst>
                                        <p:tav tm="0">
                                          <p:val>
                                            <p:strVal val="#ppt_x"/>
                                          </p:val>
                                        </p:tav>
                                        <p:tav tm="100000">
                                          <p:val>
                                            <p:strVal val="#ppt_x"/>
                                          </p:val>
                                        </p:tav>
                                      </p:tavLst>
                                    </p:anim>
                                    <p:anim calcmode="lin" valueType="num">
                                      <p:cBhvr>
                                        <p:cTn id="9" dur="500" fill="hold"/>
                                        <p:tgtEl>
                                          <p:spTgt spid="10286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608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88130" name="Rectangle 2"/>
          <p:cNvSpPr>
            <a:spLocks noChangeArrowheads="1"/>
          </p:cNvSpPr>
          <p:nvPr/>
        </p:nvSpPr>
        <p:spPr bwMode="auto">
          <a:xfrm>
            <a:off x="203200" y="4058578"/>
            <a:ext cx="8763000" cy="2661523"/>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8131" name="Text Box 3"/>
          <p:cNvSpPr txBox="1">
            <a:spLocks noChangeArrowheads="1"/>
          </p:cNvSpPr>
          <p:nvPr/>
        </p:nvSpPr>
        <p:spPr bwMode="auto">
          <a:xfrm>
            <a:off x="279400" y="4134778"/>
            <a:ext cx="8610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1 John 3:16-19</a:t>
            </a:r>
            <a:br>
              <a:rPr lang="en-US" b="0" dirty="0">
                <a:solidFill>
                  <a:srgbClr val="FFFF00"/>
                </a:solidFill>
                <a:latin typeface="Teen" pitchFamily="2" charset="0"/>
              </a:rPr>
            </a:br>
            <a:r>
              <a:rPr lang="en-US" b="0" baseline="30000" dirty="0" smtClean="0">
                <a:solidFill>
                  <a:srgbClr val="FFFF00"/>
                </a:solidFill>
                <a:latin typeface="Teen" pitchFamily="2" charset="0"/>
              </a:rPr>
              <a:t>16</a:t>
            </a:r>
            <a:r>
              <a:rPr lang="en-US" b="0" dirty="0" smtClean="0">
                <a:solidFill>
                  <a:schemeClr val="bg1"/>
                </a:solidFill>
                <a:latin typeface="Teen" pitchFamily="2" charset="0"/>
              </a:rPr>
              <a:t>Hereby </a:t>
            </a:r>
            <a:r>
              <a:rPr lang="en-US" b="0" dirty="0">
                <a:solidFill>
                  <a:schemeClr val="bg1"/>
                </a:solidFill>
                <a:latin typeface="Teen" pitchFamily="2" charset="0"/>
              </a:rPr>
              <a:t>perceive we the love of God, because he laid down his life for us: and we ought to lay down our lives for the brethren.</a:t>
            </a:r>
            <a:r>
              <a:rPr lang="en-US" b="0" dirty="0">
                <a:solidFill>
                  <a:schemeClr val="folHlink"/>
                </a:solidFill>
                <a:latin typeface="Teen" pitchFamily="2" charset="0"/>
              </a:rPr>
              <a:t> </a:t>
            </a:r>
            <a:endParaRPr lang="en-US" b="0" dirty="0">
              <a:solidFill>
                <a:schemeClr val="bg1"/>
              </a:solidFill>
              <a:latin typeface="Teen"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88131"/>
                                        </p:tgtEl>
                                        <p:attrNameLst>
                                          <p:attrName>style.visibility</p:attrName>
                                        </p:attrNameLst>
                                      </p:cBhvr>
                                      <p:to>
                                        <p:strVal val="visible"/>
                                      </p:to>
                                    </p:set>
                                    <p:animEffect transition="in" filter="fade">
                                      <p:cBhvr>
                                        <p:cTn id="7" dur="500"/>
                                        <p:tgtEl>
                                          <p:spTgt spid="102881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8130"/>
                                        </p:tgtEl>
                                        <p:attrNameLst>
                                          <p:attrName>style.visibility</p:attrName>
                                        </p:attrNameLst>
                                      </p:cBhvr>
                                      <p:to>
                                        <p:strVal val="visible"/>
                                      </p:to>
                                    </p:set>
                                    <p:animEffect transition="in" filter="fade">
                                      <p:cBhvr>
                                        <p:cTn id="10" dur="500"/>
                                        <p:tgtEl>
                                          <p:spTgt spid="1028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8130" grpId="0" animBg="1"/>
      <p:bldP spid="1028813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92226" name="Rectangle 2"/>
          <p:cNvSpPr>
            <a:spLocks noChangeArrowheads="1"/>
          </p:cNvSpPr>
          <p:nvPr/>
        </p:nvSpPr>
        <p:spPr bwMode="auto">
          <a:xfrm>
            <a:off x="203200" y="3567817"/>
            <a:ext cx="8763000" cy="3147616"/>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2227" name="Text Box 3"/>
          <p:cNvSpPr txBox="1">
            <a:spLocks noChangeArrowheads="1"/>
          </p:cNvSpPr>
          <p:nvPr/>
        </p:nvSpPr>
        <p:spPr bwMode="auto">
          <a:xfrm>
            <a:off x="279400" y="3637666"/>
            <a:ext cx="86106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1 John 3:16-19</a:t>
            </a:r>
            <a:br>
              <a:rPr lang="en-US" b="0" dirty="0">
                <a:solidFill>
                  <a:srgbClr val="FFFF00"/>
                </a:solidFill>
                <a:latin typeface="Teen" pitchFamily="2" charset="0"/>
              </a:rPr>
            </a:br>
            <a:r>
              <a:rPr lang="en-US" b="0" baseline="30000" dirty="0" smtClean="0">
                <a:solidFill>
                  <a:srgbClr val="FFFF00"/>
                </a:solidFill>
                <a:latin typeface="Teen" pitchFamily="2" charset="0"/>
              </a:rPr>
              <a:t>17</a:t>
            </a:r>
            <a:r>
              <a:rPr lang="en-US" b="0" dirty="0" smtClean="0">
                <a:solidFill>
                  <a:schemeClr val="bg1"/>
                </a:solidFill>
                <a:latin typeface="Teen" pitchFamily="2" charset="0"/>
              </a:rPr>
              <a:t>But </a:t>
            </a:r>
            <a:r>
              <a:rPr lang="en-US" b="0" dirty="0">
                <a:solidFill>
                  <a:schemeClr val="bg1"/>
                </a:solidFill>
                <a:latin typeface="Teen" pitchFamily="2" charset="0"/>
              </a:rPr>
              <a:t>whoso hath this world's good, and </a:t>
            </a:r>
            <a:r>
              <a:rPr lang="en-US" b="0" dirty="0" err="1">
                <a:solidFill>
                  <a:schemeClr val="bg1"/>
                </a:solidFill>
                <a:latin typeface="Teen" pitchFamily="2" charset="0"/>
              </a:rPr>
              <a:t>seeth</a:t>
            </a:r>
            <a:r>
              <a:rPr lang="en-US" b="0" dirty="0">
                <a:solidFill>
                  <a:schemeClr val="bg1"/>
                </a:solidFill>
                <a:latin typeface="Teen" pitchFamily="2" charset="0"/>
              </a:rPr>
              <a:t> his brother have need, and </a:t>
            </a:r>
            <a:r>
              <a:rPr lang="en-US" b="0" dirty="0" err="1">
                <a:solidFill>
                  <a:schemeClr val="bg1"/>
                </a:solidFill>
                <a:latin typeface="Teen" pitchFamily="2" charset="0"/>
              </a:rPr>
              <a:t>shutteth</a:t>
            </a:r>
            <a:r>
              <a:rPr lang="en-US" b="0" dirty="0">
                <a:solidFill>
                  <a:schemeClr val="bg1"/>
                </a:solidFill>
                <a:latin typeface="Teen" pitchFamily="2" charset="0"/>
              </a:rPr>
              <a:t> up his bowels of compassion from him, how </a:t>
            </a:r>
            <a:r>
              <a:rPr lang="en-US" b="0" dirty="0" err="1">
                <a:solidFill>
                  <a:schemeClr val="bg1"/>
                </a:solidFill>
                <a:latin typeface="Teen" pitchFamily="2" charset="0"/>
              </a:rPr>
              <a:t>dwelleth</a:t>
            </a:r>
            <a:r>
              <a:rPr lang="en-US" b="0" dirty="0">
                <a:solidFill>
                  <a:schemeClr val="bg1"/>
                </a:solidFill>
                <a:latin typeface="Teen" pitchFamily="2" charset="0"/>
              </a:rPr>
              <a:t> the love of God in him? </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94274" name="Rectangle 2"/>
          <p:cNvSpPr>
            <a:spLocks noChangeArrowheads="1"/>
          </p:cNvSpPr>
          <p:nvPr/>
        </p:nvSpPr>
        <p:spPr bwMode="auto">
          <a:xfrm>
            <a:off x="203200" y="4551607"/>
            <a:ext cx="8763000" cy="2165906"/>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4275" name="Text Box 3"/>
          <p:cNvSpPr txBox="1">
            <a:spLocks noChangeArrowheads="1"/>
          </p:cNvSpPr>
          <p:nvPr/>
        </p:nvSpPr>
        <p:spPr bwMode="auto">
          <a:xfrm>
            <a:off x="279400" y="4624632"/>
            <a:ext cx="86106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1 John 3:16-19</a:t>
            </a:r>
            <a:br>
              <a:rPr lang="en-US" b="0" dirty="0">
                <a:solidFill>
                  <a:srgbClr val="FFFF00"/>
                </a:solidFill>
                <a:latin typeface="Teen" pitchFamily="2" charset="0"/>
              </a:rPr>
            </a:br>
            <a:r>
              <a:rPr lang="en-US" b="0" baseline="30000" dirty="0" smtClean="0">
                <a:solidFill>
                  <a:srgbClr val="FFFF00"/>
                </a:solidFill>
                <a:latin typeface="Teen" pitchFamily="2" charset="0"/>
              </a:rPr>
              <a:t>18</a:t>
            </a:r>
            <a:r>
              <a:rPr lang="en-US" b="0" dirty="0" smtClean="0">
                <a:solidFill>
                  <a:schemeClr val="bg1"/>
                </a:solidFill>
                <a:latin typeface="Teen" pitchFamily="2" charset="0"/>
              </a:rPr>
              <a:t>My </a:t>
            </a:r>
            <a:r>
              <a:rPr lang="en-US" b="0" dirty="0">
                <a:solidFill>
                  <a:schemeClr val="bg1"/>
                </a:solidFill>
                <a:latin typeface="Teen" pitchFamily="2" charset="0"/>
              </a:rPr>
              <a:t>little children, let us not love in word, neither in tongue; but in deed and in truth.</a:t>
            </a:r>
            <a:r>
              <a:rPr lang="en-US" b="0" dirty="0">
                <a:solidFill>
                  <a:schemeClr val="folHlink"/>
                </a:solidFill>
                <a:latin typeface="Teen" pitchFamily="2" charset="0"/>
              </a:rPr>
              <a:t> </a:t>
            </a:r>
            <a:endParaRPr lang="en-US" b="0" dirty="0">
              <a:solidFill>
                <a:schemeClr val="bg1"/>
              </a:solidFill>
              <a:latin typeface="Teen" pitchFamily="2"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96322" name="Rectangle 2"/>
          <p:cNvSpPr>
            <a:spLocks noChangeArrowheads="1"/>
          </p:cNvSpPr>
          <p:nvPr/>
        </p:nvSpPr>
        <p:spPr bwMode="auto">
          <a:xfrm>
            <a:off x="203200" y="4560451"/>
            <a:ext cx="8763000" cy="2151618"/>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6323" name="Text Box 3"/>
          <p:cNvSpPr txBox="1">
            <a:spLocks noChangeArrowheads="1"/>
          </p:cNvSpPr>
          <p:nvPr/>
        </p:nvSpPr>
        <p:spPr bwMode="auto">
          <a:xfrm>
            <a:off x="279400" y="4619188"/>
            <a:ext cx="86106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1 John 3:16-19</a:t>
            </a:r>
            <a:br>
              <a:rPr lang="en-US" b="0" dirty="0">
                <a:solidFill>
                  <a:srgbClr val="FFFF00"/>
                </a:solidFill>
                <a:latin typeface="Teen" pitchFamily="2" charset="0"/>
              </a:rPr>
            </a:br>
            <a:r>
              <a:rPr lang="en-US" b="0" baseline="30000" dirty="0" smtClean="0">
                <a:solidFill>
                  <a:srgbClr val="FFFF00"/>
                </a:solidFill>
                <a:latin typeface="Teen" pitchFamily="2" charset="0"/>
              </a:rPr>
              <a:t>19</a:t>
            </a:r>
            <a:r>
              <a:rPr lang="en-US" b="0" dirty="0" smtClean="0">
                <a:solidFill>
                  <a:schemeClr val="bg1"/>
                </a:solidFill>
                <a:latin typeface="Teen" pitchFamily="2" charset="0"/>
              </a:rPr>
              <a:t>And </a:t>
            </a:r>
            <a:r>
              <a:rPr lang="en-US" b="0" dirty="0">
                <a:solidFill>
                  <a:schemeClr val="bg1"/>
                </a:solidFill>
                <a:latin typeface="Teen" pitchFamily="2" charset="0"/>
              </a:rPr>
              <a:t>hereby we know that we are of the truth, and shall assure our hearts before him. </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98372" name="Text Box 4"/>
          <p:cNvSpPr txBox="1">
            <a:spLocks noChangeArrowheads="1"/>
          </p:cNvSpPr>
          <p:nvPr/>
        </p:nvSpPr>
        <p:spPr bwMode="auto">
          <a:xfrm>
            <a:off x="0" y="876300"/>
            <a:ext cx="9144000" cy="65405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4600" b="0">
                <a:solidFill>
                  <a:srgbClr val="FFFF66"/>
                </a:solidFill>
                <a:latin typeface="Albertus Medium" pitchFamily="34" charset="0"/>
              </a:rPr>
              <a:t>WHO DID THEY DO THIS FOR?</a:t>
            </a:r>
            <a:endParaRPr lang="en-US" sz="4600" b="0" i="1">
              <a:solidFill>
                <a:srgbClr val="FFFF66"/>
              </a:solidFill>
              <a:latin typeface="Albertus Medium" pitchFamily="34" charset="0"/>
            </a:endParaRPr>
          </a:p>
        </p:txBody>
      </p:sp>
      <p:sp>
        <p:nvSpPr>
          <p:cNvPr id="10298373" name="Rectangle 5"/>
          <p:cNvSpPr>
            <a:spLocks noChangeArrowheads="1"/>
          </p:cNvSpPr>
          <p:nvPr/>
        </p:nvSpPr>
        <p:spPr bwMode="auto">
          <a:xfrm>
            <a:off x="203200" y="3559647"/>
            <a:ext cx="8763000" cy="3153966"/>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8374" name="Text Box 6"/>
          <p:cNvSpPr txBox="1">
            <a:spLocks noChangeArrowheads="1"/>
          </p:cNvSpPr>
          <p:nvPr/>
        </p:nvSpPr>
        <p:spPr bwMode="auto">
          <a:xfrm>
            <a:off x="279400" y="3635846"/>
            <a:ext cx="86106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Matthew 25:40</a:t>
            </a:r>
            <a:r>
              <a:rPr lang="en-US" b="0" dirty="0">
                <a:solidFill>
                  <a:schemeClr val="folHlink"/>
                </a:solidFill>
                <a:latin typeface="Teen" pitchFamily="2" charset="0"/>
              </a:rPr>
              <a:t/>
            </a:r>
            <a:br>
              <a:rPr lang="en-US" b="0" dirty="0">
                <a:solidFill>
                  <a:schemeClr val="folHlink"/>
                </a:solidFill>
                <a:latin typeface="Teen" pitchFamily="2" charset="0"/>
              </a:rPr>
            </a:br>
            <a:r>
              <a:rPr lang="en-US" b="0" dirty="0">
                <a:solidFill>
                  <a:schemeClr val="bg1"/>
                </a:solidFill>
                <a:latin typeface="Teen" pitchFamily="2" charset="0"/>
              </a:rPr>
              <a:t>And the King shall answer and say unto them, Verily I say unto you, Inasmuch as ye have done it unto one of the least of these my brethren, ye have done it unto me.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98372"/>
                                        </p:tgtEl>
                                        <p:attrNameLst>
                                          <p:attrName>style.visibility</p:attrName>
                                        </p:attrNameLst>
                                      </p:cBhvr>
                                      <p:to>
                                        <p:strVal val="visible"/>
                                      </p:to>
                                    </p:set>
                                    <p:animEffect transition="in" filter="fade">
                                      <p:cBhvr>
                                        <p:cTn id="7" dur="500"/>
                                        <p:tgtEl>
                                          <p:spTgt spid="10298372"/>
                                        </p:tgtEl>
                                      </p:cBhvr>
                                    </p:animEffect>
                                    <p:anim calcmode="lin" valueType="num">
                                      <p:cBhvr>
                                        <p:cTn id="8" dur="500" fill="hold"/>
                                        <p:tgtEl>
                                          <p:spTgt spid="10298372"/>
                                        </p:tgtEl>
                                        <p:attrNameLst>
                                          <p:attrName>ppt_x</p:attrName>
                                        </p:attrNameLst>
                                      </p:cBhvr>
                                      <p:tavLst>
                                        <p:tav tm="0">
                                          <p:val>
                                            <p:strVal val="#ppt_x"/>
                                          </p:val>
                                        </p:tav>
                                        <p:tav tm="100000">
                                          <p:val>
                                            <p:strVal val="#ppt_x"/>
                                          </p:val>
                                        </p:tav>
                                      </p:tavLst>
                                    </p:anim>
                                    <p:anim calcmode="lin" valueType="num">
                                      <p:cBhvr>
                                        <p:cTn id="9" dur="500" fill="hold"/>
                                        <p:tgtEl>
                                          <p:spTgt spid="1029837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98374"/>
                                        </p:tgtEl>
                                        <p:attrNameLst>
                                          <p:attrName>style.visibility</p:attrName>
                                        </p:attrNameLst>
                                      </p:cBhvr>
                                      <p:to>
                                        <p:strVal val="visible"/>
                                      </p:to>
                                    </p:set>
                                    <p:animEffect transition="in" filter="fade">
                                      <p:cBhvr>
                                        <p:cTn id="14" dur="500"/>
                                        <p:tgtEl>
                                          <p:spTgt spid="1029837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98373"/>
                                        </p:tgtEl>
                                        <p:attrNameLst>
                                          <p:attrName>style.visibility</p:attrName>
                                        </p:attrNameLst>
                                      </p:cBhvr>
                                      <p:to>
                                        <p:strVal val="visible"/>
                                      </p:to>
                                    </p:set>
                                    <p:animEffect transition="in" filter="fade">
                                      <p:cBhvr>
                                        <p:cTn id="17" dur="500"/>
                                        <p:tgtEl>
                                          <p:spTgt spid="1029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8372" grpId="0" autoUpdateAnimBg="0"/>
      <p:bldP spid="10298373" grpId="0" animBg="1"/>
      <p:bldP spid="1029837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00418" name="Text Box 2"/>
          <p:cNvSpPr txBox="1">
            <a:spLocks noChangeArrowheads="1"/>
          </p:cNvSpPr>
          <p:nvPr/>
        </p:nvSpPr>
        <p:spPr bwMode="auto">
          <a:xfrm>
            <a:off x="0" y="876300"/>
            <a:ext cx="9144000" cy="65405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4600" b="0">
                <a:solidFill>
                  <a:srgbClr val="FFFF66"/>
                </a:solidFill>
                <a:latin typeface="Albertus Medium" pitchFamily="34" charset="0"/>
              </a:rPr>
              <a:t>WHO DID THEY DO THIS FOR?</a:t>
            </a:r>
            <a:endParaRPr lang="en-US" sz="4600" b="0" i="1">
              <a:solidFill>
                <a:srgbClr val="FFFF66"/>
              </a:solidFill>
              <a:latin typeface="Albertus Medium" pitchFamily="34" charset="0"/>
            </a:endParaRPr>
          </a:p>
        </p:txBody>
      </p:sp>
      <p:sp>
        <p:nvSpPr>
          <p:cNvPr id="10300421" name="Text Box 5"/>
          <p:cNvSpPr txBox="1">
            <a:spLocks noChangeArrowheads="1"/>
          </p:cNvSpPr>
          <p:nvPr/>
        </p:nvSpPr>
        <p:spPr bwMode="auto">
          <a:xfrm>
            <a:off x="228600" y="4978400"/>
            <a:ext cx="8686800" cy="94615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000" b="0">
                <a:solidFill>
                  <a:schemeClr val="bg1"/>
                </a:solidFill>
                <a:latin typeface="Albertus Medium" pitchFamily="34" charset="0"/>
              </a:rPr>
              <a:t>“MY BRETHREN”</a:t>
            </a:r>
            <a:endParaRPr lang="en-US" sz="5800" b="0" i="1">
              <a:solidFill>
                <a:schemeClr val="bg1"/>
              </a:solidFill>
              <a:latin typeface="Albertus Medium" pitchFamily="34" charset="0"/>
            </a:endParaRPr>
          </a:p>
        </p:txBody>
      </p:sp>
      <p:sp>
        <p:nvSpPr>
          <p:cNvPr id="10300422" name="Text Box 6"/>
          <p:cNvSpPr txBox="1">
            <a:spLocks noChangeArrowheads="1"/>
          </p:cNvSpPr>
          <p:nvPr/>
        </p:nvSpPr>
        <p:spPr bwMode="auto">
          <a:xfrm>
            <a:off x="228600" y="5791200"/>
            <a:ext cx="8686800" cy="8477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200" b="0" i="1">
                <a:solidFill>
                  <a:srgbClr val="FFFF66"/>
                </a:solidFill>
                <a:latin typeface="Albertus Medium" pitchFamily="34" charset="0"/>
              </a:rPr>
              <a:t>They did it for the Jews!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00421"/>
                                        </p:tgtEl>
                                        <p:attrNameLst>
                                          <p:attrName>style.visibility</p:attrName>
                                        </p:attrNameLst>
                                      </p:cBhvr>
                                      <p:to>
                                        <p:strVal val="visible"/>
                                      </p:to>
                                    </p:set>
                                    <p:animEffect transition="in" filter="fade">
                                      <p:cBhvr>
                                        <p:cTn id="7" dur="500"/>
                                        <p:tgtEl>
                                          <p:spTgt spid="10300421"/>
                                        </p:tgtEl>
                                      </p:cBhvr>
                                    </p:animEffect>
                                    <p:anim calcmode="lin" valueType="num">
                                      <p:cBhvr>
                                        <p:cTn id="8" dur="500" fill="hold"/>
                                        <p:tgtEl>
                                          <p:spTgt spid="10300421"/>
                                        </p:tgtEl>
                                        <p:attrNameLst>
                                          <p:attrName>ppt_x</p:attrName>
                                        </p:attrNameLst>
                                      </p:cBhvr>
                                      <p:tavLst>
                                        <p:tav tm="0">
                                          <p:val>
                                            <p:strVal val="#ppt_x"/>
                                          </p:val>
                                        </p:tav>
                                        <p:tav tm="100000">
                                          <p:val>
                                            <p:strVal val="#ppt_x"/>
                                          </p:val>
                                        </p:tav>
                                      </p:tavLst>
                                    </p:anim>
                                    <p:anim calcmode="lin" valueType="num">
                                      <p:cBhvr>
                                        <p:cTn id="9" dur="500" fill="hold"/>
                                        <p:tgtEl>
                                          <p:spTgt spid="1030042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300422"/>
                                        </p:tgtEl>
                                        <p:attrNameLst>
                                          <p:attrName>style.visibility</p:attrName>
                                        </p:attrNameLst>
                                      </p:cBhvr>
                                      <p:to>
                                        <p:strVal val="visible"/>
                                      </p:to>
                                    </p:set>
                                    <p:animEffect transition="in" filter="fade">
                                      <p:cBhvr>
                                        <p:cTn id="14" dur="500"/>
                                        <p:tgtEl>
                                          <p:spTgt spid="10300422"/>
                                        </p:tgtEl>
                                      </p:cBhvr>
                                    </p:animEffect>
                                    <p:anim calcmode="lin" valueType="num">
                                      <p:cBhvr>
                                        <p:cTn id="15" dur="500" fill="hold"/>
                                        <p:tgtEl>
                                          <p:spTgt spid="10300422"/>
                                        </p:tgtEl>
                                        <p:attrNameLst>
                                          <p:attrName>ppt_x</p:attrName>
                                        </p:attrNameLst>
                                      </p:cBhvr>
                                      <p:tavLst>
                                        <p:tav tm="0">
                                          <p:val>
                                            <p:strVal val="#ppt_x"/>
                                          </p:val>
                                        </p:tav>
                                        <p:tav tm="100000">
                                          <p:val>
                                            <p:strVal val="#ppt_x"/>
                                          </p:val>
                                        </p:tav>
                                      </p:tavLst>
                                    </p:anim>
                                    <p:anim calcmode="lin" valueType="num">
                                      <p:cBhvr>
                                        <p:cTn id="16" dur="500" fill="hold"/>
                                        <p:tgtEl>
                                          <p:spTgt spid="103004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0421" grpId="0" autoUpdateAnimBg="0"/>
      <p:bldP spid="10300422"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02466" name="Text Box 2"/>
          <p:cNvSpPr txBox="1">
            <a:spLocks noChangeArrowheads="1"/>
          </p:cNvSpPr>
          <p:nvPr/>
        </p:nvSpPr>
        <p:spPr bwMode="auto">
          <a:xfrm>
            <a:off x="0" y="876300"/>
            <a:ext cx="9144000" cy="65405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4600" b="0">
                <a:solidFill>
                  <a:srgbClr val="FFFF66"/>
                </a:solidFill>
                <a:latin typeface="Albertus Medium" pitchFamily="34" charset="0"/>
              </a:rPr>
              <a:t>WHO DID THEY DO THIS FOR?</a:t>
            </a:r>
            <a:endParaRPr lang="en-US" sz="4600" b="0" i="1">
              <a:solidFill>
                <a:srgbClr val="FFFF66"/>
              </a:solidFill>
              <a:latin typeface="Albertus Medium" pitchFamily="34" charset="0"/>
            </a:endParaRPr>
          </a:p>
        </p:txBody>
      </p:sp>
      <p:sp>
        <p:nvSpPr>
          <p:cNvPr id="10302467" name="Rectangle 3"/>
          <p:cNvSpPr>
            <a:spLocks noChangeArrowheads="1"/>
          </p:cNvSpPr>
          <p:nvPr/>
        </p:nvSpPr>
        <p:spPr bwMode="auto">
          <a:xfrm>
            <a:off x="203200" y="4080348"/>
            <a:ext cx="8763000" cy="2630745"/>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2468" name="Text Box 4"/>
          <p:cNvSpPr txBox="1">
            <a:spLocks noChangeArrowheads="1"/>
          </p:cNvSpPr>
          <p:nvPr/>
        </p:nvSpPr>
        <p:spPr bwMode="auto">
          <a:xfrm>
            <a:off x="279400" y="4156548"/>
            <a:ext cx="8610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Zechariah 13:8-9</a:t>
            </a:r>
            <a:br>
              <a:rPr lang="en-US" b="0" dirty="0">
                <a:solidFill>
                  <a:srgbClr val="FFFF00"/>
                </a:solidFill>
                <a:latin typeface="Teen" pitchFamily="2" charset="0"/>
              </a:rPr>
            </a:br>
            <a:r>
              <a:rPr lang="en-US" b="0" baseline="30000" dirty="0" smtClean="0">
                <a:solidFill>
                  <a:srgbClr val="FFFF00"/>
                </a:solidFill>
                <a:latin typeface="Teen" pitchFamily="2" charset="0"/>
              </a:rPr>
              <a:t>8</a:t>
            </a:r>
            <a:r>
              <a:rPr lang="en-US" b="0" dirty="0" smtClean="0">
                <a:solidFill>
                  <a:schemeClr val="bg1"/>
                </a:solidFill>
                <a:latin typeface="Teen" pitchFamily="2" charset="0"/>
              </a:rPr>
              <a:t>And </a:t>
            </a:r>
            <a:r>
              <a:rPr lang="en-US" b="0" dirty="0">
                <a:solidFill>
                  <a:schemeClr val="bg1"/>
                </a:solidFill>
                <a:latin typeface="Teen" pitchFamily="2" charset="0"/>
              </a:rPr>
              <a:t>it shall come to pass, that in all the land, </a:t>
            </a:r>
            <a:r>
              <a:rPr lang="en-US" b="0" dirty="0" err="1">
                <a:solidFill>
                  <a:schemeClr val="bg1"/>
                </a:solidFill>
                <a:latin typeface="Teen" pitchFamily="2" charset="0"/>
              </a:rPr>
              <a:t>saith</a:t>
            </a:r>
            <a:r>
              <a:rPr lang="en-US" b="0" dirty="0">
                <a:solidFill>
                  <a:schemeClr val="bg1"/>
                </a:solidFill>
                <a:latin typeface="Teen" pitchFamily="2" charset="0"/>
              </a:rPr>
              <a:t> the LORD, two parts therein shall be cut off and die; but the third shall be left therein.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02468"/>
                                        </p:tgtEl>
                                        <p:attrNameLst>
                                          <p:attrName>style.visibility</p:attrName>
                                        </p:attrNameLst>
                                      </p:cBhvr>
                                      <p:to>
                                        <p:strVal val="visible"/>
                                      </p:to>
                                    </p:set>
                                    <p:animEffect transition="in" filter="fade">
                                      <p:cBhvr>
                                        <p:cTn id="7" dur="500"/>
                                        <p:tgtEl>
                                          <p:spTgt spid="103024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02467"/>
                                        </p:tgtEl>
                                        <p:attrNameLst>
                                          <p:attrName>style.visibility</p:attrName>
                                        </p:attrNameLst>
                                      </p:cBhvr>
                                      <p:to>
                                        <p:strVal val="visible"/>
                                      </p:to>
                                    </p:set>
                                    <p:animEffect transition="in" filter="fade">
                                      <p:cBhvr>
                                        <p:cTn id="10" dur="500"/>
                                        <p:tgtEl>
                                          <p:spTgt spid="1030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2467" grpId="0" animBg="1"/>
      <p:bldP spid="1030246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06562" name="Text Box 2"/>
          <p:cNvSpPr txBox="1">
            <a:spLocks noChangeArrowheads="1"/>
          </p:cNvSpPr>
          <p:nvPr/>
        </p:nvSpPr>
        <p:spPr bwMode="auto">
          <a:xfrm>
            <a:off x="0" y="876300"/>
            <a:ext cx="9144000" cy="65405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4600" b="0">
                <a:solidFill>
                  <a:srgbClr val="FFFF66"/>
                </a:solidFill>
                <a:latin typeface="Albertus Medium" pitchFamily="34" charset="0"/>
              </a:rPr>
              <a:t>WHO DID THEY DO THIS FOR?</a:t>
            </a:r>
            <a:endParaRPr lang="en-US" sz="4600" b="0" i="1">
              <a:solidFill>
                <a:srgbClr val="FFFF66"/>
              </a:solidFill>
              <a:latin typeface="Albertus Medium" pitchFamily="34" charset="0"/>
            </a:endParaRPr>
          </a:p>
        </p:txBody>
      </p:sp>
      <p:sp>
        <p:nvSpPr>
          <p:cNvPr id="10306563" name="Rectangle 3"/>
          <p:cNvSpPr>
            <a:spLocks noChangeArrowheads="1"/>
          </p:cNvSpPr>
          <p:nvPr/>
        </p:nvSpPr>
        <p:spPr bwMode="auto">
          <a:xfrm>
            <a:off x="203200" y="2614414"/>
            <a:ext cx="8763000" cy="4113451"/>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6564" name="Text Box 4"/>
          <p:cNvSpPr txBox="1">
            <a:spLocks noChangeArrowheads="1"/>
          </p:cNvSpPr>
          <p:nvPr/>
        </p:nvSpPr>
        <p:spPr bwMode="auto">
          <a:xfrm>
            <a:off x="279400" y="2665214"/>
            <a:ext cx="86106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Zechariah 13:8-9</a:t>
            </a:r>
            <a:br>
              <a:rPr lang="en-US" b="0" dirty="0">
                <a:solidFill>
                  <a:srgbClr val="FFFF00"/>
                </a:solidFill>
                <a:latin typeface="Teen" pitchFamily="2" charset="0"/>
              </a:rPr>
            </a:br>
            <a:r>
              <a:rPr lang="en-US" b="0" baseline="30000" dirty="0" smtClean="0">
                <a:solidFill>
                  <a:srgbClr val="FFFF00"/>
                </a:solidFill>
                <a:latin typeface="Teen" pitchFamily="2" charset="0"/>
              </a:rPr>
              <a:t>9</a:t>
            </a:r>
            <a:r>
              <a:rPr lang="en-US" b="0" dirty="0" smtClean="0">
                <a:solidFill>
                  <a:schemeClr val="bg1"/>
                </a:solidFill>
                <a:latin typeface="Teen" pitchFamily="2" charset="0"/>
              </a:rPr>
              <a:t>And </a:t>
            </a:r>
            <a:r>
              <a:rPr lang="en-US" b="0" dirty="0">
                <a:solidFill>
                  <a:schemeClr val="bg1"/>
                </a:solidFill>
                <a:latin typeface="Teen" pitchFamily="2" charset="0"/>
              </a:rPr>
              <a:t>I will bring the third part through the fire, and will refine them as silver is refined, and will try them as gold is tried: they shall call on my name, and I will hear them: I will say, It is my people: and they shall say, The LORD is my God.</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10658" name="Text Box 2"/>
          <p:cNvSpPr txBox="1">
            <a:spLocks noChangeArrowheads="1"/>
          </p:cNvSpPr>
          <p:nvPr/>
        </p:nvSpPr>
        <p:spPr bwMode="auto">
          <a:xfrm>
            <a:off x="0" y="876300"/>
            <a:ext cx="9144000" cy="65405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4600" b="0">
                <a:solidFill>
                  <a:srgbClr val="FFFF66"/>
                </a:solidFill>
                <a:latin typeface="Albertus Medium" pitchFamily="34" charset="0"/>
              </a:rPr>
              <a:t>WHO DID THEY DO THIS FOR?</a:t>
            </a:r>
            <a:endParaRPr lang="en-US" sz="4600" b="0" i="1">
              <a:solidFill>
                <a:srgbClr val="FFFF66"/>
              </a:solidFill>
              <a:latin typeface="Albertus Medium" pitchFamily="34" charset="0"/>
            </a:endParaRPr>
          </a:p>
        </p:txBody>
      </p:sp>
      <p:sp>
        <p:nvSpPr>
          <p:cNvPr id="10310661" name="Text Box 5"/>
          <p:cNvSpPr txBox="1">
            <a:spLocks noChangeArrowheads="1"/>
          </p:cNvSpPr>
          <p:nvPr/>
        </p:nvSpPr>
        <p:spPr bwMode="auto">
          <a:xfrm>
            <a:off x="228600" y="4635500"/>
            <a:ext cx="8686800" cy="19462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600" b="0">
                <a:solidFill>
                  <a:schemeClr val="bg1"/>
                </a:solidFill>
                <a:latin typeface="Albertus Medium" pitchFamily="34" charset="0"/>
              </a:rPr>
              <a:t>Two-thirds of all</a:t>
            </a:r>
            <a:br>
              <a:rPr lang="en-US" sz="7600" b="0">
                <a:solidFill>
                  <a:schemeClr val="bg1"/>
                </a:solidFill>
                <a:latin typeface="Albertus Medium" pitchFamily="34" charset="0"/>
              </a:rPr>
            </a:br>
            <a:r>
              <a:rPr lang="en-US" sz="7600" b="0">
                <a:solidFill>
                  <a:schemeClr val="bg1"/>
                </a:solidFill>
                <a:latin typeface="Albertus Medium" pitchFamily="34" charset="0"/>
              </a:rPr>
              <a:t>the Jews will die</a:t>
            </a:r>
            <a:endParaRPr lang="en-US" sz="6400" b="0" i="1">
              <a:solidFill>
                <a:srgbClr val="FFFF99"/>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310661"/>
                                        </p:tgtEl>
                                        <p:attrNameLst>
                                          <p:attrName>style.visibility</p:attrName>
                                        </p:attrNameLst>
                                      </p:cBhvr>
                                      <p:to>
                                        <p:strVal val="visible"/>
                                      </p:to>
                                    </p:set>
                                    <p:animEffect transition="in" filter="fade">
                                      <p:cBhvr>
                                        <p:cTn id="7" dur="500"/>
                                        <p:tgtEl>
                                          <p:spTgt spid="1031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0661"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28600" y="2463265"/>
            <a:ext cx="8686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8000" b="0" spc="-15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I’M TREATING IT AS A PARABLE!</a:t>
            </a:r>
            <a:endParaRPr lang="en-US" sz="6600" b="0" i="1" spc="-15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endParaRPr>
          </a:p>
        </p:txBody>
      </p:sp>
    </p:spTree>
    <p:extLst>
      <p:ext uri="{BB962C8B-B14F-4D97-AF65-F5344CB8AC3E}">
        <p14:creationId xmlns:p14="http://schemas.microsoft.com/office/powerpoint/2010/main" val="254091912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12706" name="Text Box 2"/>
          <p:cNvSpPr txBox="1">
            <a:spLocks noChangeArrowheads="1"/>
          </p:cNvSpPr>
          <p:nvPr/>
        </p:nvSpPr>
        <p:spPr bwMode="auto">
          <a:xfrm>
            <a:off x="0" y="876300"/>
            <a:ext cx="9144000" cy="65405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4600" b="0">
                <a:solidFill>
                  <a:srgbClr val="FFFF66"/>
                </a:solidFill>
                <a:latin typeface="Albertus Medium" pitchFamily="34" charset="0"/>
              </a:rPr>
              <a:t>WHO DID THEY DO THIS FOR?</a:t>
            </a:r>
            <a:endParaRPr lang="en-US" sz="4600" b="0" i="1">
              <a:solidFill>
                <a:srgbClr val="FFFF66"/>
              </a:solidFill>
              <a:latin typeface="Albertus Medium" pitchFamily="34" charset="0"/>
            </a:endParaRPr>
          </a:p>
        </p:txBody>
      </p:sp>
      <p:sp>
        <p:nvSpPr>
          <p:cNvPr id="10312707" name="Text Box 3"/>
          <p:cNvSpPr txBox="1">
            <a:spLocks noChangeArrowheads="1"/>
          </p:cNvSpPr>
          <p:nvPr/>
        </p:nvSpPr>
        <p:spPr bwMode="auto">
          <a:xfrm>
            <a:off x="228600" y="3898900"/>
            <a:ext cx="8686800" cy="28733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600" b="0">
                <a:solidFill>
                  <a:schemeClr val="bg1"/>
                </a:solidFill>
                <a:latin typeface="Albertus Medium" pitchFamily="34" charset="0"/>
              </a:rPr>
              <a:t>Those who refuse the Anti-Christ will face annihilation</a:t>
            </a:r>
            <a:endParaRPr lang="en-US" sz="6400" b="0" i="1">
              <a:solidFill>
                <a:srgbClr val="FFFF99"/>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2707"/>
                                        </p:tgtEl>
                                        <p:attrNameLst>
                                          <p:attrName>style.visibility</p:attrName>
                                        </p:attrNameLst>
                                      </p:cBhvr>
                                      <p:to>
                                        <p:strVal val="visible"/>
                                      </p:to>
                                    </p:set>
                                    <p:animEffect transition="in" filter="fade">
                                      <p:cBhvr>
                                        <p:cTn id="7" dur="500"/>
                                        <p:tgtEl>
                                          <p:spTgt spid="1031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2707"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14754" name="Text Box 2"/>
          <p:cNvSpPr txBox="1">
            <a:spLocks noChangeArrowheads="1"/>
          </p:cNvSpPr>
          <p:nvPr/>
        </p:nvSpPr>
        <p:spPr bwMode="auto">
          <a:xfrm>
            <a:off x="0" y="876300"/>
            <a:ext cx="9144000" cy="65405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4600" b="0">
                <a:solidFill>
                  <a:srgbClr val="FFFF66"/>
                </a:solidFill>
                <a:latin typeface="Albertus Medium" pitchFamily="34" charset="0"/>
              </a:rPr>
              <a:t>WHO DID THEY DO THIS FOR?</a:t>
            </a:r>
            <a:endParaRPr lang="en-US" sz="4600" b="0" i="1">
              <a:solidFill>
                <a:srgbClr val="FFFF66"/>
              </a:solidFill>
              <a:latin typeface="Albertus Medium" pitchFamily="34" charset="0"/>
            </a:endParaRPr>
          </a:p>
        </p:txBody>
      </p:sp>
      <p:sp>
        <p:nvSpPr>
          <p:cNvPr id="10314755" name="Text Box 3"/>
          <p:cNvSpPr txBox="1">
            <a:spLocks noChangeArrowheads="1"/>
          </p:cNvSpPr>
          <p:nvPr/>
        </p:nvSpPr>
        <p:spPr bwMode="auto">
          <a:xfrm>
            <a:off x="228600" y="3898900"/>
            <a:ext cx="8686800" cy="28733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600" b="0">
                <a:solidFill>
                  <a:schemeClr val="bg1"/>
                </a:solidFill>
                <a:latin typeface="Albertus Medium" pitchFamily="34" charset="0"/>
              </a:rPr>
              <a:t>They will be hated, hunted down and exterminated</a:t>
            </a:r>
            <a:endParaRPr lang="en-US" sz="6400" b="0" i="1">
              <a:solidFill>
                <a:srgbClr val="FFFF99"/>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4755"/>
                                        </p:tgtEl>
                                        <p:attrNameLst>
                                          <p:attrName>style.visibility</p:attrName>
                                        </p:attrNameLst>
                                      </p:cBhvr>
                                      <p:to>
                                        <p:strVal val="visible"/>
                                      </p:to>
                                    </p:set>
                                    <p:animEffect transition="in" filter="fade">
                                      <p:cBhvr>
                                        <p:cTn id="7" dur="500"/>
                                        <p:tgtEl>
                                          <p:spTgt spid="1031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4755"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16802" name="Text Box 2"/>
          <p:cNvSpPr txBox="1">
            <a:spLocks noChangeArrowheads="1"/>
          </p:cNvSpPr>
          <p:nvPr/>
        </p:nvSpPr>
        <p:spPr bwMode="auto">
          <a:xfrm>
            <a:off x="0" y="876300"/>
            <a:ext cx="9144000" cy="65405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4600" b="0">
                <a:solidFill>
                  <a:srgbClr val="FFFF66"/>
                </a:solidFill>
                <a:latin typeface="Albertus Medium" pitchFamily="34" charset="0"/>
              </a:rPr>
              <a:t>WHO DID THEY DO THIS FOR?</a:t>
            </a:r>
            <a:endParaRPr lang="en-US" sz="4600" b="0" i="1">
              <a:solidFill>
                <a:srgbClr val="FFFF66"/>
              </a:solidFill>
              <a:latin typeface="Albertus Medium" pitchFamily="34" charset="0"/>
            </a:endParaRPr>
          </a:p>
        </p:txBody>
      </p:sp>
      <p:sp>
        <p:nvSpPr>
          <p:cNvPr id="10316803" name="Text Box 3"/>
          <p:cNvSpPr txBox="1">
            <a:spLocks noChangeArrowheads="1"/>
          </p:cNvSpPr>
          <p:nvPr/>
        </p:nvSpPr>
        <p:spPr bwMode="auto">
          <a:xfrm>
            <a:off x="228600" y="4013200"/>
            <a:ext cx="8686800" cy="265430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000" b="0">
                <a:solidFill>
                  <a:schemeClr val="bg1"/>
                </a:solidFill>
                <a:latin typeface="Albertus Medium" pitchFamily="34" charset="0"/>
              </a:rPr>
              <a:t>Certainly those assisting them will do so at their own peril!</a:t>
            </a:r>
            <a:endParaRPr lang="en-US" sz="5800" b="0" i="1">
              <a:solidFill>
                <a:srgbClr val="FFFF99"/>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6803"/>
                                        </p:tgtEl>
                                        <p:attrNameLst>
                                          <p:attrName>style.visibility</p:attrName>
                                        </p:attrNameLst>
                                      </p:cBhvr>
                                      <p:to>
                                        <p:strVal val="visible"/>
                                      </p:to>
                                    </p:set>
                                    <p:animEffect transition="in" filter="fade">
                                      <p:cBhvr>
                                        <p:cTn id="7" dur="500"/>
                                        <p:tgtEl>
                                          <p:spTgt spid="1031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6803"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18850" name="Text Box 2"/>
          <p:cNvSpPr txBox="1">
            <a:spLocks noChangeArrowheads="1"/>
          </p:cNvSpPr>
          <p:nvPr/>
        </p:nvSpPr>
        <p:spPr bwMode="auto">
          <a:xfrm>
            <a:off x="0" y="977900"/>
            <a:ext cx="9144000" cy="177800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4600" b="0">
                <a:solidFill>
                  <a:srgbClr val="FFFF66"/>
                </a:solidFill>
                <a:latin typeface="Albertus Medium" pitchFamily="34" charset="0"/>
              </a:rPr>
              <a:t>Jesus Says To The True Believers, Those Who Do Right Regardless</a:t>
            </a:r>
            <a:br>
              <a:rPr lang="en-US" sz="4600" b="0">
                <a:solidFill>
                  <a:srgbClr val="FFFF66"/>
                </a:solidFill>
                <a:latin typeface="Albertus Medium" pitchFamily="34" charset="0"/>
              </a:rPr>
            </a:br>
            <a:r>
              <a:rPr lang="en-US" sz="4600" b="0">
                <a:solidFill>
                  <a:srgbClr val="FFFF66"/>
                </a:solidFill>
                <a:latin typeface="Albertus Medium" pitchFamily="34" charset="0"/>
              </a:rPr>
              <a:t>Of The Consequences…</a:t>
            </a:r>
            <a:endParaRPr lang="en-US" sz="4600" b="0" i="1">
              <a:solidFill>
                <a:srgbClr val="FFFF66"/>
              </a:solidFill>
              <a:latin typeface="Albertus Medium" pitchFamily="34" charset="0"/>
            </a:endParaRPr>
          </a:p>
        </p:txBody>
      </p:sp>
      <p:sp>
        <p:nvSpPr>
          <p:cNvPr id="10318852" name="Rectangle 4"/>
          <p:cNvSpPr>
            <a:spLocks noChangeArrowheads="1"/>
          </p:cNvSpPr>
          <p:nvPr/>
        </p:nvSpPr>
        <p:spPr bwMode="auto">
          <a:xfrm>
            <a:off x="203200" y="3565091"/>
            <a:ext cx="8763000" cy="3153966"/>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8853" name="Text Box 5"/>
          <p:cNvSpPr txBox="1">
            <a:spLocks noChangeArrowheads="1"/>
          </p:cNvSpPr>
          <p:nvPr/>
        </p:nvSpPr>
        <p:spPr bwMode="auto">
          <a:xfrm>
            <a:off x="279400" y="3641290"/>
            <a:ext cx="86106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Matthew 25:34</a:t>
            </a:r>
            <a:r>
              <a:rPr lang="en-US" b="0" dirty="0">
                <a:solidFill>
                  <a:schemeClr val="folHlink"/>
                </a:solidFill>
                <a:latin typeface="Teen" pitchFamily="2" charset="0"/>
              </a:rPr>
              <a:t/>
            </a:r>
            <a:br>
              <a:rPr lang="en-US" b="0" dirty="0">
                <a:solidFill>
                  <a:schemeClr val="folHlink"/>
                </a:solidFill>
                <a:latin typeface="Teen" pitchFamily="2" charset="0"/>
              </a:rPr>
            </a:br>
            <a:r>
              <a:rPr lang="en-US" b="0" dirty="0">
                <a:solidFill>
                  <a:schemeClr val="bg1"/>
                </a:solidFill>
                <a:latin typeface="Teen" pitchFamily="2" charset="0"/>
              </a:rPr>
              <a:t>Then shall the King say unto them on his right hand, Come, ye blessed of my Father, inherit the kingdom prepared for you from the foundation of the world: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318850"/>
                                        </p:tgtEl>
                                        <p:attrNameLst>
                                          <p:attrName>style.visibility</p:attrName>
                                        </p:attrNameLst>
                                      </p:cBhvr>
                                      <p:to>
                                        <p:strVal val="visible"/>
                                      </p:to>
                                    </p:set>
                                    <p:anim calcmode="lin" valueType="num">
                                      <p:cBhvr>
                                        <p:cTn id="7" dur="1000" fill="hold"/>
                                        <p:tgtEl>
                                          <p:spTgt spid="10318850"/>
                                        </p:tgtEl>
                                        <p:attrNameLst>
                                          <p:attrName>ppt_w</p:attrName>
                                        </p:attrNameLst>
                                      </p:cBhvr>
                                      <p:tavLst>
                                        <p:tav tm="0">
                                          <p:val>
                                            <p:strVal val="#ppt_w+.3"/>
                                          </p:val>
                                        </p:tav>
                                        <p:tav tm="100000">
                                          <p:val>
                                            <p:strVal val="#ppt_w"/>
                                          </p:val>
                                        </p:tav>
                                      </p:tavLst>
                                    </p:anim>
                                    <p:anim calcmode="lin" valueType="num">
                                      <p:cBhvr>
                                        <p:cTn id="8" dur="1000" fill="hold"/>
                                        <p:tgtEl>
                                          <p:spTgt spid="10318850"/>
                                        </p:tgtEl>
                                        <p:attrNameLst>
                                          <p:attrName>ppt_h</p:attrName>
                                        </p:attrNameLst>
                                      </p:cBhvr>
                                      <p:tavLst>
                                        <p:tav tm="0">
                                          <p:val>
                                            <p:strVal val="#ppt_h"/>
                                          </p:val>
                                        </p:tav>
                                        <p:tav tm="100000">
                                          <p:val>
                                            <p:strVal val="#ppt_h"/>
                                          </p:val>
                                        </p:tav>
                                      </p:tavLst>
                                    </p:anim>
                                    <p:animEffect transition="in" filter="fade">
                                      <p:cBhvr>
                                        <p:cTn id="9" dur="1000"/>
                                        <p:tgtEl>
                                          <p:spTgt spid="103188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318853"/>
                                        </p:tgtEl>
                                        <p:attrNameLst>
                                          <p:attrName>style.visibility</p:attrName>
                                        </p:attrNameLst>
                                      </p:cBhvr>
                                      <p:to>
                                        <p:strVal val="visible"/>
                                      </p:to>
                                    </p:set>
                                    <p:animEffect transition="in" filter="fade">
                                      <p:cBhvr>
                                        <p:cTn id="14" dur="500"/>
                                        <p:tgtEl>
                                          <p:spTgt spid="1031885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318852"/>
                                        </p:tgtEl>
                                        <p:attrNameLst>
                                          <p:attrName>style.visibility</p:attrName>
                                        </p:attrNameLst>
                                      </p:cBhvr>
                                      <p:to>
                                        <p:strVal val="visible"/>
                                      </p:to>
                                    </p:set>
                                    <p:animEffect transition="in" filter="fade">
                                      <p:cBhvr>
                                        <p:cTn id="17" dur="500"/>
                                        <p:tgtEl>
                                          <p:spTgt spid="1031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8850" grpId="0"/>
      <p:bldP spid="10318852" grpId="0" animBg="1"/>
      <p:bldP spid="10318853"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27042" name="Rectangle 2"/>
          <p:cNvSpPr>
            <a:spLocks noChangeArrowheads="1"/>
          </p:cNvSpPr>
          <p:nvPr/>
        </p:nvSpPr>
        <p:spPr bwMode="auto">
          <a:xfrm>
            <a:off x="203200" y="2013881"/>
            <a:ext cx="8763000" cy="4623086"/>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7043" name="Text Box 3"/>
          <p:cNvSpPr txBox="1">
            <a:spLocks noChangeArrowheads="1"/>
          </p:cNvSpPr>
          <p:nvPr/>
        </p:nvSpPr>
        <p:spPr bwMode="auto">
          <a:xfrm>
            <a:off x="279400" y="2090080"/>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Matthew 25:41-46</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FF00"/>
                </a:solidFill>
                <a:latin typeface="Teen" pitchFamily="2" charset="0"/>
              </a:rPr>
              <a:t>41</a:t>
            </a:r>
            <a:r>
              <a:rPr lang="en-US" b="0" dirty="0" smtClean="0">
                <a:solidFill>
                  <a:schemeClr val="bg1"/>
                </a:solidFill>
                <a:latin typeface="Teen" pitchFamily="2" charset="0"/>
              </a:rPr>
              <a:t>Then </a:t>
            </a:r>
            <a:r>
              <a:rPr lang="en-US" b="0" dirty="0">
                <a:solidFill>
                  <a:schemeClr val="bg1"/>
                </a:solidFill>
                <a:latin typeface="Teen" pitchFamily="2" charset="0"/>
              </a:rPr>
              <a:t>shall he say also unto them on the left hand, Depart from me, ye cursed, into everlasting fire, prepared for the devil and his angels:</a:t>
            </a:r>
            <a:r>
              <a:rPr lang="en-US" b="0" dirty="0">
                <a:solidFill>
                  <a:schemeClr val="folHlink"/>
                </a:solidFill>
                <a:latin typeface="Teen" pitchFamily="2" charset="0"/>
              </a:rPr>
              <a:t> </a:t>
            </a:r>
          </a:p>
          <a:p>
            <a:pPr>
              <a:lnSpc>
                <a:spcPct val="80000"/>
              </a:lnSpc>
            </a:pPr>
            <a:r>
              <a:rPr lang="en-US" b="0" baseline="30000" dirty="0" smtClean="0">
                <a:solidFill>
                  <a:srgbClr val="FFFF00"/>
                </a:solidFill>
                <a:latin typeface="Teen" pitchFamily="2" charset="0"/>
              </a:rPr>
              <a:t>42</a:t>
            </a:r>
            <a:r>
              <a:rPr lang="en-US" b="0" dirty="0" smtClean="0">
                <a:solidFill>
                  <a:schemeClr val="bg1"/>
                </a:solidFill>
                <a:latin typeface="Teen" pitchFamily="2" charset="0"/>
              </a:rPr>
              <a:t>For </a:t>
            </a:r>
            <a:r>
              <a:rPr lang="en-US" b="0" dirty="0">
                <a:solidFill>
                  <a:schemeClr val="bg1"/>
                </a:solidFill>
                <a:latin typeface="Teen" pitchFamily="2" charset="0"/>
              </a:rPr>
              <a:t>I was an </a:t>
            </a:r>
            <a:r>
              <a:rPr lang="en-US" b="0" dirty="0" err="1">
                <a:solidFill>
                  <a:schemeClr val="bg1"/>
                </a:solidFill>
                <a:latin typeface="Teen" pitchFamily="2" charset="0"/>
              </a:rPr>
              <a:t>hungred</a:t>
            </a:r>
            <a:r>
              <a:rPr lang="en-US" b="0" dirty="0">
                <a:solidFill>
                  <a:schemeClr val="bg1"/>
                </a:solidFill>
                <a:latin typeface="Teen" pitchFamily="2" charset="0"/>
              </a:rPr>
              <a:t>, and ye gave me no meat: I was thirsty, and ye gave me no drink: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27043"/>
                                        </p:tgtEl>
                                        <p:attrNameLst>
                                          <p:attrName>style.visibility</p:attrName>
                                        </p:attrNameLst>
                                      </p:cBhvr>
                                      <p:to>
                                        <p:strVal val="visible"/>
                                      </p:to>
                                    </p:set>
                                    <p:animEffect transition="in" filter="fade">
                                      <p:cBhvr>
                                        <p:cTn id="7" dur="500"/>
                                        <p:tgtEl>
                                          <p:spTgt spid="103270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27042"/>
                                        </p:tgtEl>
                                        <p:attrNameLst>
                                          <p:attrName>style.visibility</p:attrName>
                                        </p:attrNameLst>
                                      </p:cBhvr>
                                      <p:to>
                                        <p:strVal val="visible"/>
                                      </p:to>
                                    </p:set>
                                    <p:animEffect transition="in" filter="fade">
                                      <p:cBhvr>
                                        <p:cTn id="10" dur="500"/>
                                        <p:tgtEl>
                                          <p:spTgt spid="1032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7042" grpId="0" animBg="1"/>
      <p:bldP spid="10327043"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33186" name="Rectangle 2"/>
          <p:cNvSpPr>
            <a:spLocks noChangeArrowheads="1"/>
          </p:cNvSpPr>
          <p:nvPr/>
        </p:nvSpPr>
        <p:spPr bwMode="auto">
          <a:xfrm>
            <a:off x="203200" y="1545786"/>
            <a:ext cx="8763000" cy="5115528"/>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3187" name="Text Box 3"/>
          <p:cNvSpPr txBox="1">
            <a:spLocks noChangeArrowheads="1"/>
          </p:cNvSpPr>
          <p:nvPr/>
        </p:nvSpPr>
        <p:spPr bwMode="auto">
          <a:xfrm>
            <a:off x="279400" y="1621986"/>
            <a:ext cx="8610600" cy="503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Matthew 25:41-46</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FF00"/>
                </a:solidFill>
                <a:latin typeface="Teen" pitchFamily="2" charset="0"/>
              </a:rPr>
              <a:t>43</a:t>
            </a:r>
            <a:r>
              <a:rPr lang="en-US" b="0" dirty="0" smtClean="0">
                <a:solidFill>
                  <a:schemeClr val="bg1"/>
                </a:solidFill>
                <a:latin typeface="Teen" pitchFamily="2" charset="0"/>
              </a:rPr>
              <a:t>I </a:t>
            </a:r>
            <a:r>
              <a:rPr lang="en-US" b="0" dirty="0">
                <a:solidFill>
                  <a:schemeClr val="bg1"/>
                </a:solidFill>
                <a:latin typeface="Teen" pitchFamily="2" charset="0"/>
              </a:rPr>
              <a:t>was a stranger, and ye took me not in: naked, and ye clothed me not: sick, and in prison, and ye visited me not.</a:t>
            </a:r>
            <a:r>
              <a:rPr lang="en-US" b="0" dirty="0">
                <a:solidFill>
                  <a:schemeClr val="folHlink"/>
                </a:solidFill>
                <a:latin typeface="Teen" pitchFamily="2" charset="0"/>
              </a:rPr>
              <a:t> </a:t>
            </a:r>
          </a:p>
          <a:p>
            <a:pPr>
              <a:lnSpc>
                <a:spcPct val="80000"/>
              </a:lnSpc>
            </a:pPr>
            <a:r>
              <a:rPr lang="en-US" b="0" baseline="30000" dirty="0" smtClean="0">
                <a:solidFill>
                  <a:srgbClr val="FFFF00"/>
                </a:solidFill>
                <a:latin typeface="Teen" pitchFamily="2" charset="0"/>
              </a:rPr>
              <a:t>44</a:t>
            </a:r>
            <a:r>
              <a:rPr lang="en-US" b="0" dirty="0" smtClean="0">
                <a:solidFill>
                  <a:schemeClr val="bg1"/>
                </a:solidFill>
                <a:latin typeface="Teen" pitchFamily="2" charset="0"/>
              </a:rPr>
              <a:t>Then </a:t>
            </a:r>
            <a:r>
              <a:rPr lang="en-US" b="0" dirty="0">
                <a:solidFill>
                  <a:schemeClr val="bg1"/>
                </a:solidFill>
                <a:latin typeface="Teen" pitchFamily="2" charset="0"/>
              </a:rPr>
              <a:t>shall they also answer him, saying, Lord, when saw we thee an </a:t>
            </a:r>
            <a:r>
              <a:rPr lang="en-US" b="0" dirty="0" err="1">
                <a:solidFill>
                  <a:schemeClr val="bg1"/>
                </a:solidFill>
                <a:latin typeface="Teen" pitchFamily="2" charset="0"/>
              </a:rPr>
              <a:t>hungred</a:t>
            </a:r>
            <a:r>
              <a:rPr lang="en-US" b="0" dirty="0">
                <a:solidFill>
                  <a:schemeClr val="bg1"/>
                </a:solidFill>
                <a:latin typeface="Teen" pitchFamily="2" charset="0"/>
              </a:rPr>
              <a:t>, or athirst, or a stranger, or naked, or sick, or in prison, and did not minister unto thee?</a:t>
            </a:r>
            <a:r>
              <a:rPr lang="en-US" b="0" dirty="0">
                <a:solidFill>
                  <a:schemeClr val="folHlink"/>
                </a:solidFill>
                <a:latin typeface="Teen" pitchFamily="2" charset="0"/>
              </a:rPr>
              <a:t> </a:t>
            </a:r>
            <a:endParaRPr lang="en-US" b="0" dirty="0">
              <a:solidFill>
                <a:schemeClr val="bg1"/>
              </a:solidFill>
              <a:latin typeface="Teen" pitchFamily="2" charset="0"/>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35234" name="Rectangle 2"/>
          <p:cNvSpPr>
            <a:spLocks noChangeArrowheads="1"/>
          </p:cNvSpPr>
          <p:nvPr/>
        </p:nvSpPr>
        <p:spPr bwMode="auto">
          <a:xfrm>
            <a:off x="203200" y="2024767"/>
            <a:ext cx="8763000" cy="4623086"/>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5235" name="Text Box 3"/>
          <p:cNvSpPr txBox="1">
            <a:spLocks noChangeArrowheads="1"/>
          </p:cNvSpPr>
          <p:nvPr/>
        </p:nvSpPr>
        <p:spPr bwMode="auto">
          <a:xfrm>
            <a:off x="279400" y="2100966"/>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Matthew 25:41-46</a:t>
            </a:r>
            <a:br>
              <a:rPr lang="en-US" b="0" dirty="0">
                <a:solidFill>
                  <a:srgbClr val="FFFF00"/>
                </a:solidFill>
                <a:latin typeface="Teen" pitchFamily="2" charset="0"/>
              </a:rPr>
            </a:br>
            <a:r>
              <a:rPr lang="en-US" b="0" baseline="30000" dirty="0" smtClean="0">
                <a:solidFill>
                  <a:srgbClr val="FFFF00"/>
                </a:solidFill>
                <a:latin typeface="Teen" pitchFamily="2" charset="0"/>
              </a:rPr>
              <a:t>45</a:t>
            </a:r>
            <a:r>
              <a:rPr lang="en-US" b="0" dirty="0" smtClean="0">
                <a:solidFill>
                  <a:schemeClr val="bg1"/>
                </a:solidFill>
                <a:latin typeface="Teen" pitchFamily="2" charset="0"/>
              </a:rPr>
              <a:t>Then </a:t>
            </a:r>
            <a:r>
              <a:rPr lang="en-US" b="0" dirty="0">
                <a:solidFill>
                  <a:schemeClr val="bg1"/>
                </a:solidFill>
                <a:latin typeface="Teen" pitchFamily="2" charset="0"/>
              </a:rPr>
              <a:t>shall he answer them, saying, Verily I say unto you, Inasmuch as ye did it not to one of the least of these, ye did it not to me.</a:t>
            </a:r>
            <a:r>
              <a:rPr lang="en-US" b="0" dirty="0">
                <a:solidFill>
                  <a:schemeClr val="folHlink"/>
                </a:solidFill>
                <a:latin typeface="Teen" pitchFamily="2" charset="0"/>
              </a:rPr>
              <a:t> </a:t>
            </a:r>
          </a:p>
          <a:p>
            <a:pPr>
              <a:lnSpc>
                <a:spcPct val="80000"/>
              </a:lnSpc>
            </a:pPr>
            <a:r>
              <a:rPr lang="en-US" b="0" baseline="30000" dirty="0" smtClean="0">
                <a:solidFill>
                  <a:srgbClr val="FFFF00"/>
                </a:solidFill>
                <a:latin typeface="Teen" pitchFamily="2" charset="0"/>
              </a:rPr>
              <a:t>46</a:t>
            </a:r>
            <a:r>
              <a:rPr lang="en-US" b="0" dirty="0" smtClean="0">
                <a:solidFill>
                  <a:schemeClr val="bg1"/>
                </a:solidFill>
                <a:latin typeface="Teen" pitchFamily="2" charset="0"/>
              </a:rPr>
              <a:t>And </a:t>
            </a:r>
            <a:r>
              <a:rPr lang="en-US" b="0" dirty="0">
                <a:solidFill>
                  <a:schemeClr val="bg1"/>
                </a:solidFill>
                <a:latin typeface="Teen" pitchFamily="2" charset="0"/>
              </a:rPr>
              <a:t>these shall go away into everlasting punishment: but the righteous into life eternal.</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37282" name="Text Box 2"/>
          <p:cNvSpPr txBox="1">
            <a:spLocks noChangeArrowheads="1"/>
          </p:cNvSpPr>
          <p:nvPr/>
        </p:nvSpPr>
        <p:spPr bwMode="auto">
          <a:xfrm>
            <a:off x="228600" y="3746500"/>
            <a:ext cx="8686800" cy="28733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600" b="0">
                <a:solidFill>
                  <a:srgbClr val="FFFF66"/>
                </a:solidFill>
                <a:latin typeface="Albertus Medium" pitchFamily="34" charset="0"/>
              </a:rPr>
              <a:t>The goats are unbelievers in</a:t>
            </a:r>
            <a:br>
              <a:rPr lang="en-US" sz="7600" b="0">
                <a:solidFill>
                  <a:srgbClr val="FFFF66"/>
                </a:solidFill>
                <a:latin typeface="Albertus Medium" pitchFamily="34" charset="0"/>
              </a:rPr>
            </a:br>
            <a:r>
              <a:rPr lang="en-US" sz="7600" b="0">
                <a:solidFill>
                  <a:srgbClr val="FFFF66"/>
                </a:solidFill>
                <a:latin typeface="Albertus Medium" pitchFamily="34" charset="0"/>
              </a:rPr>
              <a:t>Jesus Christ</a:t>
            </a:r>
            <a:endParaRPr lang="en-US" sz="6400" b="0" i="1">
              <a:solidFill>
                <a:srgbClr val="FFFF66"/>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37282"/>
                                        </p:tgtEl>
                                        <p:attrNameLst>
                                          <p:attrName>style.visibility</p:attrName>
                                        </p:attrNameLst>
                                      </p:cBhvr>
                                      <p:to>
                                        <p:strVal val="visible"/>
                                      </p:to>
                                    </p:set>
                                    <p:animEffect transition="in" filter="fade">
                                      <p:cBhvr>
                                        <p:cTn id="7" dur="500"/>
                                        <p:tgtEl>
                                          <p:spTgt spid="10337282"/>
                                        </p:tgtEl>
                                      </p:cBhvr>
                                    </p:animEffect>
                                    <p:anim calcmode="lin" valueType="num">
                                      <p:cBhvr>
                                        <p:cTn id="8" dur="500" fill="hold"/>
                                        <p:tgtEl>
                                          <p:spTgt spid="10337282"/>
                                        </p:tgtEl>
                                        <p:attrNameLst>
                                          <p:attrName>ppt_x</p:attrName>
                                        </p:attrNameLst>
                                      </p:cBhvr>
                                      <p:tavLst>
                                        <p:tav tm="0">
                                          <p:val>
                                            <p:strVal val="#ppt_x"/>
                                          </p:val>
                                        </p:tav>
                                        <p:tav tm="100000">
                                          <p:val>
                                            <p:strVal val="#ppt_x"/>
                                          </p:val>
                                        </p:tav>
                                      </p:tavLst>
                                    </p:anim>
                                    <p:anim calcmode="lin" valueType="num">
                                      <p:cBhvr>
                                        <p:cTn id="9" dur="500" fill="hold"/>
                                        <p:tgtEl>
                                          <p:spTgt spid="103372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728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69450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39330" name="Text Box 2"/>
          <p:cNvSpPr txBox="1">
            <a:spLocks noChangeArrowheads="1"/>
          </p:cNvSpPr>
          <p:nvPr/>
        </p:nvSpPr>
        <p:spPr bwMode="auto">
          <a:xfrm>
            <a:off x="228600" y="2984500"/>
            <a:ext cx="8686800" cy="3687763"/>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5900" b="0">
                <a:solidFill>
                  <a:srgbClr val="FFFF66"/>
                </a:solidFill>
                <a:latin typeface="Albertus Medium" pitchFamily="34" charset="0"/>
              </a:rPr>
              <a:t>There is no evidence</a:t>
            </a:r>
            <a:br>
              <a:rPr lang="en-US" sz="5900" b="0">
                <a:solidFill>
                  <a:srgbClr val="FFFF66"/>
                </a:solidFill>
                <a:latin typeface="Albertus Medium" pitchFamily="34" charset="0"/>
              </a:rPr>
            </a:br>
            <a:r>
              <a:rPr lang="en-US" sz="5900" b="0">
                <a:solidFill>
                  <a:srgbClr val="FFFF66"/>
                </a:solidFill>
                <a:latin typeface="Albertus Medium" pitchFamily="34" charset="0"/>
              </a:rPr>
              <a:t>of a true relationship</a:t>
            </a:r>
            <a:br>
              <a:rPr lang="en-US" sz="5900" b="0">
                <a:solidFill>
                  <a:srgbClr val="FFFF66"/>
                </a:solidFill>
                <a:latin typeface="Albertus Medium" pitchFamily="34" charset="0"/>
              </a:rPr>
            </a:br>
            <a:r>
              <a:rPr lang="en-US" sz="5900" b="0">
                <a:solidFill>
                  <a:srgbClr val="FFFF66"/>
                </a:solidFill>
                <a:latin typeface="Albertus Medium" pitchFamily="34" charset="0"/>
              </a:rPr>
              <a:t>with Jesus Christ – because they don’t</a:t>
            </a:r>
            <a:br>
              <a:rPr lang="en-US" sz="5900" b="0">
                <a:solidFill>
                  <a:srgbClr val="FFFF66"/>
                </a:solidFill>
                <a:latin typeface="Albertus Medium" pitchFamily="34" charset="0"/>
              </a:rPr>
            </a:br>
            <a:r>
              <a:rPr lang="en-US" sz="5900" b="0">
                <a:solidFill>
                  <a:srgbClr val="FFFF66"/>
                </a:solidFill>
                <a:latin typeface="Albertus Medium" pitchFamily="34" charset="0"/>
              </a:rPr>
              <a:t>know Him personally!</a:t>
            </a:r>
            <a:endParaRPr lang="en-US" sz="4800" b="0" i="1">
              <a:solidFill>
                <a:srgbClr val="FFFF66"/>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39330"/>
                                        </p:tgtEl>
                                        <p:attrNameLst>
                                          <p:attrName>style.visibility</p:attrName>
                                        </p:attrNameLst>
                                      </p:cBhvr>
                                      <p:to>
                                        <p:strVal val="visible"/>
                                      </p:to>
                                    </p:set>
                                    <p:animEffect transition="in" filter="fade">
                                      <p:cBhvr>
                                        <p:cTn id="7" dur="500"/>
                                        <p:tgtEl>
                                          <p:spTgt spid="10339330"/>
                                        </p:tgtEl>
                                      </p:cBhvr>
                                    </p:animEffect>
                                    <p:anim calcmode="lin" valueType="num">
                                      <p:cBhvr>
                                        <p:cTn id="8" dur="500" fill="hold"/>
                                        <p:tgtEl>
                                          <p:spTgt spid="10339330"/>
                                        </p:tgtEl>
                                        <p:attrNameLst>
                                          <p:attrName>ppt_x</p:attrName>
                                        </p:attrNameLst>
                                      </p:cBhvr>
                                      <p:tavLst>
                                        <p:tav tm="0">
                                          <p:val>
                                            <p:strVal val="#ppt_x"/>
                                          </p:val>
                                        </p:tav>
                                        <p:tav tm="100000">
                                          <p:val>
                                            <p:strVal val="#ppt_x"/>
                                          </p:val>
                                        </p:tav>
                                      </p:tavLst>
                                    </p:anim>
                                    <p:anim calcmode="lin" valueType="num">
                                      <p:cBhvr>
                                        <p:cTn id="9" dur="500" fill="hold"/>
                                        <p:tgtEl>
                                          <p:spTgt spid="103393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9330"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41378" name="Rectangle 2"/>
          <p:cNvSpPr>
            <a:spLocks noChangeArrowheads="1"/>
          </p:cNvSpPr>
          <p:nvPr/>
        </p:nvSpPr>
        <p:spPr bwMode="auto">
          <a:xfrm>
            <a:off x="203200" y="3485265"/>
            <a:ext cx="8763000" cy="3153966"/>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1379" name="Text Box 3"/>
          <p:cNvSpPr txBox="1">
            <a:spLocks noChangeArrowheads="1"/>
          </p:cNvSpPr>
          <p:nvPr/>
        </p:nvSpPr>
        <p:spPr bwMode="auto">
          <a:xfrm>
            <a:off x="279400" y="3561464"/>
            <a:ext cx="86106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Matthew 7:21-23</a:t>
            </a:r>
            <a:br>
              <a:rPr lang="en-US" b="0" dirty="0">
                <a:solidFill>
                  <a:srgbClr val="FFFF00"/>
                </a:solidFill>
                <a:latin typeface="Teen" pitchFamily="2" charset="0"/>
              </a:rPr>
            </a:br>
            <a:r>
              <a:rPr lang="en-US" b="0" baseline="30000" dirty="0" smtClean="0">
                <a:solidFill>
                  <a:srgbClr val="FFFF00"/>
                </a:solidFill>
                <a:latin typeface="Teen" pitchFamily="2" charset="0"/>
              </a:rPr>
              <a:t>21</a:t>
            </a:r>
            <a:r>
              <a:rPr lang="en-US" b="0" dirty="0" smtClean="0">
                <a:solidFill>
                  <a:schemeClr val="bg1"/>
                </a:solidFill>
                <a:latin typeface="Teen" pitchFamily="2" charset="0"/>
              </a:rPr>
              <a:t>Not </a:t>
            </a:r>
            <a:r>
              <a:rPr lang="en-US" b="0" dirty="0">
                <a:solidFill>
                  <a:schemeClr val="bg1"/>
                </a:solidFill>
                <a:latin typeface="Teen" pitchFamily="2" charset="0"/>
              </a:rPr>
              <a:t>every one that </a:t>
            </a:r>
            <a:r>
              <a:rPr lang="en-US" b="0" dirty="0" err="1">
                <a:solidFill>
                  <a:schemeClr val="bg1"/>
                </a:solidFill>
                <a:latin typeface="Teen" pitchFamily="2" charset="0"/>
              </a:rPr>
              <a:t>saith</a:t>
            </a:r>
            <a:r>
              <a:rPr lang="en-US" b="0" dirty="0">
                <a:solidFill>
                  <a:schemeClr val="bg1"/>
                </a:solidFill>
                <a:latin typeface="Teen" pitchFamily="2" charset="0"/>
              </a:rPr>
              <a:t> unto me, Lord, Lord, shall enter into the kingdom of heaven; but he that doeth the will of my Father which is in heaven.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41379"/>
                                        </p:tgtEl>
                                        <p:attrNameLst>
                                          <p:attrName>style.visibility</p:attrName>
                                        </p:attrNameLst>
                                      </p:cBhvr>
                                      <p:to>
                                        <p:strVal val="visible"/>
                                      </p:to>
                                    </p:set>
                                    <p:animEffect transition="in" filter="fade">
                                      <p:cBhvr>
                                        <p:cTn id="7" dur="500"/>
                                        <p:tgtEl>
                                          <p:spTgt spid="103413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41378"/>
                                        </p:tgtEl>
                                        <p:attrNameLst>
                                          <p:attrName>style.visibility</p:attrName>
                                        </p:attrNameLst>
                                      </p:cBhvr>
                                      <p:to>
                                        <p:strVal val="visible"/>
                                      </p:to>
                                    </p:set>
                                    <p:animEffect transition="in" filter="fade">
                                      <p:cBhvr>
                                        <p:cTn id="10" dur="500"/>
                                        <p:tgtEl>
                                          <p:spTgt spid="1034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1378" grpId="0" animBg="1"/>
      <p:bldP spid="10341379"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43426" name="Rectangle 2"/>
          <p:cNvSpPr>
            <a:spLocks noChangeArrowheads="1"/>
          </p:cNvSpPr>
          <p:nvPr/>
        </p:nvSpPr>
        <p:spPr bwMode="auto">
          <a:xfrm>
            <a:off x="203200" y="3485265"/>
            <a:ext cx="8763000" cy="3153966"/>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427" name="Text Box 3"/>
          <p:cNvSpPr txBox="1">
            <a:spLocks noChangeArrowheads="1"/>
          </p:cNvSpPr>
          <p:nvPr/>
        </p:nvSpPr>
        <p:spPr bwMode="auto">
          <a:xfrm>
            <a:off x="279400" y="3561464"/>
            <a:ext cx="86106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Matthew 7:21-23</a:t>
            </a:r>
            <a:br>
              <a:rPr lang="en-US" b="0" dirty="0">
                <a:solidFill>
                  <a:srgbClr val="FFFF00"/>
                </a:solidFill>
                <a:latin typeface="Teen" pitchFamily="2" charset="0"/>
              </a:rPr>
            </a:br>
            <a:r>
              <a:rPr lang="en-US" b="0" baseline="30000" dirty="0" smtClean="0">
                <a:solidFill>
                  <a:srgbClr val="FFFF00"/>
                </a:solidFill>
                <a:latin typeface="Teen" pitchFamily="2" charset="0"/>
              </a:rPr>
              <a:t>22</a:t>
            </a:r>
            <a:r>
              <a:rPr lang="en-US" b="0" dirty="0" smtClean="0">
                <a:solidFill>
                  <a:schemeClr val="bg1"/>
                </a:solidFill>
                <a:latin typeface="Teen" pitchFamily="2" charset="0"/>
              </a:rPr>
              <a:t>Many </a:t>
            </a:r>
            <a:r>
              <a:rPr lang="en-US" b="0" dirty="0">
                <a:solidFill>
                  <a:schemeClr val="bg1"/>
                </a:solidFill>
                <a:latin typeface="Teen" pitchFamily="2" charset="0"/>
              </a:rPr>
              <a:t>will say to me in that day, Lord, Lord, have we not prophesied in thy name? and in thy name have cast out devils? and in thy name done many wonderful works? </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45474" name="Rectangle 2"/>
          <p:cNvSpPr>
            <a:spLocks noChangeArrowheads="1"/>
          </p:cNvSpPr>
          <p:nvPr/>
        </p:nvSpPr>
        <p:spPr bwMode="auto">
          <a:xfrm>
            <a:off x="203200" y="4461799"/>
            <a:ext cx="8763000" cy="2184956"/>
          </a:xfrm>
          <a:prstGeom prst="rect">
            <a:avLst/>
          </a:prstGeom>
          <a:solidFill>
            <a:schemeClr val="tx1">
              <a:alpha val="64999"/>
            </a:schemeClr>
          </a:solidFill>
          <a:ln w="25400">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475" name="Text Box 3"/>
          <p:cNvSpPr txBox="1">
            <a:spLocks noChangeArrowheads="1"/>
          </p:cNvSpPr>
          <p:nvPr/>
        </p:nvSpPr>
        <p:spPr bwMode="auto">
          <a:xfrm>
            <a:off x="279400" y="4553874"/>
            <a:ext cx="86106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a:solidFill>
                  <a:srgbClr val="FFFF00"/>
                </a:solidFill>
                <a:latin typeface="Teen" pitchFamily="2" charset="0"/>
              </a:rPr>
              <a:t>Matthew 7:21-23</a:t>
            </a:r>
            <a:br>
              <a:rPr lang="en-US" b="0" dirty="0">
                <a:solidFill>
                  <a:srgbClr val="FFFF00"/>
                </a:solidFill>
                <a:latin typeface="Teen" pitchFamily="2" charset="0"/>
              </a:rPr>
            </a:br>
            <a:r>
              <a:rPr lang="en-US" b="0" baseline="30000" dirty="0" smtClean="0">
                <a:solidFill>
                  <a:srgbClr val="FFFF00"/>
                </a:solidFill>
                <a:latin typeface="Teen" pitchFamily="2" charset="0"/>
              </a:rPr>
              <a:t>23</a:t>
            </a:r>
            <a:r>
              <a:rPr lang="en-US" b="0" dirty="0" smtClean="0">
                <a:solidFill>
                  <a:schemeClr val="bg1"/>
                </a:solidFill>
                <a:latin typeface="Teen" pitchFamily="2" charset="0"/>
              </a:rPr>
              <a:t>And </a:t>
            </a:r>
            <a:r>
              <a:rPr lang="en-US" b="0" dirty="0">
                <a:solidFill>
                  <a:schemeClr val="bg1"/>
                </a:solidFill>
                <a:latin typeface="Teen" pitchFamily="2" charset="0"/>
              </a:rPr>
              <a:t>then will I profess unto them, I never knew you: depart from me, ye that work iniquity. </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47524" name="Line 4"/>
          <p:cNvSpPr>
            <a:spLocks noChangeShapeType="1"/>
          </p:cNvSpPr>
          <p:nvPr/>
        </p:nvSpPr>
        <p:spPr bwMode="auto">
          <a:xfrm>
            <a:off x="395288" y="1539875"/>
            <a:ext cx="8683625" cy="0"/>
          </a:xfrm>
          <a:prstGeom prst="line">
            <a:avLst/>
          </a:prstGeom>
          <a:noFill/>
          <a:ln w="6350">
            <a:solidFill>
              <a:srgbClr val="66FFFF"/>
            </a:solidFill>
            <a:round/>
            <a:headEnd/>
            <a:tailEnd/>
          </a:ln>
          <a:effectLst/>
          <a:extLst>
            <a:ext uri="{909E8E84-426E-40DD-AFC4-6F175D3DCCD1}">
              <a14:hiddenFill xmlns:a14="http://schemas.microsoft.com/office/drawing/2010/main">
                <a:noFill/>
              </a14:hiddenFill>
            </a:ext>
          </a:extLst>
        </p:spPr>
        <p:txBody>
          <a:bodyPr/>
          <a:lstStyle/>
          <a:p>
            <a:endParaRPr lang="en-US">
              <a:effectLst>
                <a:glow rad="228600">
                  <a:schemeClr val="accent4">
                    <a:satMod val="175000"/>
                    <a:alpha val="40000"/>
                  </a:schemeClr>
                </a:glow>
                <a:outerShdw blurRad="50800" dist="38100" dir="2700000" algn="tl" rotWithShape="0">
                  <a:prstClr val="black">
                    <a:alpha val="40000"/>
                  </a:prstClr>
                </a:outerShdw>
              </a:effectLst>
            </a:endParaRPr>
          </a:p>
        </p:txBody>
      </p:sp>
      <p:sp>
        <p:nvSpPr>
          <p:cNvPr id="10347525" name="Text Box 5"/>
          <p:cNvSpPr txBox="1">
            <a:spLocks noChangeArrowheads="1"/>
          </p:cNvSpPr>
          <p:nvPr/>
        </p:nvSpPr>
        <p:spPr bwMode="auto">
          <a:xfrm>
            <a:off x="228600" y="939800"/>
            <a:ext cx="86868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spcAft>
                <a:spcPct val="25000"/>
              </a:spcAft>
              <a:buClr>
                <a:srgbClr val="FFFF99"/>
              </a:buClr>
            </a:pPr>
            <a:r>
              <a:rPr lang="en-US" sz="4800" b="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7 Characteristics They Possess…</a:t>
            </a:r>
            <a:endParaRPr lang="en-US" b="0" i="1">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endParaRPr>
          </a:p>
        </p:txBody>
      </p:sp>
      <p:sp>
        <p:nvSpPr>
          <p:cNvPr id="10347526" name="Text Box 6"/>
          <p:cNvSpPr txBox="1">
            <a:spLocks noChangeArrowheads="1"/>
          </p:cNvSpPr>
          <p:nvPr/>
        </p:nvSpPr>
        <p:spPr bwMode="auto">
          <a:xfrm>
            <a:off x="180975" y="1770063"/>
            <a:ext cx="896302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80000"/>
              </a:lnSpc>
              <a:spcAft>
                <a:spcPct val="30000"/>
              </a:spcAft>
              <a:buClr>
                <a:srgbClr val="66FFFF"/>
              </a:buClr>
              <a:buFont typeface="Wingdings" pitchFamily="2" charset="2"/>
              <a:buAutoNum type="arabicPeriod"/>
            </a:pPr>
            <a:r>
              <a:rPr lang="en-US" sz="38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They claim to be Christians</a:t>
            </a:r>
          </a:p>
          <a:p>
            <a:pPr>
              <a:lnSpc>
                <a:spcPct val="80000"/>
              </a:lnSpc>
              <a:spcAft>
                <a:spcPct val="30000"/>
              </a:spcAft>
              <a:buClr>
                <a:srgbClr val="66FFFF"/>
              </a:buClr>
              <a:buFont typeface="Wingdings" pitchFamily="2" charset="2"/>
              <a:buAutoNum type="arabicPeriod"/>
            </a:pPr>
            <a:r>
              <a:rPr lang="en-US" sz="3800" b="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They know the truth and don’t act on it</a:t>
            </a:r>
          </a:p>
          <a:p>
            <a:pPr>
              <a:lnSpc>
                <a:spcPct val="80000"/>
              </a:lnSpc>
              <a:spcAft>
                <a:spcPct val="30000"/>
              </a:spcAft>
              <a:buClr>
                <a:srgbClr val="66FFFF"/>
              </a:buClr>
              <a:buFont typeface="Wingdings" pitchFamily="2" charset="2"/>
              <a:buAutoNum type="arabicPeriod"/>
            </a:pPr>
            <a:r>
              <a:rPr lang="en-US" sz="38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They hide, are ashamed and afraid </a:t>
            </a:r>
          </a:p>
          <a:p>
            <a:pPr>
              <a:lnSpc>
                <a:spcPct val="80000"/>
              </a:lnSpc>
              <a:spcAft>
                <a:spcPct val="30000"/>
              </a:spcAft>
              <a:buClr>
                <a:srgbClr val="66FFFF"/>
              </a:buClr>
              <a:buFont typeface="Wingdings" pitchFamily="2" charset="2"/>
              <a:buAutoNum type="arabicPeriod"/>
            </a:pPr>
            <a:r>
              <a:rPr lang="en-US" sz="3800" b="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Their belief doesn’t affect their heart</a:t>
            </a:r>
          </a:p>
          <a:p>
            <a:pPr>
              <a:lnSpc>
                <a:spcPct val="80000"/>
              </a:lnSpc>
              <a:spcAft>
                <a:spcPct val="30000"/>
              </a:spcAft>
              <a:buClr>
                <a:srgbClr val="66FFFF"/>
              </a:buClr>
              <a:buFont typeface="Wingdings" pitchFamily="2" charset="2"/>
              <a:buAutoNum type="arabicPeriod"/>
            </a:pPr>
            <a:r>
              <a:rPr lang="en-US" sz="38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They are damned by their lack of faith</a:t>
            </a:r>
          </a:p>
          <a:p>
            <a:pPr>
              <a:lnSpc>
                <a:spcPct val="80000"/>
              </a:lnSpc>
              <a:spcAft>
                <a:spcPct val="30000"/>
              </a:spcAft>
              <a:buClr>
                <a:srgbClr val="66FFFF"/>
              </a:buClr>
              <a:buFont typeface="Wingdings" pitchFamily="2" charset="2"/>
              <a:buAutoNum type="arabicPeriod"/>
            </a:pPr>
            <a:r>
              <a:rPr lang="en-US" sz="3800" b="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They deny Jesus – He denies them!</a:t>
            </a:r>
          </a:p>
          <a:p>
            <a:pPr>
              <a:lnSpc>
                <a:spcPct val="80000"/>
              </a:lnSpc>
              <a:spcAft>
                <a:spcPct val="30000"/>
              </a:spcAft>
              <a:buClr>
                <a:srgbClr val="66FFFF"/>
              </a:buClr>
              <a:buFont typeface="Wingdings" pitchFamily="2" charset="2"/>
              <a:buAutoNum type="arabicPeriod"/>
            </a:pPr>
            <a:r>
              <a:rPr lang="en-US" sz="38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They immediately go into everlasting</a:t>
            </a:r>
            <a:br>
              <a:rPr lang="en-US" sz="38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br>
            <a:r>
              <a:rPr lang="en-US" sz="38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 punishment!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347525"/>
                                        </p:tgtEl>
                                        <p:attrNameLst>
                                          <p:attrName>style.visibility</p:attrName>
                                        </p:attrNameLst>
                                      </p:cBhvr>
                                      <p:to>
                                        <p:strVal val="visible"/>
                                      </p:to>
                                    </p:set>
                                    <p:anim calcmode="lin" valueType="num">
                                      <p:cBhvr>
                                        <p:cTn id="7" dur="1000" fill="hold"/>
                                        <p:tgtEl>
                                          <p:spTgt spid="10347525"/>
                                        </p:tgtEl>
                                        <p:attrNameLst>
                                          <p:attrName>ppt_w</p:attrName>
                                        </p:attrNameLst>
                                      </p:cBhvr>
                                      <p:tavLst>
                                        <p:tav tm="0">
                                          <p:val>
                                            <p:strVal val="#ppt_w+.3"/>
                                          </p:val>
                                        </p:tav>
                                        <p:tav tm="100000">
                                          <p:val>
                                            <p:strVal val="#ppt_w"/>
                                          </p:val>
                                        </p:tav>
                                      </p:tavLst>
                                    </p:anim>
                                    <p:anim calcmode="lin" valueType="num">
                                      <p:cBhvr>
                                        <p:cTn id="8" dur="1000" fill="hold"/>
                                        <p:tgtEl>
                                          <p:spTgt spid="10347525"/>
                                        </p:tgtEl>
                                        <p:attrNameLst>
                                          <p:attrName>ppt_h</p:attrName>
                                        </p:attrNameLst>
                                      </p:cBhvr>
                                      <p:tavLst>
                                        <p:tav tm="0">
                                          <p:val>
                                            <p:strVal val="#ppt_h"/>
                                          </p:val>
                                        </p:tav>
                                        <p:tav tm="100000">
                                          <p:val>
                                            <p:strVal val="#ppt_h"/>
                                          </p:val>
                                        </p:tav>
                                      </p:tavLst>
                                    </p:anim>
                                    <p:animEffect transition="in" filter="fade">
                                      <p:cBhvr>
                                        <p:cTn id="9" dur="1000"/>
                                        <p:tgtEl>
                                          <p:spTgt spid="1034752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10347524"/>
                                        </p:tgtEl>
                                        <p:attrNameLst>
                                          <p:attrName>style.visibility</p:attrName>
                                        </p:attrNameLst>
                                      </p:cBhvr>
                                      <p:to>
                                        <p:strVal val="visible"/>
                                      </p:to>
                                    </p:set>
                                    <p:anim calcmode="lin" valueType="num">
                                      <p:cBhvr additive="base">
                                        <p:cTn id="12" dur="500" fill="hold"/>
                                        <p:tgtEl>
                                          <p:spTgt spid="10347524"/>
                                        </p:tgtEl>
                                        <p:attrNameLst>
                                          <p:attrName>ppt_x</p:attrName>
                                        </p:attrNameLst>
                                      </p:cBhvr>
                                      <p:tavLst>
                                        <p:tav tm="0">
                                          <p:val>
                                            <p:strVal val="1+#ppt_w/2"/>
                                          </p:val>
                                        </p:tav>
                                        <p:tav tm="100000">
                                          <p:val>
                                            <p:strVal val="#ppt_x"/>
                                          </p:val>
                                        </p:tav>
                                      </p:tavLst>
                                    </p:anim>
                                    <p:anim calcmode="lin" valueType="num">
                                      <p:cBhvr additive="base">
                                        <p:cTn id="13" dur="500" fill="hold"/>
                                        <p:tgtEl>
                                          <p:spTgt spid="1034752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36" fill="hold" nodeType="clickEffect">
                                  <p:stCondLst>
                                    <p:cond delay="0"/>
                                  </p:stCondLst>
                                  <p:childTnLst>
                                    <p:set>
                                      <p:cBhvr>
                                        <p:cTn id="17" dur="1" fill="hold">
                                          <p:stCondLst>
                                            <p:cond delay="0"/>
                                          </p:stCondLst>
                                        </p:cTn>
                                        <p:tgtEl>
                                          <p:spTgt spid="10347526">
                                            <p:txEl>
                                              <p:pRg st="0" end="0"/>
                                            </p:txEl>
                                          </p:spTgt>
                                        </p:tgtEl>
                                        <p:attrNameLst>
                                          <p:attrName>style.visibility</p:attrName>
                                        </p:attrNameLst>
                                      </p:cBhvr>
                                      <p:to>
                                        <p:strVal val="visible"/>
                                      </p:to>
                                    </p:set>
                                    <p:anim calcmode="lin" valueType="num">
                                      <p:cBhvr>
                                        <p:cTn id="18" dur="500" fill="hold"/>
                                        <p:tgtEl>
                                          <p:spTgt spid="10347526">
                                            <p:txEl>
                                              <p:pRg st="0" end="0"/>
                                            </p:txEl>
                                          </p:spTgt>
                                        </p:tgtEl>
                                        <p:attrNameLst>
                                          <p:attrName>ppt_w</p:attrName>
                                        </p:attrNameLst>
                                      </p:cBhvr>
                                      <p:tavLst>
                                        <p:tav tm="0">
                                          <p:val>
                                            <p:strVal val="(6*min(max(#ppt_w*#ppt_h,.3),1)-7.4)/-.7*#ppt_w"/>
                                          </p:val>
                                        </p:tav>
                                        <p:tav tm="100000">
                                          <p:val>
                                            <p:strVal val="#ppt_w"/>
                                          </p:val>
                                        </p:tav>
                                      </p:tavLst>
                                    </p:anim>
                                    <p:anim calcmode="lin" valueType="num">
                                      <p:cBhvr>
                                        <p:cTn id="19" dur="500" fill="hold"/>
                                        <p:tgtEl>
                                          <p:spTgt spid="10347526">
                                            <p:txEl>
                                              <p:pRg st="0" end="0"/>
                                            </p:txEl>
                                          </p:spTgt>
                                        </p:tgtEl>
                                        <p:attrNameLst>
                                          <p:attrName>ppt_h</p:attrName>
                                        </p:attrNameLst>
                                      </p:cBhvr>
                                      <p:tavLst>
                                        <p:tav tm="0">
                                          <p:val>
                                            <p:strVal val="(6*min(max(#ppt_w*#ppt_h,.3),1)-7.4)/-.7*#ppt_h"/>
                                          </p:val>
                                        </p:tav>
                                        <p:tav tm="100000">
                                          <p:val>
                                            <p:strVal val="#ppt_h"/>
                                          </p:val>
                                        </p:tav>
                                      </p:tavLst>
                                    </p:anim>
                                    <p:anim calcmode="lin" valueType="num">
                                      <p:cBhvr>
                                        <p:cTn id="20" dur="500" fill="hold"/>
                                        <p:tgtEl>
                                          <p:spTgt spid="10347526">
                                            <p:txEl>
                                              <p:pRg st="0" end="0"/>
                                            </p:txEl>
                                          </p:spTgt>
                                        </p:tgtEl>
                                        <p:attrNameLst>
                                          <p:attrName>ppt_x</p:attrName>
                                        </p:attrNameLst>
                                      </p:cBhvr>
                                      <p:tavLst>
                                        <p:tav tm="0">
                                          <p:val>
                                            <p:fltVal val="0.5"/>
                                          </p:val>
                                        </p:tav>
                                        <p:tav tm="100000">
                                          <p:val>
                                            <p:strVal val="#ppt_x"/>
                                          </p:val>
                                        </p:tav>
                                      </p:tavLst>
                                    </p:anim>
                                    <p:anim calcmode="lin" valueType="num">
                                      <p:cBhvr>
                                        <p:cTn id="21" dur="500" fill="hold"/>
                                        <p:tgtEl>
                                          <p:spTgt spid="10347526">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36" fill="hold" nodeType="clickEffect">
                                  <p:stCondLst>
                                    <p:cond delay="0"/>
                                  </p:stCondLst>
                                  <p:childTnLst>
                                    <p:set>
                                      <p:cBhvr>
                                        <p:cTn id="25" dur="1" fill="hold">
                                          <p:stCondLst>
                                            <p:cond delay="0"/>
                                          </p:stCondLst>
                                        </p:cTn>
                                        <p:tgtEl>
                                          <p:spTgt spid="10347526">
                                            <p:txEl>
                                              <p:pRg st="1" end="1"/>
                                            </p:txEl>
                                          </p:spTgt>
                                        </p:tgtEl>
                                        <p:attrNameLst>
                                          <p:attrName>style.visibility</p:attrName>
                                        </p:attrNameLst>
                                      </p:cBhvr>
                                      <p:to>
                                        <p:strVal val="visible"/>
                                      </p:to>
                                    </p:set>
                                    <p:anim calcmode="lin" valueType="num">
                                      <p:cBhvr>
                                        <p:cTn id="26" dur="500" fill="hold"/>
                                        <p:tgtEl>
                                          <p:spTgt spid="10347526">
                                            <p:txEl>
                                              <p:pRg st="1" end="1"/>
                                            </p:txEl>
                                          </p:spTgt>
                                        </p:tgtEl>
                                        <p:attrNameLst>
                                          <p:attrName>ppt_w</p:attrName>
                                        </p:attrNameLst>
                                      </p:cBhvr>
                                      <p:tavLst>
                                        <p:tav tm="0">
                                          <p:val>
                                            <p:strVal val="(6*min(max(#ppt_w*#ppt_h,.3),1)-7.4)/-.7*#ppt_w"/>
                                          </p:val>
                                        </p:tav>
                                        <p:tav tm="100000">
                                          <p:val>
                                            <p:strVal val="#ppt_w"/>
                                          </p:val>
                                        </p:tav>
                                      </p:tavLst>
                                    </p:anim>
                                    <p:anim calcmode="lin" valueType="num">
                                      <p:cBhvr>
                                        <p:cTn id="27" dur="500" fill="hold"/>
                                        <p:tgtEl>
                                          <p:spTgt spid="10347526">
                                            <p:txEl>
                                              <p:pRg st="1" end="1"/>
                                            </p:txEl>
                                          </p:spTgt>
                                        </p:tgtEl>
                                        <p:attrNameLst>
                                          <p:attrName>ppt_h</p:attrName>
                                        </p:attrNameLst>
                                      </p:cBhvr>
                                      <p:tavLst>
                                        <p:tav tm="0">
                                          <p:val>
                                            <p:strVal val="(6*min(max(#ppt_w*#ppt_h,.3),1)-7.4)/-.7*#ppt_h"/>
                                          </p:val>
                                        </p:tav>
                                        <p:tav tm="100000">
                                          <p:val>
                                            <p:strVal val="#ppt_h"/>
                                          </p:val>
                                        </p:tav>
                                      </p:tavLst>
                                    </p:anim>
                                    <p:anim calcmode="lin" valueType="num">
                                      <p:cBhvr>
                                        <p:cTn id="28" dur="500" fill="hold"/>
                                        <p:tgtEl>
                                          <p:spTgt spid="10347526">
                                            <p:txEl>
                                              <p:pRg st="1" end="1"/>
                                            </p:txEl>
                                          </p:spTgt>
                                        </p:tgtEl>
                                        <p:attrNameLst>
                                          <p:attrName>ppt_x</p:attrName>
                                        </p:attrNameLst>
                                      </p:cBhvr>
                                      <p:tavLst>
                                        <p:tav tm="0">
                                          <p:val>
                                            <p:fltVal val="0.5"/>
                                          </p:val>
                                        </p:tav>
                                        <p:tav tm="100000">
                                          <p:val>
                                            <p:strVal val="#ppt_x"/>
                                          </p:val>
                                        </p:tav>
                                      </p:tavLst>
                                    </p:anim>
                                    <p:anim calcmode="lin" valueType="num">
                                      <p:cBhvr>
                                        <p:cTn id="29" dur="500" fill="hold"/>
                                        <p:tgtEl>
                                          <p:spTgt spid="10347526">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36" fill="hold" nodeType="clickEffect">
                                  <p:stCondLst>
                                    <p:cond delay="0"/>
                                  </p:stCondLst>
                                  <p:childTnLst>
                                    <p:set>
                                      <p:cBhvr>
                                        <p:cTn id="33" dur="1" fill="hold">
                                          <p:stCondLst>
                                            <p:cond delay="0"/>
                                          </p:stCondLst>
                                        </p:cTn>
                                        <p:tgtEl>
                                          <p:spTgt spid="10347526">
                                            <p:txEl>
                                              <p:pRg st="2" end="2"/>
                                            </p:txEl>
                                          </p:spTgt>
                                        </p:tgtEl>
                                        <p:attrNameLst>
                                          <p:attrName>style.visibility</p:attrName>
                                        </p:attrNameLst>
                                      </p:cBhvr>
                                      <p:to>
                                        <p:strVal val="visible"/>
                                      </p:to>
                                    </p:set>
                                    <p:anim calcmode="lin" valueType="num">
                                      <p:cBhvr>
                                        <p:cTn id="34" dur="500" fill="hold"/>
                                        <p:tgtEl>
                                          <p:spTgt spid="10347526">
                                            <p:txEl>
                                              <p:pRg st="2" end="2"/>
                                            </p:txEl>
                                          </p:spTgt>
                                        </p:tgtEl>
                                        <p:attrNameLst>
                                          <p:attrName>ppt_w</p:attrName>
                                        </p:attrNameLst>
                                      </p:cBhvr>
                                      <p:tavLst>
                                        <p:tav tm="0">
                                          <p:val>
                                            <p:strVal val="(6*min(max(#ppt_w*#ppt_h,.3),1)-7.4)/-.7*#ppt_w"/>
                                          </p:val>
                                        </p:tav>
                                        <p:tav tm="100000">
                                          <p:val>
                                            <p:strVal val="#ppt_w"/>
                                          </p:val>
                                        </p:tav>
                                      </p:tavLst>
                                    </p:anim>
                                    <p:anim calcmode="lin" valueType="num">
                                      <p:cBhvr>
                                        <p:cTn id="35" dur="500" fill="hold"/>
                                        <p:tgtEl>
                                          <p:spTgt spid="10347526">
                                            <p:txEl>
                                              <p:pRg st="2" end="2"/>
                                            </p:txEl>
                                          </p:spTgt>
                                        </p:tgtEl>
                                        <p:attrNameLst>
                                          <p:attrName>ppt_h</p:attrName>
                                        </p:attrNameLst>
                                      </p:cBhvr>
                                      <p:tavLst>
                                        <p:tav tm="0">
                                          <p:val>
                                            <p:strVal val="(6*min(max(#ppt_w*#ppt_h,.3),1)-7.4)/-.7*#ppt_h"/>
                                          </p:val>
                                        </p:tav>
                                        <p:tav tm="100000">
                                          <p:val>
                                            <p:strVal val="#ppt_h"/>
                                          </p:val>
                                        </p:tav>
                                      </p:tavLst>
                                    </p:anim>
                                    <p:anim calcmode="lin" valueType="num">
                                      <p:cBhvr>
                                        <p:cTn id="36" dur="500" fill="hold"/>
                                        <p:tgtEl>
                                          <p:spTgt spid="10347526">
                                            <p:txEl>
                                              <p:pRg st="2" end="2"/>
                                            </p:txEl>
                                          </p:spTgt>
                                        </p:tgtEl>
                                        <p:attrNameLst>
                                          <p:attrName>ppt_x</p:attrName>
                                        </p:attrNameLst>
                                      </p:cBhvr>
                                      <p:tavLst>
                                        <p:tav tm="0">
                                          <p:val>
                                            <p:fltVal val="0.5"/>
                                          </p:val>
                                        </p:tav>
                                        <p:tav tm="100000">
                                          <p:val>
                                            <p:strVal val="#ppt_x"/>
                                          </p:val>
                                        </p:tav>
                                      </p:tavLst>
                                    </p:anim>
                                    <p:anim calcmode="lin" valueType="num">
                                      <p:cBhvr>
                                        <p:cTn id="37" dur="500" fill="hold"/>
                                        <p:tgtEl>
                                          <p:spTgt spid="10347526">
                                            <p:txEl>
                                              <p:pRg st="2" end="2"/>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36" fill="hold" nodeType="clickEffect">
                                  <p:stCondLst>
                                    <p:cond delay="0"/>
                                  </p:stCondLst>
                                  <p:childTnLst>
                                    <p:set>
                                      <p:cBhvr>
                                        <p:cTn id="41" dur="1" fill="hold">
                                          <p:stCondLst>
                                            <p:cond delay="0"/>
                                          </p:stCondLst>
                                        </p:cTn>
                                        <p:tgtEl>
                                          <p:spTgt spid="10347526">
                                            <p:txEl>
                                              <p:pRg st="3" end="3"/>
                                            </p:txEl>
                                          </p:spTgt>
                                        </p:tgtEl>
                                        <p:attrNameLst>
                                          <p:attrName>style.visibility</p:attrName>
                                        </p:attrNameLst>
                                      </p:cBhvr>
                                      <p:to>
                                        <p:strVal val="visible"/>
                                      </p:to>
                                    </p:set>
                                    <p:anim calcmode="lin" valueType="num">
                                      <p:cBhvr>
                                        <p:cTn id="42" dur="500" fill="hold"/>
                                        <p:tgtEl>
                                          <p:spTgt spid="10347526">
                                            <p:txEl>
                                              <p:pRg st="3" end="3"/>
                                            </p:txEl>
                                          </p:spTgt>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347526">
                                            <p:txEl>
                                              <p:pRg st="3" end="3"/>
                                            </p:txEl>
                                          </p:spTgt>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347526">
                                            <p:txEl>
                                              <p:pRg st="3" end="3"/>
                                            </p:txEl>
                                          </p:spTgt>
                                        </p:tgtEl>
                                        <p:attrNameLst>
                                          <p:attrName>ppt_x</p:attrName>
                                        </p:attrNameLst>
                                      </p:cBhvr>
                                      <p:tavLst>
                                        <p:tav tm="0">
                                          <p:val>
                                            <p:fltVal val="0.5"/>
                                          </p:val>
                                        </p:tav>
                                        <p:tav tm="100000">
                                          <p:val>
                                            <p:strVal val="#ppt_x"/>
                                          </p:val>
                                        </p:tav>
                                      </p:tavLst>
                                    </p:anim>
                                    <p:anim calcmode="lin" valueType="num">
                                      <p:cBhvr>
                                        <p:cTn id="45" dur="500" fill="hold"/>
                                        <p:tgtEl>
                                          <p:spTgt spid="10347526">
                                            <p:txEl>
                                              <p:pRg st="3" end="3"/>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36" fill="hold" nodeType="clickEffect">
                                  <p:stCondLst>
                                    <p:cond delay="0"/>
                                  </p:stCondLst>
                                  <p:childTnLst>
                                    <p:set>
                                      <p:cBhvr>
                                        <p:cTn id="49" dur="1" fill="hold">
                                          <p:stCondLst>
                                            <p:cond delay="0"/>
                                          </p:stCondLst>
                                        </p:cTn>
                                        <p:tgtEl>
                                          <p:spTgt spid="10347526">
                                            <p:txEl>
                                              <p:pRg st="4" end="4"/>
                                            </p:txEl>
                                          </p:spTgt>
                                        </p:tgtEl>
                                        <p:attrNameLst>
                                          <p:attrName>style.visibility</p:attrName>
                                        </p:attrNameLst>
                                      </p:cBhvr>
                                      <p:to>
                                        <p:strVal val="visible"/>
                                      </p:to>
                                    </p:set>
                                    <p:anim calcmode="lin" valueType="num">
                                      <p:cBhvr>
                                        <p:cTn id="50" dur="500" fill="hold"/>
                                        <p:tgtEl>
                                          <p:spTgt spid="10347526">
                                            <p:txEl>
                                              <p:pRg st="4" end="4"/>
                                            </p:txEl>
                                          </p:spTgt>
                                        </p:tgtEl>
                                        <p:attrNameLst>
                                          <p:attrName>ppt_w</p:attrName>
                                        </p:attrNameLst>
                                      </p:cBhvr>
                                      <p:tavLst>
                                        <p:tav tm="0">
                                          <p:val>
                                            <p:strVal val="(6*min(max(#ppt_w*#ppt_h,.3),1)-7.4)/-.7*#ppt_w"/>
                                          </p:val>
                                        </p:tav>
                                        <p:tav tm="100000">
                                          <p:val>
                                            <p:strVal val="#ppt_w"/>
                                          </p:val>
                                        </p:tav>
                                      </p:tavLst>
                                    </p:anim>
                                    <p:anim calcmode="lin" valueType="num">
                                      <p:cBhvr>
                                        <p:cTn id="51" dur="500" fill="hold"/>
                                        <p:tgtEl>
                                          <p:spTgt spid="10347526">
                                            <p:txEl>
                                              <p:pRg st="4" end="4"/>
                                            </p:txEl>
                                          </p:spTgt>
                                        </p:tgtEl>
                                        <p:attrNameLst>
                                          <p:attrName>ppt_h</p:attrName>
                                        </p:attrNameLst>
                                      </p:cBhvr>
                                      <p:tavLst>
                                        <p:tav tm="0">
                                          <p:val>
                                            <p:strVal val="(6*min(max(#ppt_w*#ppt_h,.3),1)-7.4)/-.7*#ppt_h"/>
                                          </p:val>
                                        </p:tav>
                                        <p:tav tm="100000">
                                          <p:val>
                                            <p:strVal val="#ppt_h"/>
                                          </p:val>
                                        </p:tav>
                                      </p:tavLst>
                                    </p:anim>
                                    <p:anim calcmode="lin" valueType="num">
                                      <p:cBhvr>
                                        <p:cTn id="52" dur="500" fill="hold"/>
                                        <p:tgtEl>
                                          <p:spTgt spid="10347526">
                                            <p:txEl>
                                              <p:pRg st="4" end="4"/>
                                            </p:txEl>
                                          </p:spTgt>
                                        </p:tgtEl>
                                        <p:attrNameLst>
                                          <p:attrName>ppt_x</p:attrName>
                                        </p:attrNameLst>
                                      </p:cBhvr>
                                      <p:tavLst>
                                        <p:tav tm="0">
                                          <p:val>
                                            <p:fltVal val="0.5"/>
                                          </p:val>
                                        </p:tav>
                                        <p:tav tm="100000">
                                          <p:val>
                                            <p:strVal val="#ppt_x"/>
                                          </p:val>
                                        </p:tav>
                                      </p:tavLst>
                                    </p:anim>
                                    <p:anim calcmode="lin" valueType="num">
                                      <p:cBhvr>
                                        <p:cTn id="53" dur="500" fill="hold"/>
                                        <p:tgtEl>
                                          <p:spTgt spid="10347526">
                                            <p:txEl>
                                              <p:pRg st="4" end="4"/>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36" fill="hold" nodeType="clickEffect">
                                  <p:stCondLst>
                                    <p:cond delay="0"/>
                                  </p:stCondLst>
                                  <p:childTnLst>
                                    <p:set>
                                      <p:cBhvr>
                                        <p:cTn id="57" dur="1" fill="hold">
                                          <p:stCondLst>
                                            <p:cond delay="0"/>
                                          </p:stCondLst>
                                        </p:cTn>
                                        <p:tgtEl>
                                          <p:spTgt spid="10347526">
                                            <p:txEl>
                                              <p:pRg st="5" end="5"/>
                                            </p:txEl>
                                          </p:spTgt>
                                        </p:tgtEl>
                                        <p:attrNameLst>
                                          <p:attrName>style.visibility</p:attrName>
                                        </p:attrNameLst>
                                      </p:cBhvr>
                                      <p:to>
                                        <p:strVal val="visible"/>
                                      </p:to>
                                    </p:set>
                                    <p:anim calcmode="lin" valueType="num">
                                      <p:cBhvr>
                                        <p:cTn id="58" dur="500" fill="hold"/>
                                        <p:tgtEl>
                                          <p:spTgt spid="10347526">
                                            <p:txEl>
                                              <p:pRg st="5" end="5"/>
                                            </p:txEl>
                                          </p:spTgt>
                                        </p:tgtEl>
                                        <p:attrNameLst>
                                          <p:attrName>ppt_w</p:attrName>
                                        </p:attrNameLst>
                                      </p:cBhvr>
                                      <p:tavLst>
                                        <p:tav tm="0">
                                          <p:val>
                                            <p:strVal val="(6*min(max(#ppt_w*#ppt_h,.3),1)-7.4)/-.7*#ppt_w"/>
                                          </p:val>
                                        </p:tav>
                                        <p:tav tm="100000">
                                          <p:val>
                                            <p:strVal val="#ppt_w"/>
                                          </p:val>
                                        </p:tav>
                                      </p:tavLst>
                                    </p:anim>
                                    <p:anim calcmode="lin" valueType="num">
                                      <p:cBhvr>
                                        <p:cTn id="59" dur="500" fill="hold"/>
                                        <p:tgtEl>
                                          <p:spTgt spid="10347526">
                                            <p:txEl>
                                              <p:pRg st="5" end="5"/>
                                            </p:txEl>
                                          </p:spTgt>
                                        </p:tgtEl>
                                        <p:attrNameLst>
                                          <p:attrName>ppt_h</p:attrName>
                                        </p:attrNameLst>
                                      </p:cBhvr>
                                      <p:tavLst>
                                        <p:tav tm="0">
                                          <p:val>
                                            <p:strVal val="(6*min(max(#ppt_w*#ppt_h,.3),1)-7.4)/-.7*#ppt_h"/>
                                          </p:val>
                                        </p:tav>
                                        <p:tav tm="100000">
                                          <p:val>
                                            <p:strVal val="#ppt_h"/>
                                          </p:val>
                                        </p:tav>
                                      </p:tavLst>
                                    </p:anim>
                                    <p:anim calcmode="lin" valueType="num">
                                      <p:cBhvr>
                                        <p:cTn id="60" dur="500" fill="hold"/>
                                        <p:tgtEl>
                                          <p:spTgt spid="10347526">
                                            <p:txEl>
                                              <p:pRg st="5" end="5"/>
                                            </p:txEl>
                                          </p:spTgt>
                                        </p:tgtEl>
                                        <p:attrNameLst>
                                          <p:attrName>ppt_x</p:attrName>
                                        </p:attrNameLst>
                                      </p:cBhvr>
                                      <p:tavLst>
                                        <p:tav tm="0">
                                          <p:val>
                                            <p:fltVal val="0.5"/>
                                          </p:val>
                                        </p:tav>
                                        <p:tav tm="100000">
                                          <p:val>
                                            <p:strVal val="#ppt_x"/>
                                          </p:val>
                                        </p:tav>
                                      </p:tavLst>
                                    </p:anim>
                                    <p:anim calcmode="lin" valueType="num">
                                      <p:cBhvr>
                                        <p:cTn id="61" dur="500" fill="hold"/>
                                        <p:tgtEl>
                                          <p:spTgt spid="10347526">
                                            <p:txEl>
                                              <p:pRg st="5" end="5"/>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36" fill="hold" nodeType="clickEffect">
                                  <p:stCondLst>
                                    <p:cond delay="0"/>
                                  </p:stCondLst>
                                  <p:childTnLst>
                                    <p:set>
                                      <p:cBhvr>
                                        <p:cTn id="65" dur="1" fill="hold">
                                          <p:stCondLst>
                                            <p:cond delay="0"/>
                                          </p:stCondLst>
                                        </p:cTn>
                                        <p:tgtEl>
                                          <p:spTgt spid="10347526">
                                            <p:txEl>
                                              <p:pRg st="6" end="6"/>
                                            </p:txEl>
                                          </p:spTgt>
                                        </p:tgtEl>
                                        <p:attrNameLst>
                                          <p:attrName>style.visibility</p:attrName>
                                        </p:attrNameLst>
                                      </p:cBhvr>
                                      <p:to>
                                        <p:strVal val="visible"/>
                                      </p:to>
                                    </p:set>
                                    <p:anim calcmode="lin" valueType="num">
                                      <p:cBhvr>
                                        <p:cTn id="66" dur="500" fill="hold"/>
                                        <p:tgtEl>
                                          <p:spTgt spid="10347526">
                                            <p:txEl>
                                              <p:pRg st="6" end="6"/>
                                            </p:txEl>
                                          </p:spTgt>
                                        </p:tgtEl>
                                        <p:attrNameLst>
                                          <p:attrName>ppt_w</p:attrName>
                                        </p:attrNameLst>
                                      </p:cBhvr>
                                      <p:tavLst>
                                        <p:tav tm="0">
                                          <p:val>
                                            <p:strVal val="(6*min(max(#ppt_w*#ppt_h,.3),1)-7.4)/-.7*#ppt_w"/>
                                          </p:val>
                                        </p:tav>
                                        <p:tav tm="100000">
                                          <p:val>
                                            <p:strVal val="#ppt_w"/>
                                          </p:val>
                                        </p:tav>
                                      </p:tavLst>
                                    </p:anim>
                                    <p:anim calcmode="lin" valueType="num">
                                      <p:cBhvr>
                                        <p:cTn id="67" dur="500" fill="hold"/>
                                        <p:tgtEl>
                                          <p:spTgt spid="10347526">
                                            <p:txEl>
                                              <p:pRg st="6" end="6"/>
                                            </p:txEl>
                                          </p:spTgt>
                                        </p:tgtEl>
                                        <p:attrNameLst>
                                          <p:attrName>ppt_h</p:attrName>
                                        </p:attrNameLst>
                                      </p:cBhvr>
                                      <p:tavLst>
                                        <p:tav tm="0">
                                          <p:val>
                                            <p:strVal val="(6*min(max(#ppt_w*#ppt_h,.3),1)-7.4)/-.7*#ppt_h"/>
                                          </p:val>
                                        </p:tav>
                                        <p:tav tm="100000">
                                          <p:val>
                                            <p:strVal val="#ppt_h"/>
                                          </p:val>
                                        </p:tav>
                                      </p:tavLst>
                                    </p:anim>
                                    <p:anim calcmode="lin" valueType="num">
                                      <p:cBhvr>
                                        <p:cTn id="68" dur="500" fill="hold"/>
                                        <p:tgtEl>
                                          <p:spTgt spid="10347526">
                                            <p:txEl>
                                              <p:pRg st="6" end="6"/>
                                            </p:txEl>
                                          </p:spTgt>
                                        </p:tgtEl>
                                        <p:attrNameLst>
                                          <p:attrName>ppt_x</p:attrName>
                                        </p:attrNameLst>
                                      </p:cBhvr>
                                      <p:tavLst>
                                        <p:tav tm="0">
                                          <p:val>
                                            <p:fltVal val="0.5"/>
                                          </p:val>
                                        </p:tav>
                                        <p:tav tm="100000">
                                          <p:val>
                                            <p:strVal val="#ppt_x"/>
                                          </p:val>
                                        </p:tav>
                                      </p:tavLst>
                                    </p:anim>
                                    <p:anim calcmode="lin" valueType="num">
                                      <p:cBhvr>
                                        <p:cTn id="69" dur="500" fill="hold"/>
                                        <p:tgtEl>
                                          <p:spTgt spid="10347526">
                                            <p:txEl>
                                              <p:pRg st="6" end="6"/>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7524" grpId="0" animBg="1"/>
      <p:bldP spid="10347525"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55714" name="Text Box 2"/>
          <p:cNvSpPr txBox="1">
            <a:spLocks noChangeArrowheads="1"/>
          </p:cNvSpPr>
          <p:nvPr/>
        </p:nvSpPr>
        <p:spPr bwMode="auto">
          <a:xfrm>
            <a:off x="101600" y="4775200"/>
            <a:ext cx="5730875" cy="19462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7600" b="0">
                <a:solidFill>
                  <a:srgbClr val="FFFF66"/>
                </a:solidFill>
                <a:latin typeface="Albertus Medium" pitchFamily="34" charset="0"/>
              </a:rPr>
              <a:t>Their sounds are similar</a:t>
            </a:r>
            <a:endParaRPr lang="en-US" sz="6400" b="0" i="1">
              <a:solidFill>
                <a:srgbClr val="FFFF66"/>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55714"/>
                                        </p:tgtEl>
                                        <p:attrNameLst>
                                          <p:attrName>style.visibility</p:attrName>
                                        </p:attrNameLst>
                                      </p:cBhvr>
                                      <p:to>
                                        <p:strVal val="visible"/>
                                      </p:to>
                                    </p:set>
                                    <p:animEffect transition="in" filter="fade">
                                      <p:cBhvr>
                                        <p:cTn id="7" dur="500"/>
                                        <p:tgtEl>
                                          <p:spTgt spid="10355714"/>
                                        </p:tgtEl>
                                      </p:cBhvr>
                                    </p:animEffect>
                                    <p:anim calcmode="lin" valueType="num">
                                      <p:cBhvr>
                                        <p:cTn id="8" dur="500" fill="hold"/>
                                        <p:tgtEl>
                                          <p:spTgt spid="10355714"/>
                                        </p:tgtEl>
                                        <p:attrNameLst>
                                          <p:attrName>ppt_x</p:attrName>
                                        </p:attrNameLst>
                                      </p:cBhvr>
                                      <p:tavLst>
                                        <p:tav tm="0">
                                          <p:val>
                                            <p:strVal val="#ppt_x"/>
                                          </p:val>
                                        </p:tav>
                                        <p:tav tm="100000">
                                          <p:val>
                                            <p:strVal val="#ppt_x"/>
                                          </p:val>
                                        </p:tav>
                                      </p:tavLst>
                                    </p:anim>
                                    <p:anim calcmode="lin" valueType="num">
                                      <p:cBhvr>
                                        <p:cTn id="9" dur="500" fill="hold"/>
                                        <p:tgtEl>
                                          <p:spTgt spid="103557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5714"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359811" name="Picture 3" descr="Lamb-K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138" y="1658938"/>
            <a:ext cx="6769100" cy="5075237"/>
          </a:xfrm>
          <a:prstGeom prst="rect">
            <a:avLst/>
          </a:prstGeom>
          <a:noFill/>
          <a:extLst>
            <a:ext uri="{909E8E84-426E-40DD-AFC4-6F175D3DCCD1}">
              <a14:hiddenFill xmlns:a14="http://schemas.microsoft.com/office/drawing/2010/main">
                <a:solidFill>
                  <a:srgbClr val="FFFFFF"/>
                </a:solidFill>
              </a14:hiddenFill>
            </a:ext>
          </a:extLst>
        </p:spPr>
      </p:pic>
      <p:sp>
        <p:nvSpPr>
          <p:cNvPr id="10359810" name="Text Box 2"/>
          <p:cNvSpPr txBox="1">
            <a:spLocks noChangeArrowheads="1"/>
          </p:cNvSpPr>
          <p:nvPr/>
        </p:nvSpPr>
        <p:spPr bwMode="auto">
          <a:xfrm>
            <a:off x="101600" y="1193800"/>
            <a:ext cx="9042400" cy="6889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4900" b="0">
                <a:solidFill>
                  <a:srgbClr val="FFFF66"/>
                </a:solidFill>
                <a:latin typeface="Albertus Medium" pitchFamily="34" charset="0"/>
              </a:rPr>
              <a:t>Even As Babies, They Look Alike</a:t>
            </a:r>
            <a:endParaRPr lang="en-US" sz="4900" b="0" i="1">
              <a:solidFill>
                <a:srgbClr val="FFFF66"/>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359810"/>
                                        </p:tgtEl>
                                        <p:attrNameLst>
                                          <p:attrName>style.visibility</p:attrName>
                                        </p:attrNameLst>
                                      </p:cBhvr>
                                      <p:to>
                                        <p:strVal val="visible"/>
                                      </p:to>
                                    </p:set>
                                    <p:animEffect transition="in" filter="fade">
                                      <p:cBhvr>
                                        <p:cTn id="7" dur="500"/>
                                        <p:tgtEl>
                                          <p:spTgt spid="10359810"/>
                                        </p:tgtEl>
                                      </p:cBhvr>
                                    </p:animEffect>
                                    <p:anim calcmode="lin" valueType="num">
                                      <p:cBhvr>
                                        <p:cTn id="8" dur="500" fill="hold"/>
                                        <p:tgtEl>
                                          <p:spTgt spid="10359810"/>
                                        </p:tgtEl>
                                        <p:attrNameLst>
                                          <p:attrName>ppt_x</p:attrName>
                                        </p:attrNameLst>
                                      </p:cBhvr>
                                      <p:tavLst>
                                        <p:tav tm="0">
                                          <p:val>
                                            <p:strVal val="#ppt_x"/>
                                          </p:val>
                                        </p:tav>
                                        <p:tav tm="100000">
                                          <p:val>
                                            <p:strVal val="#ppt_x"/>
                                          </p:val>
                                        </p:tav>
                                      </p:tavLst>
                                    </p:anim>
                                    <p:anim calcmode="lin" valueType="num">
                                      <p:cBhvr>
                                        <p:cTn id="9" dur="500" fill="hold"/>
                                        <p:tgtEl>
                                          <p:spTgt spid="103598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36" fill="hold" nodeType="clickEffect">
                                  <p:stCondLst>
                                    <p:cond delay="0"/>
                                  </p:stCondLst>
                                  <p:childTnLst>
                                    <p:set>
                                      <p:cBhvr>
                                        <p:cTn id="13" dur="1" fill="hold">
                                          <p:stCondLst>
                                            <p:cond delay="0"/>
                                          </p:stCondLst>
                                        </p:cTn>
                                        <p:tgtEl>
                                          <p:spTgt spid="10359811"/>
                                        </p:tgtEl>
                                        <p:attrNameLst>
                                          <p:attrName>style.visibility</p:attrName>
                                        </p:attrNameLst>
                                      </p:cBhvr>
                                      <p:to>
                                        <p:strVal val="visible"/>
                                      </p:to>
                                    </p:set>
                                    <p:anim calcmode="lin" valueType="num">
                                      <p:cBhvr>
                                        <p:cTn id="14" dur="500" fill="hold"/>
                                        <p:tgtEl>
                                          <p:spTgt spid="10359811"/>
                                        </p:tgtEl>
                                        <p:attrNameLst>
                                          <p:attrName>ppt_w</p:attrName>
                                        </p:attrNameLst>
                                      </p:cBhvr>
                                      <p:tavLst>
                                        <p:tav tm="0">
                                          <p:val>
                                            <p:strVal val="(6*min(max(#ppt_w*#ppt_h,.3),1)-7.4)/-.7*#ppt_w"/>
                                          </p:val>
                                        </p:tav>
                                        <p:tav tm="100000">
                                          <p:val>
                                            <p:strVal val="#ppt_w"/>
                                          </p:val>
                                        </p:tav>
                                      </p:tavLst>
                                    </p:anim>
                                    <p:anim calcmode="lin" valueType="num">
                                      <p:cBhvr>
                                        <p:cTn id="15" dur="500" fill="hold"/>
                                        <p:tgtEl>
                                          <p:spTgt spid="10359811"/>
                                        </p:tgtEl>
                                        <p:attrNameLst>
                                          <p:attrName>ppt_h</p:attrName>
                                        </p:attrNameLst>
                                      </p:cBhvr>
                                      <p:tavLst>
                                        <p:tav tm="0">
                                          <p:val>
                                            <p:strVal val="(6*min(max(#ppt_w*#ppt_h,.3),1)-7.4)/-.7*#ppt_h"/>
                                          </p:val>
                                        </p:tav>
                                        <p:tav tm="100000">
                                          <p:val>
                                            <p:strVal val="#ppt_h"/>
                                          </p:val>
                                        </p:tav>
                                      </p:tavLst>
                                    </p:anim>
                                    <p:anim calcmode="lin" valueType="num">
                                      <p:cBhvr>
                                        <p:cTn id="16" dur="500" fill="hold"/>
                                        <p:tgtEl>
                                          <p:spTgt spid="10359811"/>
                                        </p:tgtEl>
                                        <p:attrNameLst>
                                          <p:attrName>ppt_x</p:attrName>
                                        </p:attrNameLst>
                                      </p:cBhvr>
                                      <p:tavLst>
                                        <p:tav tm="0">
                                          <p:val>
                                            <p:fltVal val="0.5"/>
                                          </p:val>
                                        </p:tav>
                                        <p:tav tm="100000">
                                          <p:val>
                                            <p:strVal val="#ppt_x"/>
                                          </p:val>
                                        </p:tav>
                                      </p:tavLst>
                                    </p:anim>
                                    <p:anim calcmode="lin" valueType="num">
                                      <p:cBhvr>
                                        <p:cTn id="17" dur="500" fill="hold"/>
                                        <p:tgtEl>
                                          <p:spTgt spid="103598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9810"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1650" name="Text Box 1026"/>
          <p:cNvSpPr txBox="1">
            <a:spLocks noChangeArrowheads="1"/>
          </p:cNvSpPr>
          <p:nvPr/>
        </p:nvSpPr>
        <p:spPr bwMode="auto">
          <a:xfrm>
            <a:off x="228600" y="1422400"/>
            <a:ext cx="8686800" cy="398938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400" b="0">
                <a:solidFill>
                  <a:schemeClr val="bg1"/>
                </a:solidFill>
                <a:latin typeface="Albertus Medium" pitchFamily="34" charset="0"/>
              </a:rPr>
              <a:t>The Disciples asked Jesus:</a:t>
            </a:r>
            <a:r>
              <a:rPr lang="en-US" sz="6400" b="0">
                <a:solidFill>
                  <a:srgbClr val="FFFF99"/>
                </a:solidFill>
                <a:latin typeface="Albertus Medium" pitchFamily="34" charset="0"/>
              </a:rPr>
              <a:t> </a:t>
            </a:r>
            <a:r>
              <a:rPr lang="en-US" sz="6400" b="0" i="1">
                <a:solidFill>
                  <a:srgbClr val="FFFF99"/>
                </a:solidFill>
                <a:latin typeface="Albertus Medium" pitchFamily="34" charset="0"/>
              </a:rPr>
              <a:t>“When will these things happen concerning the destruction of the Temple?”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11650"/>
                                        </p:tgtEl>
                                        <p:attrNameLst>
                                          <p:attrName>style.visibility</p:attrName>
                                        </p:attrNameLst>
                                      </p:cBhvr>
                                      <p:to>
                                        <p:strVal val="visible"/>
                                      </p:to>
                                    </p:set>
                                    <p:animEffect transition="in" filter="fade">
                                      <p:cBhvr>
                                        <p:cTn id="7" dur="500"/>
                                        <p:tgtEl>
                                          <p:spTgt spid="10011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1650"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4938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7474" name="Text Box 2"/>
          <p:cNvSpPr txBox="1">
            <a:spLocks noChangeArrowheads="1"/>
          </p:cNvSpPr>
          <p:nvPr/>
        </p:nvSpPr>
        <p:spPr bwMode="auto">
          <a:xfrm>
            <a:off x="228600" y="1739900"/>
            <a:ext cx="8686800" cy="32099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400" b="0">
                <a:solidFill>
                  <a:schemeClr val="bg1"/>
                </a:solidFill>
                <a:latin typeface="Albertus Medium" pitchFamily="34" charset="0"/>
              </a:rPr>
              <a:t>The Disciples asked Jesus:</a:t>
            </a:r>
            <a:r>
              <a:rPr lang="en-US" sz="6400" b="0">
                <a:solidFill>
                  <a:srgbClr val="FFFF99"/>
                </a:solidFill>
                <a:latin typeface="Albertus Medium" pitchFamily="34" charset="0"/>
              </a:rPr>
              <a:t> </a:t>
            </a:r>
            <a:r>
              <a:rPr lang="en-US" sz="6400" b="0" i="1">
                <a:solidFill>
                  <a:srgbClr val="FFFF99"/>
                </a:solidFill>
                <a:latin typeface="Albertus Medium" pitchFamily="34" charset="0"/>
              </a:rPr>
              <a:t>“What are the signs of your coming and the end of the world?”</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22" name="Text Box 2"/>
          <p:cNvSpPr txBox="1">
            <a:spLocks noChangeArrowheads="1"/>
          </p:cNvSpPr>
          <p:nvPr/>
        </p:nvSpPr>
        <p:spPr bwMode="auto">
          <a:xfrm>
            <a:off x="228600" y="1701800"/>
            <a:ext cx="8686800" cy="32099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buClr>
                <a:srgbClr val="FFFF99"/>
              </a:buClr>
            </a:pPr>
            <a:r>
              <a:rPr lang="en-US" sz="6400" b="0">
                <a:solidFill>
                  <a:schemeClr val="bg1"/>
                </a:solidFill>
                <a:latin typeface="Albertus Medium" pitchFamily="34" charset="0"/>
              </a:rPr>
              <a:t>Jesus gave the longest answer recorded in scriptures, and He took it one step further!</a:t>
            </a:r>
            <a:endParaRPr lang="en-US" sz="6400" b="0" i="1">
              <a:solidFill>
                <a:schemeClr val="bg1"/>
              </a:solidFill>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19522"/>
                                        </p:tgtEl>
                                        <p:attrNameLst>
                                          <p:attrName>style.visibility</p:attrName>
                                        </p:attrNameLst>
                                      </p:cBhvr>
                                      <p:to>
                                        <p:strVal val="visible"/>
                                      </p:to>
                                    </p:set>
                                    <p:animEffect transition="in" filter="fade">
                                      <p:cBhvr>
                                        <p:cTn id="7" dur="500"/>
                                        <p:tgtEl>
                                          <p:spTgt spid="10219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522"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25794</TotalTime>
  <Words>707</Words>
  <Application>Microsoft Office PowerPoint</Application>
  <PresentationFormat>On-screen Show (4:3)</PresentationFormat>
  <Paragraphs>175</Paragraphs>
  <Slides>74</Slides>
  <Notes>74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74</vt:i4>
      </vt:variant>
    </vt:vector>
  </HeadingPairs>
  <TitlesOfParts>
    <vt:vector size="81" baseType="lpstr">
      <vt:lpstr>Arial</vt:lpstr>
      <vt:lpstr>Tempus Sans ITC</vt:lpstr>
      <vt:lpstr>Albertus Medium</vt:lpstr>
      <vt:lpstr>Teen</vt:lpstr>
      <vt:lpstr>Wingdings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2330</cp:revision>
  <dcterms:created xsi:type="dcterms:W3CDTF">2005-02-19T02:02:57Z</dcterms:created>
  <dcterms:modified xsi:type="dcterms:W3CDTF">2011-08-28T05:07:56Z</dcterms:modified>
</cp:coreProperties>
</file>