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74" r:id="rId3"/>
    <p:sldMasterId id="2147483676" r:id="rId4"/>
    <p:sldMasterId id="2147483678" r:id="rId5"/>
    <p:sldMasterId id="2147483680" r:id="rId6"/>
  </p:sldMasterIdLst>
  <p:notesMasterIdLst>
    <p:notesMasterId r:id="rId40"/>
  </p:notesMasterIdLst>
  <p:sldIdLst>
    <p:sldId id="6299" r:id="rId7"/>
    <p:sldId id="6300" r:id="rId8"/>
    <p:sldId id="6213" r:id="rId9"/>
    <p:sldId id="6221" r:id="rId10"/>
    <p:sldId id="6222" r:id="rId11"/>
    <p:sldId id="6223" r:id="rId12"/>
    <p:sldId id="6224" r:id="rId13"/>
    <p:sldId id="6225" r:id="rId14"/>
    <p:sldId id="6226" r:id="rId15"/>
    <p:sldId id="6227" r:id="rId16"/>
    <p:sldId id="6214" r:id="rId17"/>
    <p:sldId id="6215" r:id="rId18"/>
    <p:sldId id="6228" r:id="rId19"/>
    <p:sldId id="6229" r:id="rId20"/>
    <p:sldId id="6230" r:id="rId21"/>
    <p:sldId id="6231" r:id="rId22"/>
    <p:sldId id="6232" r:id="rId23"/>
    <p:sldId id="6233" r:id="rId24"/>
    <p:sldId id="6234" r:id="rId25"/>
    <p:sldId id="6235" r:id="rId26"/>
    <p:sldId id="6236" r:id="rId27"/>
    <p:sldId id="6237" r:id="rId28"/>
    <p:sldId id="6216" r:id="rId29"/>
    <p:sldId id="6238" r:id="rId30"/>
    <p:sldId id="6239" r:id="rId31"/>
    <p:sldId id="6240" r:id="rId32"/>
    <p:sldId id="6217" r:id="rId33"/>
    <p:sldId id="6241" r:id="rId34"/>
    <p:sldId id="6242" r:id="rId35"/>
    <p:sldId id="6301" r:id="rId36"/>
    <p:sldId id="6302" r:id="rId37"/>
    <p:sldId id="6303" r:id="rId38"/>
    <p:sldId id="6260" r:id="rId39"/>
  </p:sldIdLst>
  <p:sldSz cx="9144000" cy="6858000" type="screen4x3"/>
  <p:notesSz cx="6858000" cy="9144000"/>
  <p:embeddedFontLst>
    <p:embeddedFont>
      <p:font typeface="Tempus Sans ITC" pitchFamily="82" charset="0"/>
      <p:regular r:id="rId41"/>
    </p:embeddedFont>
    <p:embeddedFont>
      <p:font typeface="Albertus Medium" pitchFamily="34" charset="0"/>
      <p:regular r:id="rId42"/>
      <p:italic r:id="rId43"/>
    </p:embeddedFont>
    <p:embeddedFont>
      <p:font typeface="Teen" pitchFamily="2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FFFF99"/>
    <a:srgbClr val="969696"/>
    <a:srgbClr val="B2B2B2"/>
    <a:srgbClr val="C0C0C0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6" autoAdjust="0"/>
    <p:restoredTop sz="94397" autoAdjust="0"/>
  </p:normalViewPr>
  <p:slideViewPr>
    <p:cSldViewPr snapToGrid="0">
      <p:cViewPr varScale="1">
        <p:scale>
          <a:sx n="87" d="100"/>
          <a:sy n="87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FDC3B68D-16E7-46B1-B491-C590E2C16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5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24DC9-7E55-420F-A1F0-5CBD1B9E7A73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3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ECE6F-DDF3-46D2-9A18-9435FED9A7B3}" type="slidenum">
              <a:rPr lang="en-US"/>
              <a:pPr/>
              <a:t>10</a:t>
            </a:fld>
            <a:endParaRPr lang="en-US"/>
          </a:p>
        </p:txBody>
      </p:sp>
      <p:sp>
        <p:nvSpPr>
          <p:cNvPr id="10063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A0BEE-639F-4689-AA73-8A3E586D03B5}" type="slidenum">
              <a:rPr lang="en-US"/>
              <a:pPr/>
              <a:t>11</a:t>
            </a:fld>
            <a:endParaRPr lang="en-US"/>
          </a:p>
        </p:txBody>
      </p:sp>
      <p:sp>
        <p:nvSpPr>
          <p:cNvPr id="1003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2A553-8A26-49BF-B6FD-CF47F48E41B1}" type="slidenum">
              <a:rPr lang="en-US"/>
              <a:pPr/>
              <a:t>12</a:t>
            </a:fld>
            <a:endParaRPr lang="en-US"/>
          </a:p>
        </p:txBody>
      </p:sp>
      <p:sp>
        <p:nvSpPr>
          <p:cNvPr id="10035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BCF70-C49E-41A4-9AD6-ADAE01AFA750}" type="slidenum">
              <a:rPr lang="en-US"/>
              <a:pPr/>
              <a:t>13</a:t>
            </a:fld>
            <a:endParaRPr lang="en-US"/>
          </a:p>
        </p:txBody>
      </p:sp>
      <p:sp>
        <p:nvSpPr>
          <p:cNvPr id="10065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6BD62-AADD-414B-AAAB-BAC7360B2245}" type="slidenum">
              <a:rPr lang="en-US"/>
              <a:pPr/>
              <a:t>14</a:t>
            </a:fld>
            <a:endParaRPr lang="en-US"/>
          </a:p>
        </p:txBody>
      </p:sp>
      <p:sp>
        <p:nvSpPr>
          <p:cNvPr id="10067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8A00A-6F3C-41DA-A068-3F4A099978C7}" type="slidenum">
              <a:rPr lang="en-US"/>
              <a:pPr/>
              <a:t>15</a:t>
            </a:fld>
            <a:endParaRPr lang="en-US"/>
          </a:p>
        </p:txBody>
      </p:sp>
      <p:sp>
        <p:nvSpPr>
          <p:cNvPr id="10070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CB75B-2963-4D27-B69F-0D7A556A0223}" type="slidenum">
              <a:rPr lang="en-US"/>
              <a:pPr/>
              <a:t>16</a:t>
            </a:fld>
            <a:endParaRPr lang="en-US"/>
          </a:p>
        </p:txBody>
      </p:sp>
      <p:sp>
        <p:nvSpPr>
          <p:cNvPr id="10072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316DC-557D-4BFF-83CE-573963647506}" type="slidenum">
              <a:rPr lang="en-US"/>
              <a:pPr/>
              <a:t>17</a:t>
            </a:fld>
            <a:endParaRPr lang="en-US"/>
          </a:p>
        </p:txBody>
      </p:sp>
      <p:sp>
        <p:nvSpPr>
          <p:cNvPr id="10074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964B2-D5DD-48A7-9C9F-0AC37193BE10}" type="slidenum">
              <a:rPr lang="en-US"/>
              <a:pPr/>
              <a:t>18</a:t>
            </a:fld>
            <a:endParaRPr lang="en-US"/>
          </a:p>
        </p:txBody>
      </p:sp>
      <p:sp>
        <p:nvSpPr>
          <p:cNvPr id="10076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998F5-A831-4260-A28B-20821A1C81EB}" type="slidenum">
              <a:rPr lang="en-US"/>
              <a:pPr/>
              <a:t>19</a:t>
            </a:fld>
            <a:endParaRPr lang="en-US"/>
          </a:p>
        </p:txBody>
      </p:sp>
      <p:sp>
        <p:nvSpPr>
          <p:cNvPr id="10078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87159-F6CB-4B20-A926-251821ABA26D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58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19F32-900D-4FB4-91DB-6A6948557B21}" type="slidenum">
              <a:rPr lang="en-US"/>
              <a:pPr/>
              <a:t>20</a:t>
            </a:fld>
            <a:endParaRPr lang="en-US"/>
          </a:p>
        </p:txBody>
      </p:sp>
      <p:sp>
        <p:nvSpPr>
          <p:cNvPr id="10080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B1856-AA6C-4541-9998-A53F26814E27}" type="slidenum">
              <a:rPr lang="en-US"/>
              <a:pPr/>
              <a:t>21</a:t>
            </a:fld>
            <a:endParaRPr lang="en-US"/>
          </a:p>
        </p:txBody>
      </p:sp>
      <p:sp>
        <p:nvSpPr>
          <p:cNvPr id="10082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EA980-3B27-4AAE-8947-171800D01E85}" type="slidenum">
              <a:rPr lang="en-US"/>
              <a:pPr/>
              <a:t>22</a:t>
            </a:fld>
            <a:endParaRPr lang="en-US"/>
          </a:p>
        </p:txBody>
      </p:sp>
      <p:sp>
        <p:nvSpPr>
          <p:cNvPr id="10084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9C7A7-DC85-4803-8364-320F7B41AA21}" type="slidenum">
              <a:rPr lang="en-US"/>
              <a:pPr/>
              <a:t>23</a:t>
            </a:fld>
            <a:endParaRPr lang="en-US"/>
          </a:p>
        </p:txBody>
      </p:sp>
      <p:sp>
        <p:nvSpPr>
          <p:cNvPr id="1003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69AF-CFB6-493C-BE45-3989908DF881}" type="slidenum">
              <a:rPr lang="en-US"/>
              <a:pPr/>
              <a:t>24</a:t>
            </a:fld>
            <a:endParaRPr lang="en-US"/>
          </a:p>
        </p:txBody>
      </p:sp>
      <p:sp>
        <p:nvSpPr>
          <p:cNvPr id="10086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36F94-029F-4C62-B306-AE75DEB83B75}" type="slidenum">
              <a:rPr lang="en-US"/>
              <a:pPr/>
              <a:t>25</a:t>
            </a:fld>
            <a:endParaRPr lang="en-US"/>
          </a:p>
        </p:txBody>
      </p:sp>
      <p:sp>
        <p:nvSpPr>
          <p:cNvPr id="10088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28981-F670-4EB0-85F2-F1521BE2390E}" type="slidenum">
              <a:rPr lang="en-US"/>
              <a:pPr/>
              <a:t>26</a:t>
            </a:fld>
            <a:endParaRPr lang="en-US"/>
          </a:p>
        </p:txBody>
      </p:sp>
      <p:sp>
        <p:nvSpPr>
          <p:cNvPr id="10090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FD9C2-04AD-49C7-9FC9-811F8823A88E}" type="slidenum">
              <a:rPr lang="en-US"/>
              <a:pPr/>
              <a:t>27</a:t>
            </a:fld>
            <a:endParaRPr lang="en-US"/>
          </a:p>
        </p:txBody>
      </p:sp>
      <p:sp>
        <p:nvSpPr>
          <p:cNvPr id="10037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9A3F8-9DD9-4F8B-B90E-B750CA198EBE}" type="slidenum">
              <a:rPr lang="en-US"/>
              <a:pPr/>
              <a:t>28</a:t>
            </a:fld>
            <a:endParaRPr lang="en-US"/>
          </a:p>
        </p:txBody>
      </p:sp>
      <p:sp>
        <p:nvSpPr>
          <p:cNvPr id="10092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023B7-E643-45C0-8752-F917BD079709}" type="slidenum">
              <a:rPr lang="en-US"/>
              <a:pPr/>
              <a:t>29</a:t>
            </a:fld>
            <a:endParaRPr lang="en-US"/>
          </a:p>
        </p:txBody>
      </p:sp>
      <p:sp>
        <p:nvSpPr>
          <p:cNvPr id="10094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B8E19-65E1-4B71-BE03-D6F94706ACCF}" type="slidenum">
              <a:rPr lang="en-US"/>
              <a:pPr/>
              <a:t>3</a:t>
            </a:fld>
            <a:endParaRPr lang="en-US"/>
          </a:p>
        </p:txBody>
      </p:sp>
      <p:sp>
        <p:nvSpPr>
          <p:cNvPr id="10033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83FD-7D10-46E5-B737-1486A6687963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83FD-7D10-46E5-B737-1486A6687963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683FD-7D10-46E5-B737-1486A6687963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58208-BF58-458B-9146-300442EA1DA2}" type="slidenum">
              <a:rPr lang="en-US"/>
              <a:pPr/>
              <a:t>33</a:t>
            </a:fld>
            <a:endParaRPr lang="en-US"/>
          </a:p>
        </p:txBody>
      </p:sp>
      <p:sp>
        <p:nvSpPr>
          <p:cNvPr id="10122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2717A-C405-4133-9288-1CF00C1CCDAE}" type="slidenum">
              <a:rPr lang="en-US"/>
              <a:pPr/>
              <a:t>4</a:t>
            </a:fld>
            <a:endParaRPr lang="en-US"/>
          </a:p>
        </p:txBody>
      </p:sp>
      <p:sp>
        <p:nvSpPr>
          <p:cNvPr id="10051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BB89D-6712-444E-9203-D88A90ACF1B2}" type="slidenum">
              <a:rPr lang="en-US"/>
              <a:pPr/>
              <a:t>5</a:t>
            </a:fld>
            <a:endParaRPr lang="en-US"/>
          </a:p>
        </p:txBody>
      </p:sp>
      <p:sp>
        <p:nvSpPr>
          <p:cNvPr id="100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290CE-892E-4EB3-8547-9134E249B6FF}" type="slidenum">
              <a:rPr lang="en-US"/>
              <a:pPr/>
              <a:t>6</a:t>
            </a:fld>
            <a:endParaRPr lang="en-US"/>
          </a:p>
        </p:txBody>
      </p:sp>
      <p:sp>
        <p:nvSpPr>
          <p:cNvPr id="10055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F720E-A364-4D3D-9BD1-1A4DE4005891}" type="slidenum">
              <a:rPr lang="en-US"/>
              <a:pPr/>
              <a:t>7</a:t>
            </a:fld>
            <a:endParaRPr lang="en-US"/>
          </a:p>
        </p:txBody>
      </p:sp>
      <p:sp>
        <p:nvSpPr>
          <p:cNvPr id="100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9B2D-DC23-4047-965D-B45BA6CEA0BC}" type="slidenum">
              <a:rPr lang="en-US"/>
              <a:pPr/>
              <a:t>8</a:t>
            </a:fld>
            <a:endParaRPr lang="en-US"/>
          </a:p>
        </p:txBody>
      </p:sp>
      <p:sp>
        <p:nvSpPr>
          <p:cNvPr id="10059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FFE53-EC7B-4144-A61B-5B7FBACB6795}" type="slidenum">
              <a:rPr lang="en-US"/>
              <a:pPr/>
              <a:t>9</a:t>
            </a:fld>
            <a:endParaRPr lang="en-US"/>
          </a:p>
        </p:txBody>
      </p:sp>
      <p:sp>
        <p:nvSpPr>
          <p:cNvPr id="1006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558E-F378-4EC7-AB57-4E0CF289B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8925A-A5EF-479E-97E1-DB64925AD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0869A-BA5E-4276-A3D6-C6853523D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4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DDD3-1041-4EE6-912A-9F6894B599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9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B353C-CCCA-440B-8FFF-5C2823599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2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B353C-CCCA-440B-8FFF-5C2823599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2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B353C-CCCA-440B-8FFF-5C2823599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2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B353C-CCCA-440B-8FFF-5C2823599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2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5F6DB-DE60-49AB-B230-F76426DC0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75614-DE95-43A5-B236-58E3DD0DD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2BC98-48D9-4AF1-A263-5AD08F7C5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320A-6BC6-48E8-8EBD-48790BB1E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1F2CC-AB61-4178-9DDA-FFB22171F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12BF-E265-4513-BC36-4911C4B56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9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188C5-66FA-4F36-A5F2-3A737F8AE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22F7C-8D5D-4830-90F5-1D953F29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4CABB56A-99D3-4111-84E4-24B7BE5214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3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31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31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31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80AB655B-66A9-450C-9186-FCAA4D14C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1AAF7F4-ED62-4C8F-BBD8-6A55C8995C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1AAF7F4-ED62-4C8F-BBD8-6A55C8995C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1AAF7F4-ED62-4C8F-BBD8-6A55C8995C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1AAF7F4-ED62-4C8F-BBD8-6A55C8995C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2850" name="Text Box 2"/>
          <p:cNvSpPr txBox="1">
            <a:spLocks noChangeArrowheads="1"/>
          </p:cNvSpPr>
          <p:nvPr/>
        </p:nvSpPr>
        <p:spPr bwMode="auto">
          <a:xfrm>
            <a:off x="642938" y="1104900"/>
            <a:ext cx="8272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PART THREE</a:t>
            </a:r>
          </a:p>
        </p:txBody>
      </p:sp>
      <p:sp>
        <p:nvSpPr>
          <p:cNvPr id="10062851" name="Text Box 3"/>
          <p:cNvSpPr txBox="1">
            <a:spLocks noChangeArrowheads="1"/>
          </p:cNvSpPr>
          <p:nvPr/>
        </p:nvSpPr>
        <p:spPr bwMode="auto">
          <a:xfrm>
            <a:off x="642938" y="1930400"/>
            <a:ext cx="82470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There would be a huge party that would often last for an entire week. After these events, they would return to their </a:t>
            </a:r>
            <a:r>
              <a:rPr lang="en-US" sz="5400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own home</a:t>
            </a: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.</a:t>
            </a:r>
            <a:endParaRPr lang="en-US" sz="54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062852" name="Line 4"/>
          <p:cNvSpPr>
            <a:spLocks noChangeShapeType="1"/>
          </p:cNvSpPr>
          <p:nvPr/>
        </p:nvSpPr>
        <p:spPr bwMode="auto">
          <a:xfrm>
            <a:off x="750888" y="1831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6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6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28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8514" name="Rectangle 1026"/>
          <p:cNvSpPr>
            <a:spLocks noChangeArrowheads="1"/>
          </p:cNvSpPr>
          <p:nvPr/>
        </p:nvSpPr>
        <p:spPr bwMode="auto">
          <a:xfrm>
            <a:off x="203200" y="1605796"/>
            <a:ext cx="8763000" cy="3646408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8515" name="Text Box 1027"/>
          <p:cNvSpPr txBox="1">
            <a:spLocks noChangeArrowheads="1"/>
          </p:cNvSpPr>
          <p:nvPr/>
        </p:nvSpPr>
        <p:spPr bwMode="auto">
          <a:xfrm>
            <a:off x="279400" y="1643896"/>
            <a:ext cx="86106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25:2-4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2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five of them were wise, and five were foolish.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3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They that were foolish took their lamps, and took no oil with them: 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4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the wise took oil in their vessels with their lamps.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8514" grpId="0" animBg="1"/>
      <p:bldP spid="100485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7490" name="Text Box 1026"/>
          <p:cNvSpPr txBox="1">
            <a:spLocks noChangeArrowheads="1"/>
          </p:cNvSpPr>
          <p:nvPr/>
        </p:nvSpPr>
        <p:spPr bwMode="auto">
          <a:xfrm>
            <a:off x="3460750" y="406400"/>
            <a:ext cx="5454650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5 Virgins were </a:t>
            </a:r>
            <a:r>
              <a:rPr lang="en-US" sz="58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FOOLISH</a:t>
            </a:r>
            <a:r>
              <a:rPr lang="en-US" sz="62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: </a:t>
            </a:r>
            <a:r>
              <a:rPr lang="en-US" sz="62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They took lamps with no oil!</a:t>
            </a:r>
            <a:endParaRPr lang="en-US" sz="6200" b="0" i="1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4898" name="Text Box 2"/>
          <p:cNvSpPr txBox="1">
            <a:spLocks noChangeArrowheads="1"/>
          </p:cNvSpPr>
          <p:nvPr/>
        </p:nvSpPr>
        <p:spPr bwMode="auto">
          <a:xfrm>
            <a:off x="3460750" y="406400"/>
            <a:ext cx="5454650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5 Virgins were </a:t>
            </a:r>
            <a:r>
              <a:rPr lang="en-US" sz="58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WISE</a:t>
            </a:r>
            <a:r>
              <a:rPr lang="en-US" sz="62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: </a:t>
            </a:r>
            <a:r>
              <a:rPr lang="en-US" sz="62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They took lamps with oil!</a:t>
            </a:r>
            <a:endParaRPr lang="en-US" sz="6200" b="0" i="1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6946" name="Rectangle 2"/>
          <p:cNvSpPr>
            <a:spLocks noChangeArrowheads="1"/>
          </p:cNvSpPr>
          <p:nvPr/>
        </p:nvSpPr>
        <p:spPr bwMode="auto">
          <a:xfrm>
            <a:off x="203200" y="740234"/>
            <a:ext cx="8763000" cy="1676638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6947" name="Text Box 3"/>
          <p:cNvSpPr txBox="1">
            <a:spLocks noChangeArrowheads="1"/>
          </p:cNvSpPr>
          <p:nvPr/>
        </p:nvSpPr>
        <p:spPr bwMode="auto">
          <a:xfrm>
            <a:off x="279400" y="816434"/>
            <a:ext cx="8610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25:5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While the bridegroom tarried, they all slumbered and slept.</a:t>
            </a:r>
            <a:r>
              <a:rPr lang="en-US" b="0" dirty="0">
                <a:latin typeface="Teen" pitchFamily="2" charset="0"/>
              </a:rPr>
              <a:t> </a:t>
            </a:r>
          </a:p>
        </p:txBody>
      </p:sp>
      <p:sp>
        <p:nvSpPr>
          <p:cNvPr id="10066948" name="Text Box 4"/>
          <p:cNvSpPr txBox="1">
            <a:spLocks noChangeArrowheads="1"/>
          </p:cNvSpPr>
          <p:nvPr/>
        </p:nvSpPr>
        <p:spPr bwMode="auto">
          <a:xfrm>
            <a:off x="228600" y="3022600"/>
            <a:ext cx="8686800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bridegroom delayed in coming for the bride, and they all got sleepy and actually dozed off</a:t>
            </a:r>
            <a:endParaRPr lang="en-US" sz="62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946" grpId="0" animBg="1"/>
      <p:bldP spid="100669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8994" name="Rectangle 2"/>
          <p:cNvSpPr>
            <a:spLocks noChangeArrowheads="1"/>
          </p:cNvSpPr>
          <p:nvPr/>
        </p:nvSpPr>
        <p:spPr bwMode="auto">
          <a:xfrm>
            <a:off x="203200" y="939800"/>
            <a:ext cx="8763000" cy="2169081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8995" name="Text Box 3"/>
          <p:cNvSpPr txBox="1">
            <a:spLocks noChangeArrowheads="1"/>
          </p:cNvSpPr>
          <p:nvPr/>
        </p:nvSpPr>
        <p:spPr bwMode="auto">
          <a:xfrm>
            <a:off x="279400" y="1016000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25:6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at midnight there was a cry made, Behold, the bridegroom cometh; go ye out to meet him.</a:t>
            </a:r>
            <a:r>
              <a:rPr lang="en-US" b="0" dirty="0">
                <a:latin typeface="Teen" pitchFamily="2" charset="0"/>
              </a:rPr>
              <a:t> </a:t>
            </a:r>
          </a:p>
        </p:txBody>
      </p:sp>
      <p:sp>
        <p:nvSpPr>
          <p:cNvPr id="10068996" name="Text Box 4"/>
          <p:cNvSpPr txBox="1">
            <a:spLocks noChangeArrowheads="1"/>
          </p:cNvSpPr>
          <p:nvPr/>
        </p:nvSpPr>
        <p:spPr bwMode="auto">
          <a:xfrm>
            <a:off x="0" y="3987800"/>
            <a:ext cx="914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Midnight Call: </a:t>
            </a:r>
            <a:br>
              <a:rPr lang="en-US" sz="60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000" b="0" i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“The Bridegroom Comes!”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8994" grpId="0" animBg="1"/>
      <p:bldP spid="100689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1042" name="Rectangle 2"/>
          <p:cNvSpPr>
            <a:spLocks noChangeArrowheads="1"/>
          </p:cNvSpPr>
          <p:nvPr/>
        </p:nvSpPr>
        <p:spPr bwMode="auto">
          <a:xfrm>
            <a:off x="203200" y="625015"/>
            <a:ext cx="8763000" cy="5607971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1043" name="Text Box 3"/>
          <p:cNvSpPr txBox="1">
            <a:spLocks noChangeArrowheads="1"/>
          </p:cNvSpPr>
          <p:nvPr/>
        </p:nvSpPr>
        <p:spPr bwMode="auto">
          <a:xfrm>
            <a:off x="279400" y="663115"/>
            <a:ext cx="8610600" cy="553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25:7-9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7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all those virgins arose, and trimmed their lamps. 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8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the foolish said unto the wise, Give us of your oil; for our lamps are gone out.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9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the wise answered, saying, Not so; lest there be not enough for us and you: but go ye rather to them that sell, and buy for yourselves.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1042" grpId="0" animBg="1"/>
      <p:bldP spid="100710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3090" name="Text Box 2"/>
          <p:cNvSpPr txBox="1">
            <a:spLocks noChangeArrowheads="1"/>
          </p:cNvSpPr>
          <p:nvPr/>
        </p:nvSpPr>
        <p:spPr bwMode="auto">
          <a:xfrm>
            <a:off x="3575050" y="215900"/>
            <a:ext cx="54546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They all got up and began working to light their lamps</a:t>
            </a:r>
            <a:endParaRPr lang="en-US" sz="6500" b="0" i="1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5138" name="Text Box 2"/>
          <p:cNvSpPr txBox="1">
            <a:spLocks noChangeArrowheads="1"/>
          </p:cNvSpPr>
          <p:nvPr/>
        </p:nvSpPr>
        <p:spPr bwMode="auto">
          <a:xfrm>
            <a:off x="3575050" y="215900"/>
            <a:ext cx="54546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problem was – only five of the lamps actually worked!</a:t>
            </a:r>
            <a:endParaRPr lang="en-US" sz="6500" b="0" i="1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7186" name="Text Box 2"/>
          <p:cNvSpPr txBox="1">
            <a:spLocks noChangeArrowheads="1"/>
          </p:cNvSpPr>
          <p:nvPr/>
        </p:nvSpPr>
        <p:spPr bwMode="auto">
          <a:xfrm>
            <a:off x="3575050" y="215900"/>
            <a:ext cx="54546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5 foolish</a:t>
            </a:r>
            <a:b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women said:</a:t>
            </a:r>
            <a:b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“Give us some </a:t>
            </a:r>
            <a:br>
              <a:rPr lang="en-US" sz="65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of your oil!”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9234" name="Text Box 2"/>
          <p:cNvSpPr txBox="1">
            <a:spLocks noChangeArrowheads="1"/>
          </p:cNvSpPr>
          <p:nvPr/>
        </p:nvSpPr>
        <p:spPr bwMode="auto">
          <a:xfrm>
            <a:off x="3575050" y="215900"/>
            <a:ext cx="54546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 b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5 wise</a:t>
            </a:r>
            <a:br>
              <a:rPr lang="en-US" sz="6500" b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women said:</a:t>
            </a:r>
            <a:br>
              <a:rPr lang="en-US" sz="6500" b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“No Way</a:t>
            </a:r>
            <a:br>
              <a:rPr lang="en-US" sz="65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 Hose-a”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1282" name="Text Box 2"/>
          <p:cNvSpPr txBox="1">
            <a:spLocks noChangeArrowheads="1"/>
          </p:cNvSpPr>
          <p:nvPr/>
        </p:nvSpPr>
        <p:spPr bwMode="auto">
          <a:xfrm>
            <a:off x="3575050" y="215900"/>
            <a:ext cx="54546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5 wise</a:t>
            </a:r>
            <a:b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women said:</a:t>
            </a:r>
            <a:b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“There is not enough for both us and you too!”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3330" name="Text Box 2"/>
          <p:cNvSpPr txBox="1">
            <a:spLocks noChangeArrowheads="1"/>
          </p:cNvSpPr>
          <p:nvPr/>
        </p:nvSpPr>
        <p:spPr bwMode="auto">
          <a:xfrm>
            <a:off x="3575050" y="215900"/>
            <a:ext cx="54546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5 wise</a:t>
            </a:r>
            <a:b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women said:</a:t>
            </a:r>
            <a:br>
              <a:rPr lang="en-US" sz="6500" b="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“Go Get</a:t>
            </a:r>
            <a:br>
              <a:rPr lang="en-US" sz="65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500" b="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Your Own!”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6466" name="Text Box 1026"/>
          <p:cNvSpPr txBox="1">
            <a:spLocks noChangeArrowheads="1"/>
          </p:cNvSpPr>
          <p:nvPr/>
        </p:nvSpPr>
        <p:spPr bwMode="auto">
          <a:xfrm>
            <a:off x="228600" y="1981200"/>
            <a:ext cx="868680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98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So what happened?</a:t>
            </a:r>
            <a:endParaRPr lang="en-US" sz="98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5378" name="Rectangle 2"/>
          <p:cNvSpPr>
            <a:spLocks noChangeArrowheads="1"/>
          </p:cNvSpPr>
          <p:nvPr/>
        </p:nvSpPr>
        <p:spPr bwMode="auto">
          <a:xfrm>
            <a:off x="203200" y="871236"/>
            <a:ext cx="8763000" cy="5115528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85379" name="Text Box 3"/>
          <p:cNvSpPr txBox="1">
            <a:spLocks noChangeArrowheads="1"/>
          </p:cNvSpPr>
          <p:nvPr/>
        </p:nvSpPr>
        <p:spPr bwMode="auto">
          <a:xfrm>
            <a:off x="279400" y="909336"/>
            <a:ext cx="8610600" cy="50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25:10-12</a:t>
            </a:r>
            <a:br>
              <a:rPr lang="en-US" b="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10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while they went to buy, the bridegroom came; and they that were ready went in with him to the marriage: and the door was shut.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11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Afterward came also the other virgins, saying, Lord, Lord, open to us.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12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he answered and said, Verily I say unto you, I know you not.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5378" grpId="0" animBg="1"/>
      <p:bldP spid="1008537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7426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868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When they got back to the procession, they were already in the father’s house, and the door was shut!</a:t>
            </a:r>
            <a:endParaRPr lang="en-US" sz="62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087427" name="Text Box 3"/>
          <p:cNvSpPr txBox="1">
            <a:spLocks noChangeArrowheads="1"/>
          </p:cNvSpPr>
          <p:nvPr/>
        </p:nvSpPr>
        <p:spPr bwMode="auto">
          <a:xfrm>
            <a:off x="215900" y="4584700"/>
            <a:ext cx="8686800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800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PARTY</a:t>
            </a:r>
            <a:br>
              <a:rPr lang="en-US" sz="6800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800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HAD STARTED!</a:t>
            </a:r>
            <a:endParaRPr lang="en-US" sz="6800" b="0" i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9474" name="Text Box 2"/>
          <p:cNvSpPr txBox="1">
            <a:spLocks noChangeArrowheads="1"/>
          </p:cNvSpPr>
          <p:nvPr/>
        </p:nvSpPr>
        <p:spPr bwMode="auto">
          <a:xfrm>
            <a:off x="228600" y="2184400"/>
            <a:ext cx="86868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2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bridegroom said:</a:t>
            </a:r>
            <a:br>
              <a:rPr lang="en-US" sz="62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200" b="0" i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“I DON’T KNOW YOU!”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44" name="Rectangle 1028"/>
          <p:cNvSpPr>
            <a:spLocks noChangeArrowheads="1"/>
          </p:cNvSpPr>
          <p:nvPr/>
        </p:nvSpPr>
        <p:spPr bwMode="auto">
          <a:xfrm>
            <a:off x="203200" y="1549400"/>
            <a:ext cx="8763000" cy="2169081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5445" name="Text Box 1029"/>
          <p:cNvSpPr txBox="1">
            <a:spLocks noChangeArrowheads="1"/>
          </p:cNvSpPr>
          <p:nvPr/>
        </p:nvSpPr>
        <p:spPr bwMode="auto">
          <a:xfrm>
            <a:off x="279400" y="1625600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25:13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Watch therefore, for ye know neither the day nor the hour wherein the Son of man cometh.</a:t>
            </a:r>
            <a:r>
              <a:rPr lang="en-US" b="0" dirty="0">
                <a:latin typeface="Teen" pitchFamily="2" charset="0"/>
              </a:rPr>
              <a:t> </a:t>
            </a:r>
          </a:p>
        </p:txBody>
      </p:sp>
      <p:sp>
        <p:nvSpPr>
          <p:cNvPr id="10045448" name="Text Box 1032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POINT</a:t>
            </a:r>
          </a:p>
        </p:txBody>
      </p:sp>
      <p:sp>
        <p:nvSpPr>
          <p:cNvPr id="10045449" name="Line 1033"/>
          <p:cNvSpPr>
            <a:spLocks noChangeShapeType="1"/>
          </p:cNvSpPr>
          <p:nvPr/>
        </p:nvSpPr>
        <p:spPr bwMode="auto">
          <a:xfrm>
            <a:off x="4841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44" grpId="0" animBg="1"/>
      <p:bldP spid="10045445" grpId="0" autoUpdateAnimBg="0"/>
      <p:bldP spid="100454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1526" name="Text Box 6"/>
          <p:cNvSpPr txBox="1">
            <a:spLocks noChangeArrowheads="1"/>
          </p:cNvSpPr>
          <p:nvPr/>
        </p:nvSpPr>
        <p:spPr bwMode="auto">
          <a:xfrm>
            <a:off x="333375" y="1147763"/>
            <a:ext cx="86550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  <a:buFont typeface="Wingdings" pitchFamily="2" charset="2"/>
              <a:buChar char="§"/>
            </a:pPr>
            <a: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We don’t know when Jesus is</a:t>
            </a:r>
            <a:b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coming again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We </a:t>
            </a:r>
            <a:r>
              <a:rPr lang="en-US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can and must</a:t>
            </a:r>
            <a: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know that we are</a:t>
            </a:r>
            <a:b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born again through Jesus Christ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  <a:buFont typeface="Wingdings" pitchFamily="2" charset="2"/>
              <a:buChar char="§"/>
            </a:pPr>
            <a: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We cannot </a:t>
            </a:r>
            <a:r>
              <a:rPr lang="en-US" b="0" i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make</a:t>
            </a:r>
            <a: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other people believe</a:t>
            </a:r>
            <a:b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in Jesus Christ. It is their personal</a:t>
            </a:r>
            <a:b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b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choice!</a:t>
            </a:r>
          </a:p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  <a:buFont typeface="Wingdings" pitchFamily="2" charset="2"/>
              <a:buChar char="§"/>
            </a:pPr>
            <a: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It is foolish to wait until the last </a:t>
            </a:r>
            <a:b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minute to believe in Jesus Christ as</a:t>
            </a:r>
            <a:b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 your personal Lord and Savior!</a:t>
            </a:r>
          </a:p>
        </p:txBody>
      </p:sp>
      <p:sp>
        <p:nvSpPr>
          <p:cNvPr id="10091531" name="Text Box 11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POINT</a:t>
            </a:r>
          </a:p>
        </p:txBody>
      </p:sp>
      <p:sp>
        <p:nvSpPr>
          <p:cNvPr id="10091532" name="Line 12"/>
          <p:cNvSpPr>
            <a:spLocks noChangeShapeType="1"/>
          </p:cNvSpPr>
          <p:nvPr/>
        </p:nvSpPr>
        <p:spPr bwMode="auto">
          <a:xfrm>
            <a:off x="4841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9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9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3571" name="Text Box 3"/>
          <p:cNvSpPr txBox="1">
            <a:spLocks noChangeArrowheads="1"/>
          </p:cNvSpPr>
          <p:nvPr/>
        </p:nvSpPr>
        <p:spPr bwMode="auto">
          <a:xfrm>
            <a:off x="304800" y="2667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POINT</a:t>
            </a:r>
          </a:p>
        </p:txBody>
      </p:sp>
      <p:sp>
        <p:nvSpPr>
          <p:cNvPr id="10093572" name="Line 4"/>
          <p:cNvSpPr>
            <a:spLocks noChangeShapeType="1"/>
          </p:cNvSpPr>
          <p:nvPr/>
        </p:nvSpPr>
        <p:spPr bwMode="auto">
          <a:xfrm>
            <a:off x="484188" y="968375"/>
            <a:ext cx="630078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93573" name="Rectangle 5"/>
          <p:cNvSpPr>
            <a:spLocks noChangeArrowheads="1"/>
          </p:cNvSpPr>
          <p:nvPr/>
        </p:nvSpPr>
        <p:spPr bwMode="auto">
          <a:xfrm>
            <a:off x="203200" y="1549400"/>
            <a:ext cx="8763000" cy="3153966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3574" name="Text Box 6"/>
          <p:cNvSpPr txBox="1">
            <a:spLocks noChangeArrowheads="1"/>
          </p:cNvSpPr>
          <p:nvPr/>
        </p:nvSpPr>
        <p:spPr bwMode="auto">
          <a:xfrm>
            <a:off x="279400" y="1625600"/>
            <a:ext cx="86106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2 Corinthians 6:2b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rgbClr val="4D4D4D"/>
                </a:solidFill>
                <a:latin typeface="Teen" pitchFamily="2" charset="0"/>
              </a:rPr>
              <a:t>(For he </a:t>
            </a:r>
            <a:r>
              <a:rPr lang="en-US" b="0" dirty="0" err="1">
                <a:solidFill>
                  <a:srgbClr val="4D4D4D"/>
                </a:solidFill>
                <a:latin typeface="Teen" pitchFamily="2" charset="0"/>
              </a:rPr>
              <a:t>saith</a:t>
            </a:r>
            <a:r>
              <a:rPr lang="en-US" b="0" dirty="0">
                <a:solidFill>
                  <a:srgbClr val="4D4D4D"/>
                </a:solidFill>
                <a:latin typeface="Teen" pitchFamily="2" charset="0"/>
              </a:rPr>
              <a:t>, I have heard thee in a time accepted, and in the day of salvation have I </a:t>
            </a:r>
            <a:r>
              <a:rPr lang="en-US" b="0" dirty="0" err="1">
                <a:solidFill>
                  <a:srgbClr val="4D4D4D"/>
                </a:solidFill>
                <a:latin typeface="Teen" pitchFamily="2" charset="0"/>
              </a:rPr>
              <a:t>succoured</a:t>
            </a:r>
            <a:r>
              <a:rPr lang="en-US" b="0" dirty="0">
                <a:solidFill>
                  <a:srgbClr val="4D4D4D"/>
                </a:solidFill>
                <a:latin typeface="Teen" pitchFamily="2" charset="0"/>
              </a:rPr>
              <a:t> thee: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behold, now is the accepted time; behold, now is the day of salvation.)</a:t>
            </a:r>
            <a:r>
              <a:rPr lang="en-US" b="0" dirty="0"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3573" grpId="0" animBg="1"/>
      <p:bldP spid="100935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346" name="Rectangle 1026"/>
          <p:cNvSpPr>
            <a:spLocks noChangeArrowheads="1"/>
          </p:cNvSpPr>
          <p:nvPr/>
        </p:nvSpPr>
        <p:spPr bwMode="auto">
          <a:xfrm>
            <a:off x="203200" y="2098239"/>
            <a:ext cx="8763000" cy="2661523"/>
          </a:xfrm>
          <a:prstGeom prst="rect">
            <a:avLst/>
          </a:prstGeom>
          <a:solidFill>
            <a:schemeClr val="tx1">
              <a:alpha val="64999"/>
            </a:schemeClr>
          </a:solidFill>
          <a:ln w="25400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1347" name="Text Box 1027"/>
          <p:cNvSpPr txBox="1">
            <a:spLocks noChangeArrowheads="1"/>
          </p:cNvSpPr>
          <p:nvPr/>
        </p:nvSpPr>
        <p:spPr bwMode="auto">
          <a:xfrm>
            <a:off x="279400" y="2136339"/>
            <a:ext cx="8610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solidFill>
                  <a:srgbClr val="FFFF00"/>
                </a:solidFill>
                <a:latin typeface="Teen" pitchFamily="2" charset="0"/>
              </a:rPr>
              <a:t>Matthew 25:1</a:t>
            </a:r>
            <a:r>
              <a:rPr lang="en-US" b="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shall the kingdom of heaven be likened unto ten virgins, which took their lamps, and went forth to meet the bridegroom.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346" grpId="0" animBg="1"/>
      <p:bldP spid="1004134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8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27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0562" name="Text Box 2"/>
          <p:cNvSpPr txBox="1">
            <a:spLocks noChangeArrowheads="1"/>
          </p:cNvSpPr>
          <p:nvPr/>
        </p:nvSpPr>
        <p:spPr bwMode="auto">
          <a:xfrm>
            <a:off x="228600" y="1511300"/>
            <a:ext cx="8686800" cy="370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8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FIRST THINGS FIRST</a:t>
            </a:r>
          </a:p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8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You Need To Understand A</a:t>
            </a:r>
            <a:br>
              <a:rPr lang="en-US" sz="68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8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Jewish Wedding!</a:t>
            </a:r>
            <a:endParaRPr lang="en-US" sz="68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2610" name="Text Box 2"/>
          <p:cNvSpPr txBox="1">
            <a:spLocks noChangeArrowheads="1"/>
          </p:cNvSpPr>
          <p:nvPr/>
        </p:nvSpPr>
        <p:spPr bwMode="auto">
          <a:xfrm>
            <a:off x="228600" y="1968500"/>
            <a:ext cx="8686800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68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There are three</a:t>
            </a:r>
            <a:br>
              <a:rPr lang="en-US" sz="68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6800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BASIC</a:t>
            </a:r>
            <a:r>
              <a:rPr lang="en-US" sz="68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parts to a Jewish wedding</a:t>
            </a:r>
            <a:endParaRPr lang="en-US" sz="68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4658" name="Text Box 2"/>
          <p:cNvSpPr txBox="1">
            <a:spLocks noChangeArrowheads="1"/>
          </p:cNvSpPr>
          <p:nvPr/>
        </p:nvSpPr>
        <p:spPr bwMode="auto">
          <a:xfrm>
            <a:off x="642938" y="1676400"/>
            <a:ext cx="8272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PART ONE</a:t>
            </a:r>
          </a:p>
        </p:txBody>
      </p:sp>
      <p:sp>
        <p:nvSpPr>
          <p:cNvPr id="10054659" name="Text Box 3"/>
          <p:cNvSpPr txBox="1">
            <a:spLocks noChangeArrowheads="1"/>
          </p:cNvSpPr>
          <p:nvPr/>
        </p:nvSpPr>
        <p:spPr bwMode="auto">
          <a:xfrm>
            <a:off x="642938" y="2501900"/>
            <a:ext cx="8247062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parents of the children agree on the marriage and establish a dowry</a:t>
            </a:r>
            <a:endParaRPr lang="en-US" sz="54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054660" name="Line 4"/>
          <p:cNvSpPr>
            <a:spLocks noChangeShapeType="1"/>
          </p:cNvSpPr>
          <p:nvPr/>
        </p:nvSpPr>
        <p:spPr bwMode="auto">
          <a:xfrm>
            <a:off x="750888" y="24034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46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6706" name="Text Box 2"/>
          <p:cNvSpPr txBox="1">
            <a:spLocks noChangeArrowheads="1"/>
          </p:cNvSpPr>
          <p:nvPr/>
        </p:nvSpPr>
        <p:spPr bwMode="auto">
          <a:xfrm>
            <a:off x="642938" y="1104900"/>
            <a:ext cx="8272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PART TWO</a:t>
            </a:r>
          </a:p>
        </p:txBody>
      </p:sp>
      <p:sp>
        <p:nvSpPr>
          <p:cNvPr id="10056707" name="Text Box 3"/>
          <p:cNvSpPr txBox="1">
            <a:spLocks noChangeArrowheads="1"/>
          </p:cNvSpPr>
          <p:nvPr/>
        </p:nvSpPr>
        <p:spPr bwMode="auto">
          <a:xfrm>
            <a:off x="642938" y="1930400"/>
            <a:ext cx="82470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The bridegroom, along with his brothers and friends, go to the bride’s house to claim her as </a:t>
            </a:r>
            <a:r>
              <a:rPr lang="en-US" sz="5400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his very own</a:t>
            </a:r>
          </a:p>
        </p:txBody>
      </p:sp>
      <p:sp>
        <p:nvSpPr>
          <p:cNvPr id="10056708" name="Line 4"/>
          <p:cNvSpPr>
            <a:spLocks noChangeShapeType="1"/>
          </p:cNvSpPr>
          <p:nvPr/>
        </p:nvSpPr>
        <p:spPr bwMode="auto">
          <a:xfrm>
            <a:off x="750888" y="1831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5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5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67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8754" name="Text Box 2"/>
          <p:cNvSpPr txBox="1">
            <a:spLocks noChangeArrowheads="1"/>
          </p:cNvSpPr>
          <p:nvPr/>
        </p:nvSpPr>
        <p:spPr bwMode="auto">
          <a:xfrm>
            <a:off x="642938" y="1104900"/>
            <a:ext cx="8272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PART TWO</a:t>
            </a:r>
          </a:p>
        </p:txBody>
      </p:sp>
      <p:sp>
        <p:nvSpPr>
          <p:cNvPr id="10058755" name="Text Box 3"/>
          <p:cNvSpPr txBox="1">
            <a:spLocks noChangeArrowheads="1"/>
          </p:cNvSpPr>
          <p:nvPr/>
        </p:nvSpPr>
        <p:spPr bwMode="auto">
          <a:xfrm>
            <a:off x="642938" y="1930400"/>
            <a:ext cx="8247062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This was usually done in the evening and the bride would be </a:t>
            </a:r>
            <a:r>
              <a:rPr lang="en-US" sz="5400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prepared</a:t>
            </a: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for his coming</a:t>
            </a:r>
            <a:endParaRPr lang="en-US" sz="5400" b="0" i="1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10058756" name="Line 4"/>
          <p:cNvSpPr>
            <a:spLocks noChangeShapeType="1"/>
          </p:cNvSpPr>
          <p:nvPr/>
        </p:nvSpPr>
        <p:spPr bwMode="auto">
          <a:xfrm>
            <a:off x="750888" y="1831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0802" name="Text Box 2"/>
          <p:cNvSpPr txBox="1">
            <a:spLocks noChangeArrowheads="1"/>
          </p:cNvSpPr>
          <p:nvPr/>
        </p:nvSpPr>
        <p:spPr bwMode="auto">
          <a:xfrm>
            <a:off x="642938" y="1104900"/>
            <a:ext cx="8272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500" b="0" i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PART TWO</a:t>
            </a:r>
          </a:p>
        </p:txBody>
      </p:sp>
      <p:sp>
        <p:nvSpPr>
          <p:cNvPr id="10060803" name="Text Box 3"/>
          <p:cNvSpPr txBox="1">
            <a:spLocks noChangeArrowheads="1"/>
          </p:cNvSpPr>
          <p:nvPr/>
        </p:nvSpPr>
        <p:spPr bwMode="auto">
          <a:xfrm>
            <a:off x="642938" y="1930400"/>
            <a:ext cx="8247062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She would then join the bridegroom and return with him to </a:t>
            </a:r>
            <a:r>
              <a:rPr lang="en-US" sz="5400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his</a:t>
            </a:r>
            <a: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 home</a:t>
            </a:r>
            <a:br>
              <a:rPr lang="en-US" sz="5400" b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5400" b="0" i="1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(his father’s house)</a:t>
            </a:r>
          </a:p>
        </p:txBody>
      </p:sp>
      <p:sp>
        <p:nvSpPr>
          <p:cNvPr id="10060804" name="Line 4"/>
          <p:cNvSpPr>
            <a:spLocks noChangeShapeType="1"/>
          </p:cNvSpPr>
          <p:nvPr/>
        </p:nvSpPr>
        <p:spPr bwMode="auto">
          <a:xfrm>
            <a:off x="750888" y="1831975"/>
            <a:ext cx="6300787" cy="0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25338</TotalTime>
  <Words>286</Words>
  <Application>Microsoft Office PowerPoint</Application>
  <PresentationFormat>On-screen Show (4:3)</PresentationFormat>
  <Paragraphs>81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Tempus Sans ITC</vt:lpstr>
      <vt:lpstr>Wingdings</vt:lpstr>
      <vt:lpstr>Albertus Medium</vt:lpstr>
      <vt:lpstr>Teen</vt:lpstr>
      <vt:lpstr>Default Design</vt:lpstr>
      <vt:lpstr>2_Default Design</vt:lpstr>
      <vt:lpstr>3_Default Design</vt:lpstr>
      <vt:lpstr>1_Default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2298</cp:revision>
  <dcterms:created xsi:type="dcterms:W3CDTF">2005-02-19T02:02:57Z</dcterms:created>
  <dcterms:modified xsi:type="dcterms:W3CDTF">2011-08-07T01:12:14Z</dcterms:modified>
</cp:coreProperties>
</file>