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49" r:id="rId2"/>
  </p:sldMasterIdLst>
  <p:notesMasterIdLst>
    <p:notesMasterId r:id="rId57"/>
  </p:notesMasterIdLst>
  <p:sldIdLst>
    <p:sldId id="4405" r:id="rId3"/>
    <p:sldId id="6081" r:id="rId4"/>
    <p:sldId id="5995" r:id="rId5"/>
    <p:sldId id="6002" r:id="rId6"/>
    <p:sldId id="6003" r:id="rId7"/>
    <p:sldId id="6004" r:id="rId8"/>
    <p:sldId id="6005" r:id="rId9"/>
    <p:sldId id="6083" r:id="rId10"/>
    <p:sldId id="6082" r:id="rId11"/>
    <p:sldId id="6007" r:id="rId12"/>
    <p:sldId id="6008" r:id="rId13"/>
    <p:sldId id="6009" r:id="rId14"/>
    <p:sldId id="6010" r:id="rId15"/>
    <p:sldId id="6011" r:id="rId16"/>
    <p:sldId id="6012" r:id="rId17"/>
    <p:sldId id="6013" r:id="rId18"/>
    <p:sldId id="6014" r:id="rId19"/>
    <p:sldId id="6015" r:id="rId20"/>
    <p:sldId id="6016" r:id="rId21"/>
    <p:sldId id="5885" r:id="rId22"/>
    <p:sldId id="5886" r:id="rId23"/>
    <p:sldId id="6045" r:id="rId24"/>
    <p:sldId id="5996" r:id="rId25"/>
    <p:sldId id="6050" r:id="rId26"/>
    <p:sldId id="6051" r:id="rId27"/>
    <p:sldId id="6052" r:id="rId28"/>
    <p:sldId id="6053" r:id="rId29"/>
    <p:sldId id="6054" r:id="rId30"/>
    <p:sldId id="6056" r:id="rId31"/>
    <p:sldId id="6057" r:id="rId32"/>
    <p:sldId id="6058" r:id="rId33"/>
    <p:sldId id="6059" r:id="rId34"/>
    <p:sldId id="6060" r:id="rId35"/>
    <p:sldId id="5997" r:id="rId36"/>
    <p:sldId id="6061" r:id="rId37"/>
    <p:sldId id="6062" r:id="rId38"/>
    <p:sldId id="6063" r:id="rId39"/>
    <p:sldId id="6064" r:id="rId40"/>
    <p:sldId id="6065" r:id="rId41"/>
    <p:sldId id="6066" r:id="rId42"/>
    <p:sldId id="6067" r:id="rId43"/>
    <p:sldId id="6068" r:id="rId44"/>
    <p:sldId id="6069" r:id="rId45"/>
    <p:sldId id="6070" r:id="rId46"/>
    <p:sldId id="6071" r:id="rId47"/>
    <p:sldId id="6073" r:id="rId48"/>
    <p:sldId id="6074" r:id="rId49"/>
    <p:sldId id="6017" r:id="rId50"/>
    <p:sldId id="6076" r:id="rId51"/>
    <p:sldId id="6077" r:id="rId52"/>
    <p:sldId id="6046" r:id="rId53"/>
    <p:sldId id="6047" r:id="rId54"/>
    <p:sldId id="6084" r:id="rId55"/>
    <p:sldId id="6085" r:id="rId56"/>
  </p:sldIdLst>
  <p:sldSz cx="9144000" cy="6858000" type="screen4x3"/>
  <p:notesSz cx="6858000" cy="9144000"/>
  <p:embeddedFontLst>
    <p:embeddedFont>
      <p:font typeface="Teen" pitchFamily="2" charset="0"/>
      <p:regular r:id="rId58"/>
      <p:bold r:id="rId59"/>
      <p:italic r:id="rId60"/>
      <p:boldItalic r:id="rId61"/>
    </p:embeddedFont>
    <p:embeddedFont>
      <p:font typeface="Tempus Sans ITC" pitchFamily="82" charset="0"/>
      <p:regular r:id="rId62"/>
    </p:embeddedFont>
    <p:embeddedFont>
      <p:font typeface="Albertus Medium" pitchFamily="34" charset="0"/>
      <p:regular r:id="rId63"/>
      <p:italic r:id="rId64"/>
    </p:embeddedFont>
  </p:embeddedFontLst>
  <p:defaultTextStyle>
    <a:defPPr>
      <a:defRPr lang="en-US"/>
    </a:defPPr>
    <a:lvl1pPr algn="l" rtl="0" fontAlgn="base">
      <a:spcBef>
        <a:spcPct val="0"/>
      </a:spcBef>
      <a:spcAft>
        <a:spcPct val="0"/>
      </a:spcAft>
      <a:defRPr sz="4000" b="1" kern="1200">
        <a:solidFill>
          <a:schemeClr val="tx1"/>
        </a:solidFill>
        <a:latin typeface="Tempus Sans ITC" pitchFamily="82" charset="0"/>
        <a:ea typeface="+mn-ea"/>
        <a:cs typeface="Arial" charset="0"/>
      </a:defRPr>
    </a:lvl1pPr>
    <a:lvl2pPr marL="457200" algn="l" rtl="0" fontAlgn="base">
      <a:spcBef>
        <a:spcPct val="0"/>
      </a:spcBef>
      <a:spcAft>
        <a:spcPct val="0"/>
      </a:spcAft>
      <a:defRPr sz="4000" b="1" kern="1200">
        <a:solidFill>
          <a:schemeClr val="tx1"/>
        </a:solidFill>
        <a:latin typeface="Tempus Sans ITC" pitchFamily="82" charset="0"/>
        <a:ea typeface="+mn-ea"/>
        <a:cs typeface="Arial" charset="0"/>
      </a:defRPr>
    </a:lvl2pPr>
    <a:lvl3pPr marL="914400" algn="l" rtl="0" fontAlgn="base">
      <a:spcBef>
        <a:spcPct val="0"/>
      </a:spcBef>
      <a:spcAft>
        <a:spcPct val="0"/>
      </a:spcAft>
      <a:defRPr sz="4000" b="1" kern="1200">
        <a:solidFill>
          <a:schemeClr val="tx1"/>
        </a:solidFill>
        <a:latin typeface="Tempus Sans ITC" pitchFamily="82" charset="0"/>
        <a:ea typeface="+mn-ea"/>
        <a:cs typeface="Arial" charset="0"/>
      </a:defRPr>
    </a:lvl3pPr>
    <a:lvl4pPr marL="1371600" algn="l" rtl="0" fontAlgn="base">
      <a:spcBef>
        <a:spcPct val="0"/>
      </a:spcBef>
      <a:spcAft>
        <a:spcPct val="0"/>
      </a:spcAft>
      <a:defRPr sz="4000" b="1" kern="1200">
        <a:solidFill>
          <a:schemeClr val="tx1"/>
        </a:solidFill>
        <a:latin typeface="Tempus Sans ITC" pitchFamily="82" charset="0"/>
        <a:ea typeface="+mn-ea"/>
        <a:cs typeface="Arial" charset="0"/>
      </a:defRPr>
    </a:lvl4pPr>
    <a:lvl5pPr marL="1828800" algn="l" rtl="0" fontAlgn="base">
      <a:spcBef>
        <a:spcPct val="0"/>
      </a:spcBef>
      <a:spcAft>
        <a:spcPct val="0"/>
      </a:spcAft>
      <a:defRPr sz="4000" b="1" kern="1200">
        <a:solidFill>
          <a:schemeClr val="tx1"/>
        </a:solidFill>
        <a:latin typeface="Tempus Sans ITC" pitchFamily="82" charset="0"/>
        <a:ea typeface="+mn-ea"/>
        <a:cs typeface="Arial" charset="0"/>
      </a:defRPr>
    </a:lvl5pPr>
    <a:lvl6pPr marL="2286000" algn="l" defTabSz="914400" rtl="0" eaLnBrk="1" latinLnBrk="0" hangingPunct="1">
      <a:defRPr sz="4000" b="1" kern="1200">
        <a:solidFill>
          <a:schemeClr val="tx1"/>
        </a:solidFill>
        <a:latin typeface="Tempus Sans ITC" pitchFamily="82" charset="0"/>
        <a:ea typeface="+mn-ea"/>
        <a:cs typeface="Arial" charset="0"/>
      </a:defRPr>
    </a:lvl6pPr>
    <a:lvl7pPr marL="2743200" algn="l" defTabSz="914400" rtl="0" eaLnBrk="1" latinLnBrk="0" hangingPunct="1">
      <a:defRPr sz="4000" b="1" kern="1200">
        <a:solidFill>
          <a:schemeClr val="tx1"/>
        </a:solidFill>
        <a:latin typeface="Tempus Sans ITC" pitchFamily="82" charset="0"/>
        <a:ea typeface="+mn-ea"/>
        <a:cs typeface="Arial" charset="0"/>
      </a:defRPr>
    </a:lvl7pPr>
    <a:lvl8pPr marL="3200400" algn="l" defTabSz="914400" rtl="0" eaLnBrk="1" latinLnBrk="0" hangingPunct="1">
      <a:defRPr sz="4000" b="1" kern="1200">
        <a:solidFill>
          <a:schemeClr val="tx1"/>
        </a:solidFill>
        <a:latin typeface="Tempus Sans ITC" pitchFamily="82" charset="0"/>
        <a:ea typeface="+mn-ea"/>
        <a:cs typeface="Arial" charset="0"/>
      </a:defRPr>
    </a:lvl8pPr>
    <a:lvl9pPr marL="3657600" algn="l" defTabSz="914400" rtl="0" eaLnBrk="1" latinLnBrk="0" hangingPunct="1">
      <a:defRPr sz="4000" b="1" kern="1200">
        <a:solidFill>
          <a:schemeClr val="tx1"/>
        </a:solidFill>
        <a:latin typeface="Tempus Sans ITC" pitchFamily="82"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FF99"/>
    <a:srgbClr val="99FF66"/>
    <a:srgbClr val="66FF66"/>
    <a:srgbClr val="66FFFF"/>
    <a:srgbClr val="4D4D4D"/>
    <a:srgbClr val="FFFF6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16" autoAdjust="0"/>
    <p:restoredTop sz="94397" autoAdjust="0"/>
  </p:normalViewPr>
  <p:slideViewPr>
    <p:cSldViewPr snapToGrid="0">
      <p:cViewPr varScale="1">
        <p:scale>
          <a:sx n="87" d="100"/>
          <a:sy n="87" d="100"/>
        </p:scale>
        <p:origin x="-68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endParaRPr lang="en-US"/>
          </a:p>
        </p:txBody>
      </p:sp>
      <p:sp>
        <p:nvSpPr>
          <p:cNvPr id="665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endParaRPr lang="en-US"/>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65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endParaRPr lang="en-US"/>
          </a:p>
        </p:txBody>
      </p:sp>
      <p:sp>
        <p:nvSpPr>
          <p:cNvPr id="665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fld id="{2DDB85CF-3D79-4275-BA2A-56D7F441F920}" type="slidenum">
              <a:rPr lang="en-US"/>
              <a:pPr/>
              <a:t>‹#›</a:t>
            </a:fld>
            <a:endParaRPr lang="en-US"/>
          </a:p>
        </p:txBody>
      </p:sp>
    </p:spTree>
    <p:extLst>
      <p:ext uri="{BB962C8B-B14F-4D97-AF65-F5344CB8AC3E}">
        <p14:creationId xmlns:p14="http://schemas.microsoft.com/office/powerpoint/2010/main" val="541639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C24DC9-7E55-420F-A1F0-5CBD1B9E7A73}" type="slidenum">
              <a:rPr lang="en-US"/>
              <a:pPr/>
              <a:t>1</a:t>
            </a:fld>
            <a:endParaRPr lang="en-US"/>
          </a:p>
        </p:txBody>
      </p:sp>
      <p:sp>
        <p:nvSpPr>
          <p:cNvPr id="6235138" name="Rectangle 2"/>
          <p:cNvSpPr>
            <a:spLocks noGrp="1" noRot="1" noChangeAspect="1" noChangeArrowheads="1" noTextEdit="1"/>
          </p:cNvSpPr>
          <p:nvPr>
            <p:ph type="sldImg"/>
          </p:nvPr>
        </p:nvSpPr>
        <p:spPr>
          <a:ln/>
        </p:spPr>
      </p:sp>
      <p:sp>
        <p:nvSpPr>
          <p:cNvPr id="6235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5D491-9450-4734-BD58-7DDC782077A7}" type="slidenum">
              <a:rPr lang="en-US"/>
              <a:pPr/>
              <a:t>10</a:t>
            </a:fld>
            <a:endParaRPr lang="en-US"/>
          </a:p>
        </p:txBody>
      </p:sp>
      <p:sp>
        <p:nvSpPr>
          <p:cNvPr id="9596930" name="Rectangle 2"/>
          <p:cNvSpPr>
            <a:spLocks noGrp="1" noRot="1" noChangeAspect="1" noChangeArrowheads="1" noTextEdit="1"/>
          </p:cNvSpPr>
          <p:nvPr>
            <p:ph type="sldImg"/>
          </p:nvPr>
        </p:nvSpPr>
        <p:spPr>
          <a:ln/>
        </p:spPr>
      </p:sp>
      <p:sp>
        <p:nvSpPr>
          <p:cNvPr id="9596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75DF7-0AF4-4ADE-A7CD-7EC5F214E11A}" type="slidenum">
              <a:rPr lang="en-US"/>
              <a:pPr/>
              <a:t>11</a:t>
            </a:fld>
            <a:endParaRPr lang="en-US"/>
          </a:p>
        </p:txBody>
      </p:sp>
      <p:sp>
        <p:nvSpPr>
          <p:cNvPr id="9601026" name="Rectangle 2"/>
          <p:cNvSpPr>
            <a:spLocks noGrp="1" noRot="1" noChangeAspect="1" noChangeArrowheads="1" noTextEdit="1"/>
          </p:cNvSpPr>
          <p:nvPr>
            <p:ph type="sldImg"/>
          </p:nvPr>
        </p:nvSpPr>
        <p:spPr>
          <a:ln/>
        </p:spPr>
      </p:sp>
      <p:sp>
        <p:nvSpPr>
          <p:cNvPr id="960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357D13-137E-480B-BB0B-9C6072FC9BD6}" type="slidenum">
              <a:rPr lang="en-US"/>
              <a:pPr/>
              <a:t>12</a:t>
            </a:fld>
            <a:endParaRPr lang="en-US"/>
          </a:p>
        </p:txBody>
      </p:sp>
      <p:sp>
        <p:nvSpPr>
          <p:cNvPr id="9603074" name="Rectangle 2"/>
          <p:cNvSpPr>
            <a:spLocks noGrp="1" noRot="1" noChangeAspect="1" noChangeArrowheads="1" noTextEdit="1"/>
          </p:cNvSpPr>
          <p:nvPr>
            <p:ph type="sldImg"/>
          </p:nvPr>
        </p:nvSpPr>
        <p:spPr>
          <a:ln/>
        </p:spPr>
      </p:sp>
      <p:sp>
        <p:nvSpPr>
          <p:cNvPr id="9603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15C586-72DF-4DF6-8052-0A07A3B9B88C}" type="slidenum">
              <a:rPr lang="en-US"/>
              <a:pPr/>
              <a:t>13</a:t>
            </a:fld>
            <a:endParaRPr lang="en-US"/>
          </a:p>
        </p:txBody>
      </p:sp>
      <p:sp>
        <p:nvSpPr>
          <p:cNvPr id="9605122" name="Rectangle 2"/>
          <p:cNvSpPr>
            <a:spLocks noGrp="1" noRot="1" noChangeAspect="1" noChangeArrowheads="1" noTextEdit="1"/>
          </p:cNvSpPr>
          <p:nvPr>
            <p:ph type="sldImg"/>
          </p:nvPr>
        </p:nvSpPr>
        <p:spPr>
          <a:ln/>
        </p:spPr>
      </p:sp>
      <p:sp>
        <p:nvSpPr>
          <p:cNvPr id="960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37BD1-ABE1-4A74-BC9F-3F899214108D}" type="slidenum">
              <a:rPr lang="en-US"/>
              <a:pPr/>
              <a:t>14</a:t>
            </a:fld>
            <a:endParaRPr lang="en-US"/>
          </a:p>
        </p:txBody>
      </p:sp>
      <p:sp>
        <p:nvSpPr>
          <p:cNvPr id="9607170" name="Rectangle 2"/>
          <p:cNvSpPr>
            <a:spLocks noGrp="1" noRot="1" noChangeAspect="1" noChangeArrowheads="1" noTextEdit="1"/>
          </p:cNvSpPr>
          <p:nvPr>
            <p:ph type="sldImg"/>
          </p:nvPr>
        </p:nvSpPr>
        <p:spPr>
          <a:ln/>
        </p:spPr>
      </p:sp>
      <p:sp>
        <p:nvSpPr>
          <p:cNvPr id="960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FAB8D-B947-41CD-AD12-2CE3378AD2BF}" type="slidenum">
              <a:rPr lang="en-US"/>
              <a:pPr/>
              <a:t>15</a:t>
            </a:fld>
            <a:endParaRPr lang="en-US"/>
          </a:p>
        </p:txBody>
      </p:sp>
      <p:sp>
        <p:nvSpPr>
          <p:cNvPr id="9609218" name="Rectangle 2"/>
          <p:cNvSpPr>
            <a:spLocks noGrp="1" noRot="1" noChangeAspect="1" noChangeArrowheads="1" noTextEdit="1"/>
          </p:cNvSpPr>
          <p:nvPr>
            <p:ph type="sldImg"/>
          </p:nvPr>
        </p:nvSpPr>
        <p:spPr>
          <a:ln/>
        </p:spPr>
      </p:sp>
      <p:sp>
        <p:nvSpPr>
          <p:cNvPr id="960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9D2D5A-9973-495F-82A3-3323570DAD8D}" type="slidenum">
              <a:rPr lang="en-US"/>
              <a:pPr/>
              <a:t>16</a:t>
            </a:fld>
            <a:endParaRPr lang="en-US"/>
          </a:p>
        </p:txBody>
      </p:sp>
      <p:sp>
        <p:nvSpPr>
          <p:cNvPr id="9611266" name="Rectangle 2"/>
          <p:cNvSpPr>
            <a:spLocks noGrp="1" noRot="1" noChangeAspect="1" noChangeArrowheads="1" noTextEdit="1"/>
          </p:cNvSpPr>
          <p:nvPr>
            <p:ph type="sldImg"/>
          </p:nvPr>
        </p:nvSpPr>
        <p:spPr>
          <a:ln/>
        </p:spPr>
      </p:sp>
      <p:sp>
        <p:nvSpPr>
          <p:cNvPr id="961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7343-12D7-40F0-96F6-E63AE8ACF348}" type="slidenum">
              <a:rPr lang="en-US"/>
              <a:pPr/>
              <a:t>17</a:t>
            </a:fld>
            <a:endParaRPr lang="en-US"/>
          </a:p>
        </p:txBody>
      </p:sp>
      <p:sp>
        <p:nvSpPr>
          <p:cNvPr id="9613314" name="Rectangle 2"/>
          <p:cNvSpPr>
            <a:spLocks noGrp="1" noRot="1" noChangeAspect="1" noChangeArrowheads="1" noTextEdit="1"/>
          </p:cNvSpPr>
          <p:nvPr>
            <p:ph type="sldImg"/>
          </p:nvPr>
        </p:nvSpPr>
        <p:spPr>
          <a:ln/>
        </p:spPr>
      </p:sp>
      <p:sp>
        <p:nvSpPr>
          <p:cNvPr id="9613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69FC4B-B0D1-4CD3-969B-FEA212D4CB40}" type="slidenum">
              <a:rPr lang="en-US"/>
              <a:pPr/>
              <a:t>18</a:t>
            </a:fld>
            <a:endParaRPr lang="en-US"/>
          </a:p>
        </p:txBody>
      </p:sp>
      <p:sp>
        <p:nvSpPr>
          <p:cNvPr id="9615362" name="Rectangle 2"/>
          <p:cNvSpPr>
            <a:spLocks noGrp="1" noRot="1" noChangeAspect="1" noChangeArrowheads="1" noTextEdit="1"/>
          </p:cNvSpPr>
          <p:nvPr>
            <p:ph type="sldImg"/>
          </p:nvPr>
        </p:nvSpPr>
        <p:spPr>
          <a:ln/>
        </p:spPr>
      </p:sp>
      <p:sp>
        <p:nvSpPr>
          <p:cNvPr id="9615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612F9-488B-4F25-91E5-B7D5B80974CD}" type="slidenum">
              <a:rPr lang="en-US"/>
              <a:pPr/>
              <a:t>19</a:t>
            </a:fld>
            <a:endParaRPr lang="en-US"/>
          </a:p>
        </p:txBody>
      </p:sp>
      <p:sp>
        <p:nvSpPr>
          <p:cNvPr id="9617410" name="Rectangle 2"/>
          <p:cNvSpPr>
            <a:spLocks noGrp="1" noRot="1" noChangeAspect="1" noChangeArrowheads="1" noTextEdit="1"/>
          </p:cNvSpPr>
          <p:nvPr>
            <p:ph type="sldImg"/>
          </p:nvPr>
        </p:nvSpPr>
        <p:spPr>
          <a:ln/>
        </p:spPr>
      </p:sp>
      <p:sp>
        <p:nvSpPr>
          <p:cNvPr id="96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B87159-F6CB-4B20-A926-251821ABA26D}" type="slidenum">
              <a:rPr lang="en-US"/>
              <a:pPr/>
              <a:t>2</a:t>
            </a:fld>
            <a:endParaRPr lang="en-US"/>
          </a:p>
        </p:txBody>
      </p:sp>
      <p:sp>
        <p:nvSpPr>
          <p:cNvPr id="8582146" name="Rectangle 2"/>
          <p:cNvSpPr>
            <a:spLocks noGrp="1" noRot="1" noChangeAspect="1" noChangeArrowheads="1" noTextEdit="1"/>
          </p:cNvSpPr>
          <p:nvPr>
            <p:ph type="sldImg"/>
          </p:nvPr>
        </p:nvSpPr>
        <p:spPr>
          <a:ln/>
        </p:spPr>
      </p:sp>
      <p:sp>
        <p:nvSpPr>
          <p:cNvPr id="858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2ABE5F-33DA-4579-879E-75DE702B2C21}" type="slidenum">
              <a:rPr lang="en-US"/>
              <a:pPr/>
              <a:t>20</a:t>
            </a:fld>
            <a:endParaRPr lang="en-US"/>
          </a:p>
        </p:txBody>
      </p:sp>
      <p:sp>
        <p:nvSpPr>
          <p:cNvPr id="9346050" name="Rectangle 2"/>
          <p:cNvSpPr>
            <a:spLocks noGrp="1" noRot="1" noChangeAspect="1" noChangeArrowheads="1" noTextEdit="1"/>
          </p:cNvSpPr>
          <p:nvPr>
            <p:ph type="sldImg"/>
          </p:nvPr>
        </p:nvSpPr>
        <p:spPr>
          <a:ln/>
        </p:spPr>
      </p:sp>
      <p:sp>
        <p:nvSpPr>
          <p:cNvPr id="9346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AEA3BB-6FB6-4ABA-9783-2112685EDFBC}" type="slidenum">
              <a:rPr lang="en-US"/>
              <a:pPr/>
              <a:t>21</a:t>
            </a:fld>
            <a:endParaRPr lang="en-US"/>
          </a:p>
        </p:txBody>
      </p:sp>
      <p:sp>
        <p:nvSpPr>
          <p:cNvPr id="9347074" name="Rectangle 2"/>
          <p:cNvSpPr>
            <a:spLocks noGrp="1" noRot="1" noChangeAspect="1" noChangeArrowheads="1" noTextEdit="1"/>
          </p:cNvSpPr>
          <p:nvPr>
            <p:ph type="sldImg"/>
          </p:nvPr>
        </p:nvSpPr>
        <p:spPr>
          <a:ln/>
        </p:spPr>
      </p:sp>
      <p:sp>
        <p:nvSpPr>
          <p:cNvPr id="9347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DB205F-CF66-4E2E-8F2A-12820C40F299}" type="slidenum">
              <a:rPr lang="en-US"/>
              <a:pPr/>
              <a:t>22</a:t>
            </a:fld>
            <a:endParaRPr lang="en-US"/>
          </a:p>
        </p:txBody>
      </p:sp>
      <p:sp>
        <p:nvSpPr>
          <p:cNvPr id="9676802" name="Rectangle 2"/>
          <p:cNvSpPr>
            <a:spLocks noGrp="1" noRot="1" noChangeAspect="1" noChangeArrowheads="1" noTextEdit="1"/>
          </p:cNvSpPr>
          <p:nvPr>
            <p:ph type="sldImg"/>
          </p:nvPr>
        </p:nvSpPr>
        <p:spPr>
          <a:ln/>
        </p:spPr>
      </p:sp>
      <p:sp>
        <p:nvSpPr>
          <p:cNvPr id="96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118627-8E37-4ED8-986D-E4EFBA83863D}" type="slidenum">
              <a:rPr lang="en-US"/>
              <a:pPr/>
              <a:t>23</a:t>
            </a:fld>
            <a:endParaRPr lang="en-US"/>
          </a:p>
        </p:txBody>
      </p:sp>
      <p:sp>
        <p:nvSpPr>
          <p:cNvPr id="9575426" name="Rectangle 2"/>
          <p:cNvSpPr>
            <a:spLocks noGrp="1" noRot="1" noChangeAspect="1" noChangeArrowheads="1" noTextEdit="1"/>
          </p:cNvSpPr>
          <p:nvPr>
            <p:ph type="sldImg"/>
          </p:nvPr>
        </p:nvSpPr>
        <p:spPr>
          <a:ln/>
        </p:spPr>
      </p:sp>
      <p:sp>
        <p:nvSpPr>
          <p:cNvPr id="9575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516541-D7DD-458A-BE84-E4CA4E41025F}" type="slidenum">
              <a:rPr lang="en-US"/>
              <a:pPr/>
              <a:t>24</a:t>
            </a:fld>
            <a:endParaRPr lang="en-US"/>
          </a:p>
        </p:txBody>
      </p:sp>
      <p:sp>
        <p:nvSpPr>
          <p:cNvPr id="9687042" name="Rectangle 2"/>
          <p:cNvSpPr>
            <a:spLocks noGrp="1" noRot="1" noChangeAspect="1" noChangeArrowheads="1" noTextEdit="1"/>
          </p:cNvSpPr>
          <p:nvPr>
            <p:ph type="sldImg"/>
          </p:nvPr>
        </p:nvSpPr>
        <p:spPr>
          <a:ln/>
        </p:spPr>
      </p:sp>
      <p:sp>
        <p:nvSpPr>
          <p:cNvPr id="96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1500E5-A988-4AB3-A0B8-1E756BD45A9F}" type="slidenum">
              <a:rPr lang="en-US"/>
              <a:pPr/>
              <a:t>25</a:t>
            </a:fld>
            <a:endParaRPr lang="en-US"/>
          </a:p>
        </p:txBody>
      </p:sp>
      <p:sp>
        <p:nvSpPr>
          <p:cNvPr id="9689090" name="Rectangle 2"/>
          <p:cNvSpPr>
            <a:spLocks noGrp="1" noRot="1" noChangeAspect="1" noChangeArrowheads="1" noTextEdit="1"/>
          </p:cNvSpPr>
          <p:nvPr>
            <p:ph type="sldImg"/>
          </p:nvPr>
        </p:nvSpPr>
        <p:spPr>
          <a:ln/>
        </p:spPr>
      </p:sp>
      <p:sp>
        <p:nvSpPr>
          <p:cNvPr id="96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2B4208-E1A8-4754-9440-BBB1CF75A8DC}" type="slidenum">
              <a:rPr lang="en-US"/>
              <a:pPr/>
              <a:t>26</a:t>
            </a:fld>
            <a:endParaRPr lang="en-US"/>
          </a:p>
        </p:txBody>
      </p:sp>
      <p:sp>
        <p:nvSpPr>
          <p:cNvPr id="9691138" name="Rectangle 2"/>
          <p:cNvSpPr>
            <a:spLocks noGrp="1" noRot="1" noChangeAspect="1" noChangeArrowheads="1" noTextEdit="1"/>
          </p:cNvSpPr>
          <p:nvPr>
            <p:ph type="sldImg"/>
          </p:nvPr>
        </p:nvSpPr>
        <p:spPr>
          <a:ln/>
        </p:spPr>
      </p:sp>
      <p:sp>
        <p:nvSpPr>
          <p:cNvPr id="96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3477B3-66A8-4675-B7D7-4FF8AC37ECB0}" type="slidenum">
              <a:rPr lang="en-US"/>
              <a:pPr/>
              <a:t>27</a:t>
            </a:fld>
            <a:endParaRPr lang="en-US"/>
          </a:p>
        </p:txBody>
      </p:sp>
      <p:sp>
        <p:nvSpPr>
          <p:cNvPr id="9693186" name="Rectangle 2"/>
          <p:cNvSpPr>
            <a:spLocks noGrp="1" noRot="1" noChangeAspect="1" noChangeArrowheads="1" noTextEdit="1"/>
          </p:cNvSpPr>
          <p:nvPr>
            <p:ph type="sldImg"/>
          </p:nvPr>
        </p:nvSpPr>
        <p:spPr>
          <a:ln/>
        </p:spPr>
      </p:sp>
      <p:sp>
        <p:nvSpPr>
          <p:cNvPr id="96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FCA719-B954-4C91-8CE2-C27F11402E81}" type="slidenum">
              <a:rPr lang="en-US"/>
              <a:pPr/>
              <a:t>28</a:t>
            </a:fld>
            <a:endParaRPr lang="en-US"/>
          </a:p>
        </p:txBody>
      </p:sp>
      <p:sp>
        <p:nvSpPr>
          <p:cNvPr id="9695234" name="Rectangle 2"/>
          <p:cNvSpPr>
            <a:spLocks noGrp="1" noRot="1" noChangeAspect="1" noChangeArrowheads="1" noTextEdit="1"/>
          </p:cNvSpPr>
          <p:nvPr>
            <p:ph type="sldImg"/>
          </p:nvPr>
        </p:nvSpPr>
        <p:spPr>
          <a:ln/>
        </p:spPr>
      </p:sp>
      <p:sp>
        <p:nvSpPr>
          <p:cNvPr id="96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972CFF-3868-4DC9-AD1E-6A7B940DED79}" type="slidenum">
              <a:rPr lang="en-US"/>
              <a:pPr/>
              <a:t>29</a:t>
            </a:fld>
            <a:endParaRPr lang="en-US"/>
          </a:p>
        </p:txBody>
      </p:sp>
      <p:sp>
        <p:nvSpPr>
          <p:cNvPr id="9698306" name="Rectangle 2"/>
          <p:cNvSpPr>
            <a:spLocks noGrp="1" noRot="1" noChangeAspect="1" noChangeArrowheads="1" noTextEdit="1"/>
          </p:cNvSpPr>
          <p:nvPr>
            <p:ph type="sldImg"/>
          </p:nvPr>
        </p:nvSpPr>
        <p:spPr>
          <a:ln/>
        </p:spPr>
      </p:sp>
      <p:sp>
        <p:nvSpPr>
          <p:cNvPr id="9698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664C7D-D748-4583-811C-09B6CD938D0F}" type="slidenum">
              <a:rPr lang="en-US"/>
              <a:pPr/>
              <a:t>3</a:t>
            </a:fld>
            <a:endParaRPr lang="en-US"/>
          </a:p>
        </p:txBody>
      </p:sp>
      <p:sp>
        <p:nvSpPr>
          <p:cNvPr id="9574402" name="Rectangle 2"/>
          <p:cNvSpPr>
            <a:spLocks noGrp="1" noRot="1" noChangeAspect="1" noChangeArrowheads="1" noTextEdit="1"/>
          </p:cNvSpPr>
          <p:nvPr>
            <p:ph type="sldImg"/>
          </p:nvPr>
        </p:nvSpPr>
        <p:spPr>
          <a:ln/>
        </p:spPr>
      </p:sp>
      <p:sp>
        <p:nvSpPr>
          <p:cNvPr id="9574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7049A-2DF2-41EB-9DF6-ACF93D2AF6F2}" type="slidenum">
              <a:rPr lang="en-US"/>
              <a:pPr/>
              <a:t>30</a:t>
            </a:fld>
            <a:endParaRPr lang="en-US"/>
          </a:p>
        </p:txBody>
      </p:sp>
      <p:sp>
        <p:nvSpPr>
          <p:cNvPr id="9701378" name="Rectangle 2"/>
          <p:cNvSpPr>
            <a:spLocks noGrp="1" noRot="1" noChangeAspect="1" noChangeArrowheads="1" noTextEdit="1"/>
          </p:cNvSpPr>
          <p:nvPr>
            <p:ph type="sldImg"/>
          </p:nvPr>
        </p:nvSpPr>
        <p:spPr>
          <a:ln/>
        </p:spPr>
      </p:sp>
      <p:sp>
        <p:nvSpPr>
          <p:cNvPr id="97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BD8D62-E67D-418C-A4DB-81320F07DCC5}" type="slidenum">
              <a:rPr lang="en-US"/>
              <a:pPr/>
              <a:t>31</a:t>
            </a:fld>
            <a:endParaRPr lang="en-US"/>
          </a:p>
        </p:txBody>
      </p:sp>
      <p:sp>
        <p:nvSpPr>
          <p:cNvPr id="9703426" name="Rectangle 2"/>
          <p:cNvSpPr>
            <a:spLocks noGrp="1" noRot="1" noChangeAspect="1" noChangeArrowheads="1" noTextEdit="1"/>
          </p:cNvSpPr>
          <p:nvPr>
            <p:ph type="sldImg"/>
          </p:nvPr>
        </p:nvSpPr>
        <p:spPr>
          <a:ln/>
        </p:spPr>
      </p:sp>
      <p:sp>
        <p:nvSpPr>
          <p:cNvPr id="97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0348C3-0FD3-464F-A1EC-305FB88BFA47}" type="slidenum">
              <a:rPr lang="en-US"/>
              <a:pPr/>
              <a:t>32</a:t>
            </a:fld>
            <a:endParaRPr lang="en-US"/>
          </a:p>
        </p:txBody>
      </p:sp>
      <p:sp>
        <p:nvSpPr>
          <p:cNvPr id="9705474" name="Rectangle 2"/>
          <p:cNvSpPr>
            <a:spLocks noGrp="1" noRot="1" noChangeAspect="1" noChangeArrowheads="1" noTextEdit="1"/>
          </p:cNvSpPr>
          <p:nvPr>
            <p:ph type="sldImg"/>
          </p:nvPr>
        </p:nvSpPr>
        <p:spPr>
          <a:ln/>
        </p:spPr>
      </p:sp>
      <p:sp>
        <p:nvSpPr>
          <p:cNvPr id="970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07C48A-DAC5-46C9-B7D4-CF160B2B772E}" type="slidenum">
              <a:rPr lang="en-US"/>
              <a:pPr/>
              <a:t>33</a:t>
            </a:fld>
            <a:endParaRPr lang="en-US"/>
          </a:p>
        </p:txBody>
      </p:sp>
      <p:sp>
        <p:nvSpPr>
          <p:cNvPr id="9707522" name="Rectangle 2"/>
          <p:cNvSpPr>
            <a:spLocks noGrp="1" noRot="1" noChangeAspect="1" noChangeArrowheads="1" noTextEdit="1"/>
          </p:cNvSpPr>
          <p:nvPr>
            <p:ph type="sldImg"/>
          </p:nvPr>
        </p:nvSpPr>
        <p:spPr>
          <a:ln/>
        </p:spPr>
      </p:sp>
      <p:sp>
        <p:nvSpPr>
          <p:cNvPr id="97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27F8D-F041-46D2-B292-998EB79EAD37}" type="slidenum">
              <a:rPr lang="en-US"/>
              <a:pPr/>
              <a:t>34</a:t>
            </a:fld>
            <a:endParaRPr lang="en-US"/>
          </a:p>
        </p:txBody>
      </p:sp>
      <p:sp>
        <p:nvSpPr>
          <p:cNvPr id="9576450" name="Rectangle 2"/>
          <p:cNvSpPr>
            <a:spLocks noGrp="1" noRot="1" noChangeAspect="1" noChangeArrowheads="1" noTextEdit="1"/>
          </p:cNvSpPr>
          <p:nvPr>
            <p:ph type="sldImg"/>
          </p:nvPr>
        </p:nvSpPr>
        <p:spPr>
          <a:ln/>
        </p:spPr>
      </p:sp>
      <p:sp>
        <p:nvSpPr>
          <p:cNvPr id="9576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A6FD4-80DE-42AA-8608-29EC4920A769}" type="slidenum">
              <a:rPr lang="en-US"/>
              <a:pPr/>
              <a:t>35</a:t>
            </a:fld>
            <a:endParaRPr lang="en-US"/>
          </a:p>
        </p:txBody>
      </p:sp>
      <p:sp>
        <p:nvSpPr>
          <p:cNvPr id="9708546" name="Rectangle 2"/>
          <p:cNvSpPr>
            <a:spLocks noGrp="1" noRot="1" noChangeAspect="1" noChangeArrowheads="1" noTextEdit="1"/>
          </p:cNvSpPr>
          <p:nvPr>
            <p:ph type="sldImg"/>
          </p:nvPr>
        </p:nvSpPr>
        <p:spPr>
          <a:ln/>
        </p:spPr>
      </p:sp>
      <p:sp>
        <p:nvSpPr>
          <p:cNvPr id="97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7B87B-C558-418E-BACC-54737BCBDA55}" type="slidenum">
              <a:rPr lang="en-US"/>
              <a:pPr/>
              <a:t>36</a:t>
            </a:fld>
            <a:endParaRPr lang="en-US"/>
          </a:p>
        </p:txBody>
      </p:sp>
      <p:sp>
        <p:nvSpPr>
          <p:cNvPr id="9711618" name="Rectangle 2"/>
          <p:cNvSpPr>
            <a:spLocks noGrp="1" noRot="1" noChangeAspect="1" noChangeArrowheads="1" noTextEdit="1"/>
          </p:cNvSpPr>
          <p:nvPr>
            <p:ph type="sldImg"/>
          </p:nvPr>
        </p:nvSpPr>
        <p:spPr>
          <a:ln/>
        </p:spPr>
      </p:sp>
      <p:sp>
        <p:nvSpPr>
          <p:cNvPr id="97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BB5111-9CE4-4C9A-BC03-D083153CB8A9}" type="slidenum">
              <a:rPr lang="en-US"/>
              <a:pPr/>
              <a:t>37</a:t>
            </a:fld>
            <a:endParaRPr lang="en-US"/>
          </a:p>
        </p:txBody>
      </p:sp>
      <p:sp>
        <p:nvSpPr>
          <p:cNvPr id="9713666" name="Rectangle 2"/>
          <p:cNvSpPr>
            <a:spLocks noGrp="1" noRot="1" noChangeAspect="1" noChangeArrowheads="1" noTextEdit="1"/>
          </p:cNvSpPr>
          <p:nvPr>
            <p:ph type="sldImg"/>
          </p:nvPr>
        </p:nvSpPr>
        <p:spPr>
          <a:ln/>
        </p:spPr>
      </p:sp>
      <p:sp>
        <p:nvSpPr>
          <p:cNvPr id="97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9D7AD5-A38D-4574-AE70-E87790FB4E33}" type="slidenum">
              <a:rPr lang="en-US"/>
              <a:pPr/>
              <a:t>38</a:t>
            </a:fld>
            <a:endParaRPr lang="en-US"/>
          </a:p>
        </p:txBody>
      </p:sp>
      <p:sp>
        <p:nvSpPr>
          <p:cNvPr id="9715714" name="Rectangle 2"/>
          <p:cNvSpPr>
            <a:spLocks noGrp="1" noRot="1" noChangeAspect="1" noChangeArrowheads="1" noTextEdit="1"/>
          </p:cNvSpPr>
          <p:nvPr>
            <p:ph type="sldImg"/>
          </p:nvPr>
        </p:nvSpPr>
        <p:spPr>
          <a:ln/>
        </p:spPr>
      </p:sp>
      <p:sp>
        <p:nvSpPr>
          <p:cNvPr id="97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39F1E9-A729-4B60-9871-B7F0A01E360E}" type="slidenum">
              <a:rPr lang="en-US"/>
              <a:pPr/>
              <a:t>39</a:t>
            </a:fld>
            <a:endParaRPr lang="en-US"/>
          </a:p>
        </p:txBody>
      </p:sp>
      <p:sp>
        <p:nvSpPr>
          <p:cNvPr id="9717762" name="Rectangle 2"/>
          <p:cNvSpPr>
            <a:spLocks noGrp="1" noRot="1" noChangeAspect="1" noChangeArrowheads="1" noTextEdit="1"/>
          </p:cNvSpPr>
          <p:nvPr>
            <p:ph type="sldImg"/>
          </p:nvPr>
        </p:nvSpPr>
        <p:spPr>
          <a:ln/>
        </p:spPr>
      </p:sp>
      <p:sp>
        <p:nvSpPr>
          <p:cNvPr id="97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7ED8E-3A63-4103-B194-41DBD41592A8}" type="slidenum">
              <a:rPr lang="en-US"/>
              <a:pPr/>
              <a:t>4</a:t>
            </a:fld>
            <a:endParaRPr lang="en-US"/>
          </a:p>
        </p:txBody>
      </p:sp>
      <p:sp>
        <p:nvSpPr>
          <p:cNvPr id="9588738" name="Rectangle 2"/>
          <p:cNvSpPr>
            <a:spLocks noGrp="1" noRot="1" noChangeAspect="1" noChangeArrowheads="1" noTextEdit="1"/>
          </p:cNvSpPr>
          <p:nvPr>
            <p:ph type="sldImg"/>
          </p:nvPr>
        </p:nvSpPr>
        <p:spPr>
          <a:ln/>
        </p:spPr>
      </p:sp>
      <p:sp>
        <p:nvSpPr>
          <p:cNvPr id="9588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2F644C-3B1A-4C01-AAA3-13EB55247548}" type="slidenum">
              <a:rPr lang="en-US"/>
              <a:pPr/>
              <a:t>40</a:t>
            </a:fld>
            <a:endParaRPr lang="en-US"/>
          </a:p>
        </p:txBody>
      </p:sp>
      <p:sp>
        <p:nvSpPr>
          <p:cNvPr id="9719810" name="Rectangle 2"/>
          <p:cNvSpPr>
            <a:spLocks noGrp="1" noRot="1" noChangeAspect="1" noChangeArrowheads="1" noTextEdit="1"/>
          </p:cNvSpPr>
          <p:nvPr>
            <p:ph type="sldImg"/>
          </p:nvPr>
        </p:nvSpPr>
        <p:spPr>
          <a:ln/>
        </p:spPr>
      </p:sp>
      <p:sp>
        <p:nvSpPr>
          <p:cNvPr id="97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5B3AE-5894-43F8-B985-39484864D1B8}" type="slidenum">
              <a:rPr lang="en-US"/>
              <a:pPr/>
              <a:t>41</a:t>
            </a:fld>
            <a:endParaRPr lang="en-US"/>
          </a:p>
        </p:txBody>
      </p:sp>
      <p:sp>
        <p:nvSpPr>
          <p:cNvPr id="9721858" name="Rectangle 2"/>
          <p:cNvSpPr>
            <a:spLocks noGrp="1" noRot="1" noChangeAspect="1" noChangeArrowheads="1" noTextEdit="1"/>
          </p:cNvSpPr>
          <p:nvPr>
            <p:ph type="sldImg"/>
          </p:nvPr>
        </p:nvSpPr>
        <p:spPr>
          <a:ln/>
        </p:spPr>
      </p:sp>
      <p:sp>
        <p:nvSpPr>
          <p:cNvPr id="97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DF0587-AFFB-4A81-866E-0F462BCEFA5F}" type="slidenum">
              <a:rPr lang="en-US"/>
              <a:pPr/>
              <a:t>42</a:t>
            </a:fld>
            <a:endParaRPr lang="en-US"/>
          </a:p>
        </p:txBody>
      </p:sp>
      <p:sp>
        <p:nvSpPr>
          <p:cNvPr id="9723906" name="Rectangle 2"/>
          <p:cNvSpPr>
            <a:spLocks noGrp="1" noRot="1" noChangeAspect="1" noChangeArrowheads="1" noTextEdit="1"/>
          </p:cNvSpPr>
          <p:nvPr>
            <p:ph type="sldImg"/>
          </p:nvPr>
        </p:nvSpPr>
        <p:spPr>
          <a:ln/>
        </p:spPr>
      </p:sp>
      <p:sp>
        <p:nvSpPr>
          <p:cNvPr id="97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06FB5D-2441-4FE2-88B0-13646CCC1BF5}" type="slidenum">
              <a:rPr lang="en-US"/>
              <a:pPr/>
              <a:t>43</a:t>
            </a:fld>
            <a:endParaRPr lang="en-US"/>
          </a:p>
        </p:txBody>
      </p:sp>
      <p:sp>
        <p:nvSpPr>
          <p:cNvPr id="9725954" name="Rectangle 2"/>
          <p:cNvSpPr>
            <a:spLocks noGrp="1" noRot="1" noChangeAspect="1" noChangeArrowheads="1" noTextEdit="1"/>
          </p:cNvSpPr>
          <p:nvPr>
            <p:ph type="sldImg"/>
          </p:nvPr>
        </p:nvSpPr>
        <p:spPr>
          <a:ln/>
        </p:spPr>
      </p:sp>
      <p:sp>
        <p:nvSpPr>
          <p:cNvPr id="97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434015-4952-4BEB-91D3-817D741A3D75}" type="slidenum">
              <a:rPr lang="en-US"/>
              <a:pPr/>
              <a:t>44</a:t>
            </a:fld>
            <a:endParaRPr lang="en-US"/>
          </a:p>
        </p:txBody>
      </p:sp>
      <p:sp>
        <p:nvSpPr>
          <p:cNvPr id="9728002" name="Rectangle 2"/>
          <p:cNvSpPr>
            <a:spLocks noGrp="1" noRot="1" noChangeAspect="1" noChangeArrowheads="1" noTextEdit="1"/>
          </p:cNvSpPr>
          <p:nvPr>
            <p:ph type="sldImg"/>
          </p:nvPr>
        </p:nvSpPr>
        <p:spPr>
          <a:ln/>
        </p:spPr>
      </p:sp>
      <p:sp>
        <p:nvSpPr>
          <p:cNvPr id="97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35258-2AE7-460A-94A2-B41E9420AACB}" type="slidenum">
              <a:rPr lang="en-US"/>
              <a:pPr/>
              <a:t>45</a:t>
            </a:fld>
            <a:endParaRPr lang="en-US"/>
          </a:p>
        </p:txBody>
      </p:sp>
      <p:sp>
        <p:nvSpPr>
          <p:cNvPr id="9730050" name="Rectangle 2"/>
          <p:cNvSpPr>
            <a:spLocks noGrp="1" noRot="1" noChangeAspect="1" noChangeArrowheads="1" noTextEdit="1"/>
          </p:cNvSpPr>
          <p:nvPr>
            <p:ph type="sldImg"/>
          </p:nvPr>
        </p:nvSpPr>
        <p:spPr>
          <a:ln/>
        </p:spPr>
      </p:sp>
      <p:sp>
        <p:nvSpPr>
          <p:cNvPr id="97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E74FD5-6B89-4EC7-98CC-65A206301AB1}" type="slidenum">
              <a:rPr lang="en-US"/>
              <a:pPr/>
              <a:t>46</a:t>
            </a:fld>
            <a:endParaRPr lang="en-US"/>
          </a:p>
        </p:txBody>
      </p:sp>
      <p:sp>
        <p:nvSpPr>
          <p:cNvPr id="9734146" name="Rectangle 2"/>
          <p:cNvSpPr>
            <a:spLocks noGrp="1" noRot="1" noChangeAspect="1" noChangeArrowheads="1" noTextEdit="1"/>
          </p:cNvSpPr>
          <p:nvPr>
            <p:ph type="sldImg"/>
          </p:nvPr>
        </p:nvSpPr>
        <p:spPr>
          <a:ln/>
        </p:spPr>
      </p:sp>
      <p:sp>
        <p:nvSpPr>
          <p:cNvPr id="97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F8B7B-3EE1-45DD-BF14-12C68D257521}" type="slidenum">
              <a:rPr lang="en-US"/>
              <a:pPr/>
              <a:t>47</a:t>
            </a:fld>
            <a:endParaRPr lang="en-US"/>
          </a:p>
        </p:txBody>
      </p:sp>
      <p:sp>
        <p:nvSpPr>
          <p:cNvPr id="9736194" name="Rectangle 2"/>
          <p:cNvSpPr>
            <a:spLocks noGrp="1" noRot="1" noChangeAspect="1" noChangeArrowheads="1" noTextEdit="1"/>
          </p:cNvSpPr>
          <p:nvPr>
            <p:ph type="sldImg"/>
          </p:nvPr>
        </p:nvSpPr>
        <p:spPr>
          <a:ln/>
        </p:spPr>
      </p:sp>
      <p:sp>
        <p:nvSpPr>
          <p:cNvPr id="97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B26C3B-8116-49C8-9934-C4C55D262D3C}" type="slidenum">
              <a:rPr lang="en-US"/>
              <a:pPr/>
              <a:t>48</a:t>
            </a:fld>
            <a:endParaRPr lang="en-US"/>
          </a:p>
        </p:txBody>
      </p:sp>
      <p:sp>
        <p:nvSpPr>
          <p:cNvPr id="9619458" name="Rectangle 2"/>
          <p:cNvSpPr>
            <a:spLocks noGrp="1" noRot="1" noChangeAspect="1" noChangeArrowheads="1" noTextEdit="1"/>
          </p:cNvSpPr>
          <p:nvPr>
            <p:ph type="sldImg"/>
          </p:nvPr>
        </p:nvSpPr>
        <p:spPr>
          <a:ln/>
        </p:spPr>
      </p:sp>
      <p:sp>
        <p:nvSpPr>
          <p:cNvPr id="96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65299E-11DC-491F-BF56-D86E3E64E0CE}" type="slidenum">
              <a:rPr lang="en-US"/>
              <a:pPr/>
              <a:t>49</a:t>
            </a:fld>
            <a:endParaRPr lang="en-US"/>
          </a:p>
        </p:txBody>
      </p:sp>
      <p:sp>
        <p:nvSpPr>
          <p:cNvPr id="9739266" name="Rectangle 2"/>
          <p:cNvSpPr>
            <a:spLocks noGrp="1" noRot="1" noChangeAspect="1" noChangeArrowheads="1" noTextEdit="1"/>
          </p:cNvSpPr>
          <p:nvPr>
            <p:ph type="sldImg"/>
          </p:nvPr>
        </p:nvSpPr>
        <p:spPr>
          <a:ln/>
        </p:spPr>
      </p:sp>
      <p:sp>
        <p:nvSpPr>
          <p:cNvPr id="97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8ABE05-E9A6-4687-9C97-2A84255BFCE8}" type="slidenum">
              <a:rPr lang="en-US"/>
              <a:pPr/>
              <a:t>5</a:t>
            </a:fld>
            <a:endParaRPr lang="en-US"/>
          </a:p>
        </p:txBody>
      </p:sp>
      <p:sp>
        <p:nvSpPr>
          <p:cNvPr id="9590786" name="Rectangle 2"/>
          <p:cNvSpPr>
            <a:spLocks noGrp="1" noRot="1" noChangeAspect="1" noChangeArrowheads="1" noTextEdit="1"/>
          </p:cNvSpPr>
          <p:nvPr>
            <p:ph type="sldImg"/>
          </p:nvPr>
        </p:nvSpPr>
        <p:spPr>
          <a:ln/>
        </p:spPr>
      </p:sp>
      <p:sp>
        <p:nvSpPr>
          <p:cNvPr id="9590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070565-1D98-485A-A70C-0D8E2509AA35}" type="slidenum">
              <a:rPr lang="en-US"/>
              <a:pPr/>
              <a:t>50</a:t>
            </a:fld>
            <a:endParaRPr lang="en-US"/>
          </a:p>
        </p:txBody>
      </p:sp>
      <p:sp>
        <p:nvSpPr>
          <p:cNvPr id="9740290" name="Rectangle 2"/>
          <p:cNvSpPr>
            <a:spLocks noGrp="1" noRot="1" noChangeAspect="1" noChangeArrowheads="1" noTextEdit="1"/>
          </p:cNvSpPr>
          <p:nvPr>
            <p:ph type="sldImg"/>
          </p:nvPr>
        </p:nvSpPr>
        <p:spPr>
          <a:ln/>
        </p:spPr>
      </p:sp>
      <p:sp>
        <p:nvSpPr>
          <p:cNvPr id="97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1843D7-B58B-48BF-B4E0-6D5FB35D7E12}" type="slidenum">
              <a:rPr lang="en-US"/>
              <a:pPr/>
              <a:t>51</a:t>
            </a:fld>
            <a:endParaRPr lang="en-US"/>
          </a:p>
        </p:txBody>
      </p:sp>
      <p:sp>
        <p:nvSpPr>
          <p:cNvPr id="9677826" name="Rectangle 2"/>
          <p:cNvSpPr>
            <a:spLocks noGrp="1" noRot="1" noChangeAspect="1" noChangeArrowheads="1" noTextEdit="1"/>
          </p:cNvSpPr>
          <p:nvPr>
            <p:ph type="sldImg"/>
          </p:nvPr>
        </p:nvSpPr>
        <p:spPr>
          <a:ln/>
        </p:spPr>
      </p:sp>
      <p:sp>
        <p:nvSpPr>
          <p:cNvPr id="96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683FD-7D10-46E5-B737-1486A6687963}" type="slidenum">
              <a:rPr lang="en-US"/>
              <a:pPr/>
              <a:t>52</a:t>
            </a:fld>
            <a:endParaRPr lang="en-US"/>
          </a:p>
        </p:txBody>
      </p:sp>
      <p:sp>
        <p:nvSpPr>
          <p:cNvPr id="9678850" name="Rectangle 2"/>
          <p:cNvSpPr>
            <a:spLocks noGrp="1" noRot="1" noChangeAspect="1" noChangeArrowheads="1" noTextEdit="1"/>
          </p:cNvSpPr>
          <p:nvPr>
            <p:ph type="sldImg"/>
          </p:nvPr>
        </p:nvSpPr>
        <p:spPr>
          <a:ln/>
        </p:spPr>
      </p:sp>
      <p:sp>
        <p:nvSpPr>
          <p:cNvPr id="96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683FD-7D10-46E5-B737-1486A6687963}" type="slidenum">
              <a:rPr lang="en-US"/>
              <a:pPr/>
              <a:t>53</a:t>
            </a:fld>
            <a:endParaRPr lang="en-US"/>
          </a:p>
        </p:txBody>
      </p:sp>
      <p:sp>
        <p:nvSpPr>
          <p:cNvPr id="9678850" name="Rectangle 2"/>
          <p:cNvSpPr>
            <a:spLocks noGrp="1" noRot="1" noChangeAspect="1" noChangeArrowheads="1" noTextEdit="1"/>
          </p:cNvSpPr>
          <p:nvPr>
            <p:ph type="sldImg"/>
          </p:nvPr>
        </p:nvSpPr>
        <p:spPr>
          <a:ln/>
        </p:spPr>
      </p:sp>
      <p:sp>
        <p:nvSpPr>
          <p:cNvPr id="96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683FD-7D10-46E5-B737-1486A6687963}" type="slidenum">
              <a:rPr lang="en-US"/>
              <a:pPr/>
              <a:t>54</a:t>
            </a:fld>
            <a:endParaRPr lang="en-US"/>
          </a:p>
        </p:txBody>
      </p:sp>
      <p:sp>
        <p:nvSpPr>
          <p:cNvPr id="9678850" name="Rectangle 2"/>
          <p:cNvSpPr>
            <a:spLocks noGrp="1" noRot="1" noChangeAspect="1" noChangeArrowheads="1" noTextEdit="1"/>
          </p:cNvSpPr>
          <p:nvPr>
            <p:ph type="sldImg"/>
          </p:nvPr>
        </p:nvSpPr>
        <p:spPr>
          <a:ln/>
        </p:spPr>
      </p:sp>
      <p:sp>
        <p:nvSpPr>
          <p:cNvPr id="96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5ADD7A-BE82-44CE-A3E0-B93961F1EF8D}" type="slidenum">
              <a:rPr lang="en-US"/>
              <a:pPr/>
              <a:t>6</a:t>
            </a:fld>
            <a:endParaRPr lang="en-US"/>
          </a:p>
        </p:txBody>
      </p:sp>
      <p:sp>
        <p:nvSpPr>
          <p:cNvPr id="9592834" name="Rectangle 2"/>
          <p:cNvSpPr>
            <a:spLocks noGrp="1" noRot="1" noChangeAspect="1" noChangeArrowheads="1" noTextEdit="1"/>
          </p:cNvSpPr>
          <p:nvPr>
            <p:ph type="sldImg"/>
          </p:nvPr>
        </p:nvSpPr>
        <p:spPr>
          <a:ln/>
        </p:spPr>
      </p:sp>
      <p:sp>
        <p:nvSpPr>
          <p:cNvPr id="959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7AD7A-3511-49D7-922F-73C27CF68739}" type="slidenum">
              <a:rPr lang="en-US"/>
              <a:pPr/>
              <a:t>7</a:t>
            </a:fld>
            <a:endParaRPr lang="en-US"/>
          </a:p>
        </p:txBody>
      </p:sp>
      <p:sp>
        <p:nvSpPr>
          <p:cNvPr id="9594882" name="Rectangle 2"/>
          <p:cNvSpPr>
            <a:spLocks noGrp="1" noRot="1" noChangeAspect="1" noChangeArrowheads="1" noTextEdit="1"/>
          </p:cNvSpPr>
          <p:nvPr>
            <p:ph type="sldImg"/>
          </p:nvPr>
        </p:nvSpPr>
        <p:spPr>
          <a:ln/>
        </p:spPr>
      </p:sp>
      <p:sp>
        <p:nvSpPr>
          <p:cNvPr id="959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7AD7A-3511-49D7-922F-73C27CF68739}" type="slidenum">
              <a:rPr lang="en-US"/>
              <a:pPr/>
              <a:t>8</a:t>
            </a:fld>
            <a:endParaRPr lang="en-US"/>
          </a:p>
        </p:txBody>
      </p:sp>
      <p:sp>
        <p:nvSpPr>
          <p:cNvPr id="9594882" name="Rectangle 2"/>
          <p:cNvSpPr>
            <a:spLocks noGrp="1" noRot="1" noChangeAspect="1" noChangeArrowheads="1" noTextEdit="1"/>
          </p:cNvSpPr>
          <p:nvPr>
            <p:ph type="sldImg"/>
          </p:nvPr>
        </p:nvSpPr>
        <p:spPr>
          <a:ln/>
        </p:spPr>
      </p:sp>
      <p:sp>
        <p:nvSpPr>
          <p:cNvPr id="959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692B7D-DC0E-41E1-A88D-EF532244BAC0}" type="slidenum">
              <a:rPr lang="en-US"/>
              <a:pPr/>
              <a:t>9</a:t>
            </a:fld>
            <a:endParaRPr lang="en-US"/>
          </a:p>
        </p:txBody>
      </p:sp>
      <p:sp>
        <p:nvSpPr>
          <p:cNvPr id="9345026" name="Rectangle 2"/>
          <p:cNvSpPr>
            <a:spLocks noGrp="1" noRot="1" noChangeAspect="1" noChangeArrowheads="1" noTextEdit="1"/>
          </p:cNvSpPr>
          <p:nvPr>
            <p:ph type="sldImg"/>
          </p:nvPr>
        </p:nvSpPr>
        <p:spPr>
          <a:ln/>
        </p:spPr>
      </p:sp>
      <p:sp>
        <p:nvSpPr>
          <p:cNvPr id="93450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19F6D5-0FB2-4B70-9FBA-03E2055BE350}" type="slidenum">
              <a:rPr lang="en-US"/>
              <a:pPr/>
              <a:t>‹#›</a:t>
            </a:fld>
            <a:endParaRPr lang="en-US"/>
          </a:p>
        </p:txBody>
      </p:sp>
    </p:spTree>
    <p:extLst>
      <p:ext uri="{BB962C8B-B14F-4D97-AF65-F5344CB8AC3E}">
        <p14:creationId xmlns:p14="http://schemas.microsoft.com/office/powerpoint/2010/main" val="2829067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631B4F5-3B82-4CAB-86BE-E334B8575625}" type="slidenum">
              <a:rPr lang="en-US"/>
              <a:pPr/>
              <a:t>‹#›</a:t>
            </a:fld>
            <a:endParaRPr lang="en-US"/>
          </a:p>
        </p:txBody>
      </p:sp>
    </p:spTree>
    <p:extLst>
      <p:ext uri="{BB962C8B-B14F-4D97-AF65-F5344CB8AC3E}">
        <p14:creationId xmlns:p14="http://schemas.microsoft.com/office/powerpoint/2010/main" val="2846751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EF4DC8-1826-417B-B5F5-8BB2C6ED603E}" type="slidenum">
              <a:rPr lang="en-US"/>
              <a:pPr/>
              <a:t>‹#›</a:t>
            </a:fld>
            <a:endParaRPr lang="en-US"/>
          </a:p>
        </p:txBody>
      </p:sp>
    </p:spTree>
    <p:extLst>
      <p:ext uri="{BB962C8B-B14F-4D97-AF65-F5344CB8AC3E}">
        <p14:creationId xmlns:p14="http://schemas.microsoft.com/office/powerpoint/2010/main" val="4188252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D5ACC0-0E72-4AA8-AD9F-9A24539DA77F}" type="slidenum">
              <a:rPr lang="en-US"/>
              <a:pPr/>
              <a:t>‹#›</a:t>
            </a:fld>
            <a:endParaRPr lang="en-US"/>
          </a:p>
        </p:txBody>
      </p:sp>
    </p:spTree>
    <p:extLst>
      <p:ext uri="{BB962C8B-B14F-4D97-AF65-F5344CB8AC3E}">
        <p14:creationId xmlns:p14="http://schemas.microsoft.com/office/powerpoint/2010/main" val="127443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92FFFD-265D-4F58-A3BC-F34765098359}" type="slidenum">
              <a:rPr lang="en-US"/>
              <a:pPr/>
              <a:t>‹#›</a:t>
            </a:fld>
            <a:endParaRPr lang="en-US"/>
          </a:p>
        </p:txBody>
      </p:sp>
    </p:spTree>
    <p:extLst>
      <p:ext uri="{BB962C8B-B14F-4D97-AF65-F5344CB8AC3E}">
        <p14:creationId xmlns:p14="http://schemas.microsoft.com/office/powerpoint/2010/main" val="4160120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F0884-318A-4524-BCC3-47249CF0DB89}" type="slidenum">
              <a:rPr lang="en-US"/>
              <a:pPr/>
              <a:t>‹#›</a:t>
            </a:fld>
            <a:endParaRPr lang="en-US"/>
          </a:p>
        </p:txBody>
      </p:sp>
    </p:spTree>
    <p:extLst>
      <p:ext uri="{BB962C8B-B14F-4D97-AF65-F5344CB8AC3E}">
        <p14:creationId xmlns:p14="http://schemas.microsoft.com/office/powerpoint/2010/main" val="1851927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F4A923B-F8F4-4E6F-BFD5-898FD84E2A26}" type="slidenum">
              <a:rPr lang="en-US"/>
              <a:pPr/>
              <a:t>‹#›</a:t>
            </a:fld>
            <a:endParaRPr lang="en-US"/>
          </a:p>
        </p:txBody>
      </p:sp>
    </p:spTree>
    <p:extLst>
      <p:ext uri="{BB962C8B-B14F-4D97-AF65-F5344CB8AC3E}">
        <p14:creationId xmlns:p14="http://schemas.microsoft.com/office/powerpoint/2010/main" val="1637994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177D7C0-477C-4F76-A8BE-6E968ECB70BA}" type="slidenum">
              <a:rPr lang="en-US"/>
              <a:pPr/>
              <a:t>‹#›</a:t>
            </a:fld>
            <a:endParaRPr lang="en-US"/>
          </a:p>
        </p:txBody>
      </p:sp>
    </p:spTree>
    <p:extLst>
      <p:ext uri="{BB962C8B-B14F-4D97-AF65-F5344CB8AC3E}">
        <p14:creationId xmlns:p14="http://schemas.microsoft.com/office/powerpoint/2010/main" val="3472492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8B8C672-D534-4583-9D08-208A28D30D74}" type="slidenum">
              <a:rPr lang="en-US"/>
              <a:pPr/>
              <a:t>‹#›</a:t>
            </a:fld>
            <a:endParaRPr lang="en-US"/>
          </a:p>
        </p:txBody>
      </p:sp>
    </p:spTree>
    <p:extLst>
      <p:ext uri="{BB962C8B-B14F-4D97-AF65-F5344CB8AC3E}">
        <p14:creationId xmlns:p14="http://schemas.microsoft.com/office/powerpoint/2010/main" val="221254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625DDD3-1041-4EE6-912A-9F6894B59931}" type="slidenum">
              <a:rPr lang="en-US"/>
              <a:pPr/>
              <a:t>‹#›</a:t>
            </a:fld>
            <a:endParaRPr lang="en-US"/>
          </a:p>
        </p:txBody>
      </p:sp>
    </p:spTree>
    <p:extLst>
      <p:ext uri="{BB962C8B-B14F-4D97-AF65-F5344CB8AC3E}">
        <p14:creationId xmlns:p14="http://schemas.microsoft.com/office/powerpoint/2010/main" val="689595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F3EEE7-4295-4221-8711-785FF3A44F22}" type="slidenum">
              <a:rPr lang="en-US"/>
              <a:pPr/>
              <a:t>‹#›</a:t>
            </a:fld>
            <a:endParaRPr lang="en-US"/>
          </a:p>
        </p:txBody>
      </p:sp>
    </p:spTree>
    <p:extLst>
      <p:ext uri="{BB962C8B-B14F-4D97-AF65-F5344CB8AC3E}">
        <p14:creationId xmlns:p14="http://schemas.microsoft.com/office/powerpoint/2010/main" val="334662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8CA4BB-2502-484A-81CE-A4628CA00525}" type="slidenum">
              <a:rPr lang="en-US"/>
              <a:pPr/>
              <a:t>‹#›</a:t>
            </a:fld>
            <a:endParaRPr lang="en-US"/>
          </a:p>
        </p:txBody>
      </p:sp>
    </p:spTree>
    <p:extLst>
      <p:ext uri="{BB962C8B-B14F-4D97-AF65-F5344CB8AC3E}">
        <p14:creationId xmlns:p14="http://schemas.microsoft.com/office/powerpoint/2010/main" val="447478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E906BD9-79EC-4CE8-A60A-A591D67DDD08}" type="slidenum">
              <a:rPr lang="en-US"/>
              <a:pPr/>
              <a:t>‹#›</a:t>
            </a:fld>
            <a:endParaRPr lang="en-US"/>
          </a:p>
        </p:txBody>
      </p:sp>
    </p:spTree>
    <p:extLst>
      <p:ext uri="{BB962C8B-B14F-4D97-AF65-F5344CB8AC3E}">
        <p14:creationId xmlns:p14="http://schemas.microsoft.com/office/powerpoint/2010/main" val="1678046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BE55D9-97F1-44F9-B688-5C5554769B0A}" type="slidenum">
              <a:rPr lang="en-US"/>
              <a:pPr/>
              <a:t>‹#›</a:t>
            </a:fld>
            <a:endParaRPr lang="en-US"/>
          </a:p>
        </p:txBody>
      </p:sp>
    </p:spTree>
    <p:extLst>
      <p:ext uri="{BB962C8B-B14F-4D97-AF65-F5344CB8AC3E}">
        <p14:creationId xmlns:p14="http://schemas.microsoft.com/office/powerpoint/2010/main" val="1143964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1B448F-00E4-4478-B264-59497FCADA1A}" type="slidenum">
              <a:rPr lang="en-US"/>
              <a:pPr/>
              <a:t>‹#›</a:t>
            </a:fld>
            <a:endParaRPr lang="en-US"/>
          </a:p>
        </p:txBody>
      </p:sp>
    </p:spTree>
    <p:extLst>
      <p:ext uri="{BB962C8B-B14F-4D97-AF65-F5344CB8AC3E}">
        <p14:creationId xmlns:p14="http://schemas.microsoft.com/office/powerpoint/2010/main" val="140944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2B1B37-9077-4A98-810B-331F1FBBE426}" type="slidenum">
              <a:rPr lang="en-US"/>
              <a:pPr/>
              <a:t>‹#›</a:t>
            </a:fld>
            <a:endParaRPr lang="en-US"/>
          </a:p>
        </p:txBody>
      </p:sp>
    </p:spTree>
    <p:extLst>
      <p:ext uri="{BB962C8B-B14F-4D97-AF65-F5344CB8AC3E}">
        <p14:creationId xmlns:p14="http://schemas.microsoft.com/office/powerpoint/2010/main" val="122323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0303E91-193B-416A-BEE6-D037DFD925CD}" type="slidenum">
              <a:rPr lang="en-US"/>
              <a:pPr/>
              <a:t>‹#›</a:t>
            </a:fld>
            <a:endParaRPr lang="en-US"/>
          </a:p>
        </p:txBody>
      </p:sp>
    </p:spTree>
    <p:extLst>
      <p:ext uri="{BB962C8B-B14F-4D97-AF65-F5344CB8AC3E}">
        <p14:creationId xmlns:p14="http://schemas.microsoft.com/office/powerpoint/2010/main" val="69943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B20C230-5021-4C2D-9140-E854899761B1}" type="slidenum">
              <a:rPr lang="en-US"/>
              <a:pPr/>
              <a:t>‹#›</a:t>
            </a:fld>
            <a:endParaRPr lang="en-US"/>
          </a:p>
        </p:txBody>
      </p:sp>
    </p:spTree>
    <p:extLst>
      <p:ext uri="{BB962C8B-B14F-4D97-AF65-F5344CB8AC3E}">
        <p14:creationId xmlns:p14="http://schemas.microsoft.com/office/powerpoint/2010/main" val="3099562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FF95BF7-3384-4AA2-8B9F-C3441B94787C}" type="slidenum">
              <a:rPr lang="en-US"/>
              <a:pPr/>
              <a:t>‹#›</a:t>
            </a:fld>
            <a:endParaRPr lang="en-US"/>
          </a:p>
        </p:txBody>
      </p:sp>
    </p:spTree>
    <p:extLst>
      <p:ext uri="{BB962C8B-B14F-4D97-AF65-F5344CB8AC3E}">
        <p14:creationId xmlns:p14="http://schemas.microsoft.com/office/powerpoint/2010/main" val="288954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17B353C-CCCA-440B-8FFF-5C2823599693}" type="slidenum">
              <a:rPr lang="en-US"/>
              <a:pPr/>
              <a:t>‹#›</a:t>
            </a:fld>
            <a:endParaRPr lang="en-US"/>
          </a:p>
        </p:txBody>
      </p:sp>
    </p:spTree>
    <p:extLst>
      <p:ext uri="{BB962C8B-B14F-4D97-AF65-F5344CB8AC3E}">
        <p14:creationId xmlns:p14="http://schemas.microsoft.com/office/powerpoint/2010/main" val="4210329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B17CAC2-C00A-4E35-9D3D-01EAB6C945D4}" type="slidenum">
              <a:rPr lang="en-US"/>
              <a:pPr/>
              <a:t>‹#›</a:t>
            </a:fld>
            <a:endParaRPr lang="en-US"/>
          </a:p>
        </p:txBody>
      </p:sp>
    </p:spTree>
    <p:extLst>
      <p:ext uri="{BB962C8B-B14F-4D97-AF65-F5344CB8AC3E}">
        <p14:creationId xmlns:p14="http://schemas.microsoft.com/office/powerpoint/2010/main" val="1084131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D94921-5B1F-4B8D-AC0A-2F69E63D1182}" type="slidenum">
              <a:rPr lang="en-US"/>
              <a:pPr/>
              <a:t>‹#›</a:t>
            </a:fld>
            <a:endParaRPr lang="en-US"/>
          </a:p>
        </p:txBody>
      </p:sp>
    </p:spTree>
    <p:extLst>
      <p:ext uri="{BB962C8B-B14F-4D97-AF65-F5344CB8AC3E}">
        <p14:creationId xmlns:p14="http://schemas.microsoft.com/office/powerpoint/2010/main" val="416686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21AAF7F4-ED62-4C8F-BBD8-6A55C8995C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310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310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310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p>
        </p:txBody>
      </p:sp>
      <p:sp>
        <p:nvSpPr>
          <p:cNvPr id="62310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p>
        </p:txBody>
      </p:sp>
      <p:sp>
        <p:nvSpPr>
          <p:cNvPr id="62310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80AB655B-66A9-450C-9186-FCAA4D14C86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ppt_w"/>
                                          </p:val>
                                        </p:tav>
                                        <p:tav tm="100000">
                                          <p:val>
                                            <p:strVal val="#ppt_w"/>
                                          </p:val>
                                        </p:tav>
                                      </p:tavLst>
                                    </p:anim>
                                    <p:anim calcmode="lin" valueType="num">
                                      <p:cBhvr>
                                        <p:cTn id="8" dur="10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97955" name="Text Box 3"/>
          <p:cNvSpPr txBox="1">
            <a:spLocks noChangeArrowheads="1"/>
          </p:cNvSpPr>
          <p:nvPr/>
        </p:nvSpPr>
        <p:spPr bwMode="auto">
          <a:xfrm rot="-1970747">
            <a:off x="-153988" y="396875"/>
            <a:ext cx="2782888" cy="5492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Aft>
                <a:spcPct val="25000"/>
              </a:spcAft>
              <a:buClr>
                <a:srgbClr val="FFFF99"/>
              </a:buClr>
            </a:pPr>
            <a:r>
              <a:rPr lang="en-US" sz="2400" b="0" i="1">
                <a:solidFill>
                  <a:srgbClr val="66FFFF"/>
                </a:solidFill>
                <a:latin typeface="Albertus Medium" pitchFamily="34" charset="0"/>
              </a:rPr>
              <a:t>COUNTERFEIT</a:t>
            </a:r>
          </a:p>
          <a:p>
            <a:pPr>
              <a:lnSpc>
                <a:spcPct val="50000"/>
              </a:lnSpc>
              <a:spcAft>
                <a:spcPct val="25000"/>
              </a:spcAft>
              <a:buClr>
                <a:srgbClr val="FFFF99"/>
              </a:buClr>
            </a:pPr>
            <a:r>
              <a:rPr lang="en-US" sz="2400" b="0" i="1">
                <a:solidFill>
                  <a:srgbClr val="66FFFF"/>
                </a:solidFill>
                <a:latin typeface="Albertus Medium" pitchFamily="34" charset="0"/>
              </a:rPr>
              <a:t>               CHRISTS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597955"/>
                                        </p:tgtEl>
                                        <p:attrNameLst>
                                          <p:attrName>style.visibility</p:attrName>
                                        </p:attrNameLst>
                                      </p:cBhvr>
                                      <p:to>
                                        <p:strVal val="visible"/>
                                      </p:to>
                                    </p:set>
                                    <p:anim calcmode="lin" valueType="num">
                                      <p:cBhvr additive="base">
                                        <p:cTn id="7" dur="500" fill="hold"/>
                                        <p:tgtEl>
                                          <p:spTgt spid="9597955"/>
                                        </p:tgtEl>
                                        <p:attrNameLst>
                                          <p:attrName>ppt_x</p:attrName>
                                        </p:attrNameLst>
                                      </p:cBhvr>
                                      <p:tavLst>
                                        <p:tav tm="0">
                                          <p:val>
                                            <p:strVal val="1+#ppt_w/2"/>
                                          </p:val>
                                        </p:tav>
                                        <p:tav tm="100000">
                                          <p:val>
                                            <p:strVal val="#ppt_x"/>
                                          </p:val>
                                        </p:tav>
                                      </p:tavLst>
                                    </p:anim>
                                    <p:anim calcmode="lin" valueType="num">
                                      <p:cBhvr additive="base">
                                        <p:cTn id="8" dur="500" fill="hold"/>
                                        <p:tgtEl>
                                          <p:spTgt spid="95979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795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00004" name="Text Box 4"/>
          <p:cNvSpPr txBox="1">
            <a:spLocks noChangeArrowheads="1"/>
          </p:cNvSpPr>
          <p:nvPr/>
        </p:nvSpPr>
        <p:spPr bwMode="auto">
          <a:xfrm rot="-1970747">
            <a:off x="-153988" y="396875"/>
            <a:ext cx="2782888" cy="5492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Aft>
                <a:spcPct val="25000"/>
              </a:spcAft>
              <a:buClr>
                <a:srgbClr val="FFFF99"/>
              </a:buClr>
            </a:pPr>
            <a:r>
              <a:rPr lang="en-US" sz="2400" b="0" i="1">
                <a:solidFill>
                  <a:srgbClr val="66FFFF"/>
                </a:solidFill>
                <a:latin typeface="Albertus Medium" pitchFamily="34" charset="0"/>
              </a:rPr>
              <a:t>COUNTERFEIT</a:t>
            </a:r>
          </a:p>
          <a:p>
            <a:pPr>
              <a:lnSpc>
                <a:spcPct val="50000"/>
              </a:lnSpc>
              <a:spcAft>
                <a:spcPct val="25000"/>
              </a:spcAft>
              <a:buClr>
                <a:srgbClr val="FFFF99"/>
              </a:buClr>
            </a:pPr>
            <a:r>
              <a:rPr lang="en-US" sz="2400" b="0" i="1">
                <a:solidFill>
                  <a:srgbClr val="66FFFF"/>
                </a:solidFill>
                <a:latin typeface="Albertus Medium" pitchFamily="34" charset="0"/>
              </a:rPr>
              <a:t>               CHRISTS</a:t>
            </a:r>
          </a:p>
        </p:txBody>
      </p:sp>
      <p:sp>
        <p:nvSpPr>
          <p:cNvPr id="9600007" name="Text Box 7"/>
          <p:cNvSpPr txBox="1">
            <a:spLocks noChangeArrowheads="1"/>
          </p:cNvSpPr>
          <p:nvPr/>
        </p:nvSpPr>
        <p:spPr bwMode="auto">
          <a:xfrm rot="-1970747">
            <a:off x="434975" y="182563"/>
            <a:ext cx="4367213" cy="6032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WARS &amp; RUMORS</a:t>
            </a:r>
            <a:br>
              <a:rPr lang="en-US" sz="2400" b="0" i="1">
                <a:solidFill>
                  <a:schemeClr val="bg1"/>
                </a:solidFill>
                <a:latin typeface="Albertus Medium" pitchFamily="34" charset="0"/>
              </a:rPr>
            </a:br>
            <a:r>
              <a:rPr lang="en-US" sz="2400" b="0" i="1">
                <a:solidFill>
                  <a:schemeClr val="bg1"/>
                </a:solidFill>
                <a:latin typeface="Albertus Medium" pitchFamily="34" charset="0"/>
              </a:rPr>
              <a:t>                   OF WARS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600007"/>
                                        </p:tgtEl>
                                        <p:attrNameLst>
                                          <p:attrName>style.visibility</p:attrName>
                                        </p:attrNameLst>
                                      </p:cBhvr>
                                      <p:to>
                                        <p:strVal val="visible"/>
                                      </p:to>
                                    </p:set>
                                    <p:anim calcmode="lin" valueType="num">
                                      <p:cBhvr additive="base">
                                        <p:cTn id="7" dur="500" fill="hold"/>
                                        <p:tgtEl>
                                          <p:spTgt spid="9600007"/>
                                        </p:tgtEl>
                                        <p:attrNameLst>
                                          <p:attrName>ppt_x</p:attrName>
                                        </p:attrNameLst>
                                      </p:cBhvr>
                                      <p:tavLst>
                                        <p:tav tm="0">
                                          <p:val>
                                            <p:strVal val="1+#ppt_w/2"/>
                                          </p:val>
                                        </p:tav>
                                        <p:tav tm="100000">
                                          <p:val>
                                            <p:strVal val="#ppt_x"/>
                                          </p:val>
                                        </p:tav>
                                      </p:tavLst>
                                    </p:anim>
                                    <p:anim calcmode="lin" valueType="num">
                                      <p:cBhvr additive="base">
                                        <p:cTn id="8" dur="500" fill="hold"/>
                                        <p:tgtEl>
                                          <p:spTgt spid="96000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000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02050" name="Text Box 2"/>
          <p:cNvSpPr txBox="1">
            <a:spLocks noChangeArrowheads="1"/>
          </p:cNvSpPr>
          <p:nvPr/>
        </p:nvSpPr>
        <p:spPr bwMode="auto">
          <a:xfrm rot="-1970747">
            <a:off x="-153988" y="396875"/>
            <a:ext cx="2782888" cy="5492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Aft>
                <a:spcPct val="25000"/>
              </a:spcAft>
              <a:buClr>
                <a:srgbClr val="FFFF99"/>
              </a:buClr>
            </a:pPr>
            <a:r>
              <a:rPr lang="en-US" sz="2400" b="0" i="1">
                <a:solidFill>
                  <a:srgbClr val="66FFFF"/>
                </a:solidFill>
                <a:latin typeface="Albertus Medium" pitchFamily="34" charset="0"/>
              </a:rPr>
              <a:t>COUNTERFEIT</a:t>
            </a:r>
          </a:p>
          <a:p>
            <a:pPr>
              <a:lnSpc>
                <a:spcPct val="50000"/>
              </a:lnSpc>
              <a:spcAft>
                <a:spcPct val="25000"/>
              </a:spcAft>
              <a:buClr>
                <a:srgbClr val="FFFF99"/>
              </a:buClr>
            </a:pPr>
            <a:r>
              <a:rPr lang="en-US" sz="2400" b="0" i="1">
                <a:solidFill>
                  <a:srgbClr val="66FFFF"/>
                </a:solidFill>
                <a:latin typeface="Albertus Medium" pitchFamily="34" charset="0"/>
              </a:rPr>
              <a:t>               CHRISTS</a:t>
            </a:r>
          </a:p>
        </p:txBody>
      </p:sp>
      <p:sp>
        <p:nvSpPr>
          <p:cNvPr id="9602051" name="Text Box 3"/>
          <p:cNvSpPr txBox="1">
            <a:spLocks noChangeArrowheads="1"/>
          </p:cNvSpPr>
          <p:nvPr/>
        </p:nvSpPr>
        <p:spPr bwMode="auto">
          <a:xfrm rot="-1970747">
            <a:off x="434975" y="182563"/>
            <a:ext cx="4367213" cy="6032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WARS &amp; RUMORS</a:t>
            </a:r>
            <a:br>
              <a:rPr lang="en-US" sz="2400" b="0" i="1">
                <a:solidFill>
                  <a:schemeClr val="bg1"/>
                </a:solidFill>
                <a:latin typeface="Albertus Medium" pitchFamily="34" charset="0"/>
              </a:rPr>
            </a:br>
            <a:r>
              <a:rPr lang="en-US" sz="2400" b="0" i="1">
                <a:solidFill>
                  <a:schemeClr val="bg1"/>
                </a:solidFill>
                <a:latin typeface="Albertus Medium" pitchFamily="34" charset="0"/>
              </a:rPr>
              <a:t>                   OF WARS</a:t>
            </a:r>
          </a:p>
        </p:txBody>
      </p:sp>
      <p:sp>
        <p:nvSpPr>
          <p:cNvPr id="9602052" name="Text Box 4"/>
          <p:cNvSpPr txBox="1">
            <a:spLocks noChangeArrowheads="1"/>
          </p:cNvSpPr>
          <p:nvPr/>
        </p:nvSpPr>
        <p:spPr bwMode="auto">
          <a:xfrm rot="-1970747">
            <a:off x="1482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rgbClr val="66FFFF"/>
                </a:solidFill>
                <a:latin typeface="Albertus Medium" pitchFamily="34" charset="0"/>
              </a:rPr>
              <a:t>               FAMINES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602052"/>
                                        </p:tgtEl>
                                        <p:attrNameLst>
                                          <p:attrName>style.visibility</p:attrName>
                                        </p:attrNameLst>
                                      </p:cBhvr>
                                      <p:to>
                                        <p:strVal val="visible"/>
                                      </p:to>
                                    </p:set>
                                    <p:anim calcmode="lin" valueType="num">
                                      <p:cBhvr additive="base">
                                        <p:cTn id="7" dur="500" fill="hold"/>
                                        <p:tgtEl>
                                          <p:spTgt spid="9602052"/>
                                        </p:tgtEl>
                                        <p:attrNameLst>
                                          <p:attrName>ppt_x</p:attrName>
                                        </p:attrNameLst>
                                      </p:cBhvr>
                                      <p:tavLst>
                                        <p:tav tm="0">
                                          <p:val>
                                            <p:strVal val="1+#ppt_w/2"/>
                                          </p:val>
                                        </p:tav>
                                        <p:tav tm="100000">
                                          <p:val>
                                            <p:strVal val="#ppt_x"/>
                                          </p:val>
                                        </p:tav>
                                      </p:tavLst>
                                    </p:anim>
                                    <p:anim calcmode="lin" valueType="num">
                                      <p:cBhvr additive="base">
                                        <p:cTn id="8" dur="500" fill="hold"/>
                                        <p:tgtEl>
                                          <p:spTgt spid="960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205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04098" name="Text Box 2"/>
          <p:cNvSpPr txBox="1">
            <a:spLocks noChangeArrowheads="1"/>
          </p:cNvSpPr>
          <p:nvPr/>
        </p:nvSpPr>
        <p:spPr bwMode="auto">
          <a:xfrm rot="-1970747">
            <a:off x="-153988" y="396875"/>
            <a:ext cx="2782888" cy="5492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Aft>
                <a:spcPct val="25000"/>
              </a:spcAft>
              <a:buClr>
                <a:srgbClr val="FFFF99"/>
              </a:buClr>
            </a:pPr>
            <a:r>
              <a:rPr lang="en-US" sz="2400" b="0" i="1">
                <a:solidFill>
                  <a:srgbClr val="66FFFF"/>
                </a:solidFill>
                <a:latin typeface="Albertus Medium" pitchFamily="34" charset="0"/>
              </a:rPr>
              <a:t>COUNTERFEIT</a:t>
            </a:r>
          </a:p>
          <a:p>
            <a:pPr>
              <a:lnSpc>
                <a:spcPct val="50000"/>
              </a:lnSpc>
              <a:spcAft>
                <a:spcPct val="25000"/>
              </a:spcAft>
              <a:buClr>
                <a:srgbClr val="FFFF99"/>
              </a:buClr>
            </a:pPr>
            <a:r>
              <a:rPr lang="en-US" sz="2400" b="0" i="1">
                <a:solidFill>
                  <a:srgbClr val="66FFFF"/>
                </a:solidFill>
                <a:latin typeface="Albertus Medium" pitchFamily="34" charset="0"/>
              </a:rPr>
              <a:t>               CHRISTS</a:t>
            </a:r>
          </a:p>
        </p:txBody>
      </p:sp>
      <p:sp>
        <p:nvSpPr>
          <p:cNvPr id="9604099" name="Text Box 3"/>
          <p:cNvSpPr txBox="1">
            <a:spLocks noChangeArrowheads="1"/>
          </p:cNvSpPr>
          <p:nvPr/>
        </p:nvSpPr>
        <p:spPr bwMode="auto">
          <a:xfrm rot="-1970747">
            <a:off x="434975" y="182563"/>
            <a:ext cx="4367213" cy="6032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WARS &amp; RUMORS</a:t>
            </a:r>
            <a:br>
              <a:rPr lang="en-US" sz="2400" b="0" i="1">
                <a:solidFill>
                  <a:schemeClr val="bg1"/>
                </a:solidFill>
                <a:latin typeface="Albertus Medium" pitchFamily="34" charset="0"/>
              </a:rPr>
            </a:br>
            <a:r>
              <a:rPr lang="en-US" sz="2400" b="0" i="1">
                <a:solidFill>
                  <a:schemeClr val="bg1"/>
                </a:solidFill>
                <a:latin typeface="Albertus Medium" pitchFamily="34" charset="0"/>
              </a:rPr>
              <a:t>                   OF WARS</a:t>
            </a:r>
          </a:p>
        </p:txBody>
      </p:sp>
      <p:sp>
        <p:nvSpPr>
          <p:cNvPr id="9604100" name="Text Box 4"/>
          <p:cNvSpPr txBox="1">
            <a:spLocks noChangeArrowheads="1"/>
          </p:cNvSpPr>
          <p:nvPr/>
        </p:nvSpPr>
        <p:spPr bwMode="auto">
          <a:xfrm rot="-1970747">
            <a:off x="1482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rgbClr val="66FFFF"/>
                </a:solidFill>
                <a:latin typeface="Albertus Medium" pitchFamily="34" charset="0"/>
              </a:rPr>
              <a:t>               FAMINES</a:t>
            </a:r>
          </a:p>
        </p:txBody>
      </p:sp>
      <p:sp>
        <p:nvSpPr>
          <p:cNvPr id="9604102" name="Text Box 6"/>
          <p:cNvSpPr txBox="1">
            <a:spLocks noChangeArrowheads="1"/>
          </p:cNvSpPr>
          <p:nvPr/>
        </p:nvSpPr>
        <p:spPr bwMode="auto">
          <a:xfrm rot="-1970747">
            <a:off x="2117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PESTILENCES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604102"/>
                                        </p:tgtEl>
                                        <p:attrNameLst>
                                          <p:attrName>style.visibility</p:attrName>
                                        </p:attrNameLst>
                                      </p:cBhvr>
                                      <p:to>
                                        <p:strVal val="visible"/>
                                      </p:to>
                                    </p:set>
                                    <p:anim calcmode="lin" valueType="num">
                                      <p:cBhvr additive="base">
                                        <p:cTn id="7" dur="500" fill="hold"/>
                                        <p:tgtEl>
                                          <p:spTgt spid="9604102"/>
                                        </p:tgtEl>
                                        <p:attrNameLst>
                                          <p:attrName>ppt_x</p:attrName>
                                        </p:attrNameLst>
                                      </p:cBhvr>
                                      <p:tavLst>
                                        <p:tav tm="0">
                                          <p:val>
                                            <p:strVal val="1+#ppt_w/2"/>
                                          </p:val>
                                        </p:tav>
                                        <p:tav tm="100000">
                                          <p:val>
                                            <p:strVal val="#ppt_x"/>
                                          </p:val>
                                        </p:tav>
                                      </p:tavLst>
                                    </p:anim>
                                    <p:anim calcmode="lin" valueType="num">
                                      <p:cBhvr additive="base">
                                        <p:cTn id="8" dur="500" fill="hold"/>
                                        <p:tgtEl>
                                          <p:spTgt spid="960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410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06146" name="Text Box 2"/>
          <p:cNvSpPr txBox="1">
            <a:spLocks noChangeArrowheads="1"/>
          </p:cNvSpPr>
          <p:nvPr/>
        </p:nvSpPr>
        <p:spPr bwMode="auto">
          <a:xfrm rot="-1970747">
            <a:off x="-153988" y="396875"/>
            <a:ext cx="2782888" cy="5492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Aft>
                <a:spcPct val="25000"/>
              </a:spcAft>
              <a:buClr>
                <a:srgbClr val="FFFF99"/>
              </a:buClr>
            </a:pPr>
            <a:r>
              <a:rPr lang="en-US" sz="2400" b="0" i="1">
                <a:solidFill>
                  <a:srgbClr val="66FFFF"/>
                </a:solidFill>
                <a:latin typeface="Albertus Medium" pitchFamily="34" charset="0"/>
              </a:rPr>
              <a:t>COUNTERFEIT</a:t>
            </a:r>
          </a:p>
          <a:p>
            <a:pPr>
              <a:lnSpc>
                <a:spcPct val="50000"/>
              </a:lnSpc>
              <a:spcAft>
                <a:spcPct val="25000"/>
              </a:spcAft>
              <a:buClr>
                <a:srgbClr val="FFFF99"/>
              </a:buClr>
            </a:pPr>
            <a:r>
              <a:rPr lang="en-US" sz="2400" b="0" i="1">
                <a:solidFill>
                  <a:srgbClr val="66FFFF"/>
                </a:solidFill>
                <a:latin typeface="Albertus Medium" pitchFamily="34" charset="0"/>
              </a:rPr>
              <a:t>               CHRISTS</a:t>
            </a:r>
          </a:p>
        </p:txBody>
      </p:sp>
      <p:sp>
        <p:nvSpPr>
          <p:cNvPr id="9606147" name="Text Box 3"/>
          <p:cNvSpPr txBox="1">
            <a:spLocks noChangeArrowheads="1"/>
          </p:cNvSpPr>
          <p:nvPr/>
        </p:nvSpPr>
        <p:spPr bwMode="auto">
          <a:xfrm rot="-1970747">
            <a:off x="434975" y="182563"/>
            <a:ext cx="4367213" cy="6032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WARS &amp; RUMORS</a:t>
            </a:r>
            <a:br>
              <a:rPr lang="en-US" sz="2400" b="0" i="1">
                <a:solidFill>
                  <a:schemeClr val="bg1"/>
                </a:solidFill>
                <a:latin typeface="Albertus Medium" pitchFamily="34" charset="0"/>
              </a:rPr>
            </a:br>
            <a:r>
              <a:rPr lang="en-US" sz="2400" b="0" i="1">
                <a:solidFill>
                  <a:schemeClr val="bg1"/>
                </a:solidFill>
                <a:latin typeface="Albertus Medium" pitchFamily="34" charset="0"/>
              </a:rPr>
              <a:t>                   OF WARS</a:t>
            </a:r>
          </a:p>
        </p:txBody>
      </p:sp>
      <p:sp>
        <p:nvSpPr>
          <p:cNvPr id="9606148" name="Text Box 4"/>
          <p:cNvSpPr txBox="1">
            <a:spLocks noChangeArrowheads="1"/>
          </p:cNvSpPr>
          <p:nvPr/>
        </p:nvSpPr>
        <p:spPr bwMode="auto">
          <a:xfrm rot="-1970747">
            <a:off x="1482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rgbClr val="66FFFF"/>
                </a:solidFill>
                <a:latin typeface="Albertus Medium" pitchFamily="34" charset="0"/>
              </a:rPr>
              <a:t>               FAMINES</a:t>
            </a:r>
          </a:p>
        </p:txBody>
      </p:sp>
      <p:sp>
        <p:nvSpPr>
          <p:cNvPr id="9606149" name="Text Box 5"/>
          <p:cNvSpPr txBox="1">
            <a:spLocks noChangeArrowheads="1"/>
          </p:cNvSpPr>
          <p:nvPr/>
        </p:nvSpPr>
        <p:spPr bwMode="auto">
          <a:xfrm rot="-1970747">
            <a:off x="2117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PESTILENCES</a:t>
            </a:r>
          </a:p>
        </p:txBody>
      </p:sp>
      <p:sp>
        <p:nvSpPr>
          <p:cNvPr id="9606150" name="Text Box 6"/>
          <p:cNvSpPr txBox="1">
            <a:spLocks noChangeArrowheads="1"/>
          </p:cNvSpPr>
          <p:nvPr/>
        </p:nvSpPr>
        <p:spPr bwMode="auto">
          <a:xfrm rot="-1970747">
            <a:off x="2181225" y="5715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a:t>
            </a:r>
            <a:r>
              <a:rPr lang="en-US" sz="2400" b="0" i="1">
                <a:solidFill>
                  <a:srgbClr val="66FFFF"/>
                </a:solidFill>
                <a:latin typeface="Albertus Medium" pitchFamily="34" charset="0"/>
              </a:rPr>
              <a:t>EARTHQUAKES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606150"/>
                                        </p:tgtEl>
                                        <p:attrNameLst>
                                          <p:attrName>style.visibility</p:attrName>
                                        </p:attrNameLst>
                                      </p:cBhvr>
                                      <p:to>
                                        <p:strVal val="visible"/>
                                      </p:to>
                                    </p:set>
                                    <p:anim calcmode="lin" valueType="num">
                                      <p:cBhvr additive="base">
                                        <p:cTn id="7" dur="500" fill="hold"/>
                                        <p:tgtEl>
                                          <p:spTgt spid="9606150"/>
                                        </p:tgtEl>
                                        <p:attrNameLst>
                                          <p:attrName>ppt_x</p:attrName>
                                        </p:attrNameLst>
                                      </p:cBhvr>
                                      <p:tavLst>
                                        <p:tav tm="0">
                                          <p:val>
                                            <p:strVal val="1+#ppt_w/2"/>
                                          </p:val>
                                        </p:tav>
                                        <p:tav tm="100000">
                                          <p:val>
                                            <p:strVal val="#ppt_x"/>
                                          </p:val>
                                        </p:tav>
                                      </p:tavLst>
                                    </p:anim>
                                    <p:anim calcmode="lin" valueType="num">
                                      <p:cBhvr additive="base">
                                        <p:cTn id="8" dur="500" fill="hold"/>
                                        <p:tgtEl>
                                          <p:spTgt spid="9606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615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08194" name="Text Box 2"/>
          <p:cNvSpPr txBox="1">
            <a:spLocks noChangeArrowheads="1"/>
          </p:cNvSpPr>
          <p:nvPr/>
        </p:nvSpPr>
        <p:spPr bwMode="auto">
          <a:xfrm rot="-1970747">
            <a:off x="-153988" y="396875"/>
            <a:ext cx="2782888" cy="5492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Aft>
                <a:spcPct val="25000"/>
              </a:spcAft>
              <a:buClr>
                <a:srgbClr val="FFFF99"/>
              </a:buClr>
            </a:pPr>
            <a:r>
              <a:rPr lang="en-US" sz="2400" b="0" i="1">
                <a:solidFill>
                  <a:srgbClr val="66FFFF"/>
                </a:solidFill>
                <a:latin typeface="Albertus Medium" pitchFamily="34" charset="0"/>
              </a:rPr>
              <a:t>COUNTERFEIT</a:t>
            </a:r>
          </a:p>
          <a:p>
            <a:pPr>
              <a:lnSpc>
                <a:spcPct val="50000"/>
              </a:lnSpc>
              <a:spcAft>
                <a:spcPct val="25000"/>
              </a:spcAft>
              <a:buClr>
                <a:srgbClr val="FFFF99"/>
              </a:buClr>
            </a:pPr>
            <a:r>
              <a:rPr lang="en-US" sz="2400" b="0" i="1">
                <a:solidFill>
                  <a:srgbClr val="66FFFF"/>
                </a:solidFill>
                <a:latin typeface="Albertus Medium" pitchFamily="34" charset="0"/>
              </a:rPr>
              <a:t>               CHRISTS</a:t>
            </a:r>
          </a:p>
        </p:txBody>
      </p:sp>
      <p:sp>
        <p:nvSpPr>
          <p:cNvPr id="9608195" name="Text Box 3"/>
          <p:cNvSpPr txBox="1">
            <a:spLocks noChangeArrowheads="1"/>
          </p:cNvSpPr>
          <p:nvPr/>
        </p:nvSpPr>
        <p:spPr bwMode="auto">
          <a:xfrm rot="-1970747">
            <a:off x="434975" y="182563"/>
            <a:ext cx="4367213" cy="6032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WARS &amp; RUMORS</a:t>
            </a:r>
            <a:br>
              <a:rPr lang="en-US" sz="2400" b="0" i="1">
                <a:solidFill>
                  <a:schemeClr val="bg1"/>
                </a:solidFill>
                <a:latin typeface="Albertus Medium" pitchFamily="34" charset="0"/>
              </a:rPr>
            </a:br>
            <a:r>
              <a:rPr lang="en-US" sz="2400" b="0" i="1">
                <a:solidFill>
                  <a:schemeClr val="bg1"/>
                </a:solidFill>
                <a:latin typeface="Albertus Medium" pitchFamily="34" charset="0"/>
              </a:rPr>
              <a:t>                   OF WARS</a:t>
            </a:r>
          </a:p>
        </p:txBody>
      </p:sp>
      <p:sp>
        <p:nvSpPr>
          <p:cNvPr id="9608196" name="Text Box 4"/>
          <p:cNvSpPr txBox="1">
            <a:spLocks noChangeArrowheads="1"/>
          </p:cNvSpPr>
          <p:nvPr/>
        </p:nvSpPr>
        <p:spPr bwMode="auto">
          <a:xfrm rot="-1970747">
            <a:off x="1482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rgbClr val="66FFFF"/>
                </a:solidFill>
                <a:latin typeface="Albertus Medium" pitchFamily="34" charset="0"/>
              </a:rPr>
              <a:t>               FAMINES</a:t>
            </a:r>
          </a:p>
        </p:txBody>
      </p:sp>
      <p:sp>
        <p:nvSpPr>
          <p:cNvPr id="9608197" name="Text Box 5"/>
          <p:cNvSpPr txBox="1">
            <a:spLocks noChangeArrowheads="1"/>
          </p:cNvSpPr>
          <p:nvPr/>
        </p:nvSpPr>
        <p:spPr bwMode="auto">
          <a:xfrm rot="-1970747">
            <a:off x="2117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PESTILENCES</a:t>
            </a:r>
          </a:p>
        </p:txBody>
      </p:sp>
      <p:sp>
        <p:nvSpPr>
          <p:cNvPr id="9608198" name="Text Box 6"/>
          <p:cNvSpPr txBox="1">
            <a:spLocks noChangeArrowheads="1"/>
          </p:cNvSpPr>
          <p:nvPr/>
        </p:nvSpPr>
        <p:spPr bwMode="auto">
          <a:xfrm rot="-1970747">
            <a:off x="2181225" y="5715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a:t>
            </a:r>
            <a:r>
              <a:rPr lang="en-US" sz="2400" b="0" i="1">
                <a:solidFill>
                  <a:srgbClr val="66FFFF"/>
                </a:solidFill>
                <a:latin typeface="Albertus Medium" pitchFamily="34" charset="0"/>
              </a:rPr>
              <a:t>EARTHQUAKES</a:t>
            </a:r>
          </a:p>
        </p:txBody>
      </p:sp>
      <p:sp>
        <p:nvSpPr>
          <p:cNvPr id="9608199" name="Text Box 7"/>
          <p:cNvSpPr txBox="1">
            <a:spLocks noChangeArrowheads="1"/>
          </p:cNvSpPr>
          <p:nvPr/>
        </p:nvSpPr>
        <p:spPr bwMode="auto">
          <a:xfrm rot="-1970747">
            <a:off x="2955925" y="4953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PERSECUTION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608199"/>
                                        </p:tgtEl>
                                        <p:attrNameLst>
                                          <p:attrName>style.visibility</p:attrName>
                                        </p:attrNameLst>
                                      </p:cBhvr>
                                      <p:to>
                                        <p:strVal val="visible"/>
                                      </p:to>
                                    </p:set>
                                    <p:anim calcmode="lin" valueType="num">
                                      <p:cBhvr additive="base">
                                        <p:cTn id="7" dur="500" fill="hold"/>
                                        <p:tgtEl>
                                          <p:spTgt spid="9608199"/>
                                        </p:tgtEl>
                                        <p:attrNameLst>
                                          <p:attrName>ppt_x</p:attrName>
                                        </p:attrNameLst>
                                      </p:cBhvr>
                                      <p:tavLst>
                                        <p:tav tm="0">
                                          <p:val>
                                            <p:strVal val="1+#ppt_w/2"/>
                                          </p:val>
                                        </p:tav>
                                        <p:tav tm="100000">
                                          <p:val>
                                            <p:strVal val="#ppt_x"/>
                                          </p:val>
                                        </p:tav>
                                      </p:tavLst>
                                    </p:anim>
                                    <p:anim calcmode="lin" valueType="num">
                                      <p:cBhvr additive="base">
                                        <p:cTn id="8" dur="500" fill="hold"/>
                                        <p:tgtEl>
                                          <p:spTgt spid="96081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819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10242" name="Text Box 2"/>
          <p:cNvSpPr txBox="1">
            <a:spLocks noChangeArrowheads="1"/>
          </p:cNvSpPr>
          <p:nvPr/>
        </p:nvSpPr>
        <p:spPr bwMode="auto">
          <a:xfrm rot="-1970747">
            <a:off x="-153988" y="396875"/>
            <a:ext cx="2782888" cy="5492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Aft>
                <a:spcPct val="25000"/>
              </a:spcAft>
              <a:buClr>
                <a:srgbClr val="FFFF99"/>
              </a:buClr>
            </a:pPr>
            <a:r>
              <a:rPr lang="en-US" sz="2400" b="0" i="1">
                <a:solidFill>
                  <a:srgbClr val="66FFFF"/>
                </a:solidFill>
                <a:latin typeface="Albertus Medium" pitchFamily="34" charset="0"/>
              </a:rPr>
              <a:t>COUNTERFEIT</a:t>
            </a:r>
          </a:p>
          <a:p>
            <a:pPr>
              <a:lnSpc>
                <a:spcPct val="50000"/>
              </a:lnSpc>
              <a:spcAft>
                <a:spcPct val="25000"/>
              </a:spcAft>
              <a:buClr>
                <a:srgbClr val="FFFF99"/>
              </a:buClr>
            </a:pPr>
            <a:r>
              <a:rPr lang="en-US" sz="2400" b="0" i="1">
                <a:solidFill>
                  <a:srgbClr val="66FFFF"/>
                </a:solidFill>
                <a:latin typeface="Albertus Medium" pitchFamily="34" charset="0"/>
              </a:rPr>
              <a:t>               CHRISTS</a:t>
            </a:r>
          </a:p>
        </p:txBody>
      </p:sp>
      <p:sp>
        <p:nvSpPr>
          <p:cNvPr id="9610243" name="Text Box 3"/>
          <p:cNvSpPr txBox="1">
            <a:spLocks noChangeArrowheads="1"/>
          </p:cNvSpPr>
          <p:nvPr/>
        </p:nvSpPr>
        <p:spPr bwMode="auto">
          <a:xfrm rot="-1970747">
            <a:off x="434975" y="182563"/>
            <a:ext cx="4367213" cy="6032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WARS &amp; RUMORS</a:t>
            </a:r>
            <a:br>
              <a:rPr lang="en-US" sz="2400" b="0" i="1">
                <a:solidFill>
                  <a:schemeClr val="bg1"/>
                </a:solidFill>
                <a:latin typeface="Albertus Medium" pitchFamily="34" charset="0"/>
              </a:rPr>
            </a:br>
            <a:r>
              <a:rPr lang="en-US" sz="2400" b="0" i="1">
                <a:solidFill>
                  <a:schemeClr val="bg1"/>
                </a:solidFill>
                <a:latin typeface="Albertus Medium" pitchFamily="34" charset="0"/>
              </a:rPr>
              <a:t>                   OF WARS</a:t>
            </a:r>
          </a:p>
        </p:txBody>
      </p:sp>
      <p:sp>
        <p:nvSpPr>
          <p:cNvPr id="9610244" name="Text Box 4"/>
          <p:cNvSpPr txBox="1">
            <a:spLocks noChangeArrowheads="1"/>
          </p:cNvSpPr>
          <p:nvPr/>
        </p:nvSpPr>
        <p:spPr bwMode="auto">
          <a:xfrm rot="-1970747">
            <a:off x="1482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rgbClr val="66FFFF"/>
                </a:solidFill>
                <a:latin typeface="Albertus Medium" pitchFamily="34" charset="0"/>
              </a:rPr>
              <a:t>               FAMINES</a:t>
            </a:r>
          </a:p>
        </p:txBody>
      </p:sp>
      <p:sp>
        <p:nvSpPr>
          <p:cNvPr id="9610245" name="Text Box 5"/>
          <p:cNvSpPr txBox="1">
            <a:spLocks noChangeArrowheads="1"/>
          </p:cNvSpPr>
          <p:nvPr/>
        </p:nvSpPr>
        <p:spPr bwMode="auto">
          <a:xfrm rot="-1970747">
            <a:off x="2117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PESTILENCES</a:t>
            </a:r>
          </a:p>
        </p:txBody>
      </p:sp>
      <p:sp>
        <p:nvSpPr>
          <p:cNvPr id="9610246" name="Text Box 6"/>
          <p:cNvSpPr txBox="1">
            <a:spLocks noChangeArrowheads="1"/>
          </p:cNvSpPr>
          <p:nvPr/>
        </p:nvSpPr>
        <p:spPr bwMode="auto">
          <a:xfrm rot="-1970747">
            <a:off x="2181225" y="5715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a:t>
            </a:r>
            <a:r>
              <a:rPr lang="en-US" sz="2400" b="0" i="1">
                <a:solidFill>
                  <a:srgbClr val="66FFFF"/>
                </a:solidFill>
                <a:latin typeface="Albertus Medium" pitchFamily="34" charset="0"/>
              </a:rPr>
              <a:t>EARTHQUAKES</a:t>
            </a:r>
          </a:p>
        </p:txBody>
      </p:sp>
      <p:sp>
        <p:nvSpPr>
          <p:cNvPr id="9610247" name="Text Box 7"/>
          <p:cNvSpPr txBox="1">
            <a:spLocks noChangeArrowheads="1"/>
          </p:cNvSpPr>
          <p:nvPr/>
        </p:nvSpPr>
        <p:spPr bwMode="auto">
          <a:xfrm rot="-1970747">
            <a:off x="2955925" y="4953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PERSECUTION</a:t>
            </a:r>
          </a:p>
        </p:txBody>
      </p:sp>
      <p:sp>
        <p:nvSpPr>
          <p:cNvPr id="9610248" name="Text Box 8"/>
          <p:cNvSpPr txBox="1">
            <a:spLocks noChangeArrowheads="1"/>
          </p:cNvSpPr>
          <p:nvPr/>
        </p:nvSpPr>
        <p:spPr bwMode="auto">
          <a:xfrm rot="-1970747">
            <a:off x="3913188" y="306388"/>
            <a:ext cx="4367212" cy="6413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5000"/>
              </a:lnSpc>
              <a:spcAft>
                <a:spcPct val="25000"/>
              </a:spcAft>
              <a:buClr>
                <a:srgbClr val="FFFF99"/>
              </a:buClr>
            </a:pPr>
            <a:r>
              <a:rPr lang="en-US" sz="2400" b="0" i="1">
                <a:solidFill>
                  <a:srgbClr val="66FFFF"/>
                </a:solidFill>
                <a:latin typeface="Albertus Medium" pitchFamily="34" charset="0"/>
              </a:rPr>
              <a:t>             OFFENDING,</a:t>
            </a:r>
            <a:br>
              <a:rPr lang="en-US" sz="2400" b="0" i="1">
                <a:solidFill>
                  <a:srgbClr val="66FFFF"/>
                </a:solidFill>
                <a:latin typeface="Albertus Medium" pitchFamily="34" charset="0"/>
              </a:rPr>
            </a:br>
            <a:r>
              <a:rPr lang="en-US" sz="2400" b="0" i="1">
                <a:solidFill>
                  <a:srgbClr val="66FFFF"/>
                </a:solidFill>
                <a:latin typeface="Albertus Medium" pitchFamily="34" charset="0"/>
              </a:rPr>
              <a:t>BETRAYING &amp; HATING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610248"/>
                                        </p:tgtEl>
                                        <p:attrNameLst>
                                          <p:attrName>style.visibility</p:attrName>
                                        </p:attrNameLst>
                                      </p:cBhvr>
                                      <p:to>
                                        <p:strVal val="visible"/>
                                      </p:to>
                                    </p:set>
                                    <p:anim calcmode="lin" valueType="num">
                                      <p:cBhvr additive="base">
                                        <p:cTn id="7" dur="500" fill="hold"/>
                                        <p:tgtEl>
                                          <p:spTgt spid="9610248"/>
                                        </p:tgtEl>
                                        <p:attrNameLst>
                                          <p:attrName>ppt_x</p:attrName>
                                        </p:attrNameLst>
                                      </p:cBhvr>
                                      <p:tavLst>
                                        <p:tav tm="0">
                                          <p:val>
                                            <p:strVal val="1+#ppt_w/2"/>
                                          </p:val>
                                        </p:tav>
                                        <p:tav tm="100000">
                                          <p:val>
                                            <p:strVal val="#ppt_x"/>
                                          </p:val>
                                        </p:tav>
                                      </p:tavLst>
                                    </p:anim>
                                    <p:anim calcmode="lin" valueType="num">
                                      <p:cBhvr additive="base">
                                        <p:cTn id="8" dur="500" fill="hold"/>
                                        <p:tgtEl>
                                          <p:spTgt spid="96102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024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12290" name="Text Box 2"/>
          <p:cNvSpPr txBox="1">
            <a:spLocks noChangeArrowheads="1"/>
          </p:cNvSpPr>
          <p:nvPr/>
        </p:nvSpPr>
        <p:spPr bwMode="auto">
          <a:xfrm rot="-1970747">
            <a:off x="-153988" y="396875"/>
            <a:ext cx="2782888" cy="5492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Aft>
                <a:spcPct val="25000"/>
              </a:spcAft>
              <a:buClr>
                <a:srgbClr val="FFFF99"/>
              </a:buClr>
            </a:pPr>
            <a:r>
              <a:rPr lang="en-US" sz="2400" b="0" i="1">
                <a:solidFill>
                  <a:srgbClr val="66FFFF"/>
                </a:solidFill>
                <a:latin typeface="Albertus Medium" pitchFamily="34" charset="0"/>
              </a:rPr>
              <a:t>COUNTERFEIT</a:t>
            </a:r>
          </a:p>
          <a:p>
            <a:pPr>
              <a:lnSpc>
                <a:spcPct val="50000"/>
              </a:lnSpc>
              <a:spcAft>
                <a:spcPct val="25000"/>
              </a:spcAft>
              <a:buClr>
                <a:srgbClr val="FFFF99"/>
              </a:buClr>
            </a:pPr>
            <a:r>
              <a:rPr lang="en-US" sz="2400" b="0" i="1">
                <a:solidFill>
                  <a:srgbClr val="66FFFF"/>
                </a:solidFill>
                <a:latin typeface="Albertus Medium" pitchFamily="34" charset="0"/>
              </a:rPr>
              <a:t>               CHRISTS</a:t>
            </a:r>
          </a:p>
        </p:txBody>
      </p:sp>
      <p:sp>
        <p:nvSpPr>
          <p:cNvPr id="9612291" name="Text Box 3"/>
          <p:cNvSpPr txBox="1">
            <a:spLocks noChangeArrowheads="1"/>
          </p:cNvSpPr>
          <p:nvPr/>
        </p:nvSpPr>
        <p:spPr bwMode="auto">
          <a:xfrm rot="-1970747">
            <a:off x="434975" y="182563"/>
            <a:ext cx="4367213" cy="6032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WARS &amp; RUMORS</a:t>
            </a:r>
            <a:br>
              <a:rPr lang="en-US" sz="2400" b="0" i="1">
                <a:solidFill>
                  <a:schemeClr val="bg1"/>
                </a:solidFill>
                <a:latin typeface="Albertus Medium" pitchFamily="34" charset="0"/>
              </a:rPr>
            </a:br>
            <a:r>
              <a:rPr lang="en-US" sz="2400" b="0" i="1">
                <a:solidFill>
                  <a:schemeClr val="bg1"/>
                </a:solidFill>
                <a:latin typeface="Albertus Medium" pitchFamily="34" charset="0"/>
              </a:rPr>
              <a:t>                   OF WARS</a:t>
            </a:r>
          </a:p>
        </p:txBody>
      </p:sp>
      <p:sp>
        <p:nvSpPr>
          <p:cNvPr id="9612292" name="Text Box 4"/>
          <p:cNvSpPr txBox="1">
            <a:spLocks noChangeArrowheads="1"/>
          </p:cNvSpPr>
          <p:nvPr/>
        </p:nvSpPr>
        <p:spPr bwMode="auto">
          <a:xfrm rot="-1970747">
            <a:off x="1482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rgbClr val="66FFFF"/>
                </a:solidFill>
                <a:latin typeface="Albertus Medium" pitchFamily="34" charset="0"/>
              </a:rPr>
              <a:t>               FAMINES</a:t>
            </a:r>
          </a:p>
        </p:txBody>
      </p:sp>
      <p:sp>
        <p:nvSpPr>
          <p:cNvPr id="9612293" name="Text Box 5"/>
          <p:cNvSpPr txBox="1">
            <a:spLocks noChangeArrowheads="1"/>
          </p:cNvSpPr>
          <p:nvPr/>
        </p:nvSpPr>
        <p:spPr bwMode="auto">
          <a:xfrm rot="-1970747">
            <a:off x="2117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PESTILENCES</a:t>
            </a:r>
          </a:p>
        </p:txBody>
      </p:sp>
      <p:sp>
        <p:nvSpPr>
          <p:cNvPr id="9612294" name="Text Box 6"/>
          <p:cNvSpPr txBox="1">
            <a:spLocks noChangeArrowheads="1"/>
          </p:cNvSpPr>
          <p:nvPr/>
        </p:nvSpPr>
        <p:spPr bwMode="auto">
          <a:xfrm rot="-1970747">
            <a:off x="2181225" y="5715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a:t>
            </a:r>
            <a:r>
              <a:rPr lang="en-US" sz="2400" b="0" i="1">
                <a:solidFill>
                  <a:srgbClr val="66FFFF"/>
                </a:solidFill>
                <a:latin typeface="Albertus Medium" pitchFamily="34" charset="0"/>
              </a:rPr>
              <a:t>EARTHQUAKES</a:t>
            </a:r>
          </a:p>
        </p:txBody>
      </p:sp>
      <p:sp>
        <p:nvSpPr>
          <p:cNvPr id="9612295" name="Text Box 7"/>
          <p:cNvSpPr txBox="1">
            <a:spLocks noChangeArrowheads="1"/>
          </p:cNvSpPr>
          <p:nvPr/>
        </p:nvSpPr>
        <p:spPr bwMode="auto">
          <a:xfrm rot="-1970747">
            <a:off x="2955925" y="4953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PERSECUTION</a:t>
            </a:r>
          </a:p>
        </p:txBody>
      </p:sp>
      <p:sp>
        <p:nvSpPr>
          <p:cNvPr id="9612296" name="Text Box 8"/>
          <p:cNvSpPr txBox="1">
            <a:spLocks noChangeArrowheads="1"/>
          </p:cNvSpPr>
          <p:nvPr/>
        </p:nvSpPr>
        <p:spPr bwMode="auto">
          <a:xfrm rot="-1970747">
            <a:off x="3913188" y="306388"/>
            <a:ext cx="4367212" cy="6413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5000"/>
              </a:lnSpc>
              <a:spcAft>
                <a:spcPct val="25000"/>
              </a:spcAft>
              <a:buClr>
                <a:srgbClr val="FFFF99"/>
              </a:buClr>
            </a:pPr>
            <a:r>
              <a:rPr lang="en-US" sz="2400" b="0" i="1">
                <a:solidFill>
                  <a:srgbClr val="66FFFF"/>
                </a:solidFill>
                <a:latin typeface="Albertus Medium" pitchFamily="34" charset="0"/>
              </a:rPr>
              <a:t>             OFFENDING,</a:t>
            </a:r>
            <a:br>
              <a:rPr lang="en-US" sz="2400" b="0" i="1">
                <a:solidFill>
                  <a:srgbClr val="66FFFF"/>
                </a:solidFill>
                <a:latin typeface="Albertus Medium" pitchFamily="34" charset="0"/>
              </a:rPr>
            </a:br>
            <a:r>
              <a:rPr lang="en-US" sz="2400" b="0" i="1">
                <a:solidFill>
                  <a:srgbClr val="66FFFF"/>
                </a:solidFill>
                <a:latin typeface="Albertus Medium" pitchFamily="34" charset="0"/>
              </a:rPr>
              <a:t>BETRAYING &amp; HATING</a:t>
            </a:r>
          </a:p>
        </p:txBody>
      </p:sp>
      <p:sp>
        <p:nvSpPr>
          <p:cNvPr id="9612297" name="Text Box 9"/>
          <p:cNvSpPr txBox="1">
            <a:spLocks noChangeArrowheads="1"/>
          </p:cNvSpPr>
          <p:nvPr/>
        </p:nvSpPr>
        <p:spPr bwMode="auto">
          <a:xfrm rot="-1970747">
            <a:off x="4340225" y="7620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FALSE RELIGIONS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612297"/>
                                        </p:tgtEl>
                                        <p:attrNameLst>
                                          <p:attrName>style.visibility</p:attrName>
                                        </p:attrNameLst>
                                      </p:cBhvr>
                                      <p:to>
                                        <p:strVal val="visible"/>
                                      </p:to>
                                    </p:set>
                                    <p:anim calcmode="lin" valueType="num">
                                      <p:cBhvr additive="base">
                                        <p:cTn id="7" dur="500" fill="hold"/>
                                        <p:tgtEl>
                                          <p:spTgt spid="9612297"/>
                                        </p:tgtEl>
                                        <p:attrNameLst>
                                          <p:attrName>ppt_x</p:attrName>
                                        </p:attrNameLst>
                                      </p:cBhvr>
                                      <p:tavLst>
                                        <p:tav tm="0">
                                          <p:val>
                                            <p:strVal val="1+#ppt_w/2"/>
                                          </p:val>
                                        </p:tav>
                                        <p:tav tm="100000">
                                          <p:val>
                                            <p:strVal val="#ppt_x"/>
                                          </p:val>
                                        </p:tav>
                                      </p:tavLst>
                                    </p:anim>
                                    <p:anim calcmode="lin" valueType="num">
                                      <p:cBhvr additive="base">
                                        <p:cTn id="8" dur="500" fill="hold"/>
                                        <p:tgtEl>
                                          <p:spTgt spid="96122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229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14338" name="Text Box 2"/>
          <p:cNvSpPr txBox="1">
            <a:spLocks noChangeArrowheads="1"/>
          </p:cNvSpPr>
          <p:nvPr/>
        </p:nvSpPr>
        <p:spPr bwMode="auto">
          <a:xfrm rot="-1970747">
            <a:off x="-153988" y="396875"/>
            <a:ext cx="2782888" cy="5492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Aft>
                <a:spcPct val="25000"/>
              </a:spcAft>
              <a:buClr>
                <a:srgbClr val="FFFF99"/>
              </a:buClr>
            </a:pPr>
            <a:r>
              <a:rPr lang="en-US" sz="2400" b="0" i="1">
                <a:solidFill>
                  <a:srgbClr val="66FFFF"/>
                </a:solidFill>
                <a:latin typeface="Albertus Medium" pitchFamily="34" charset="0"/>
              </a:rPr>
              <a:t>COUNTERFEIT</a:t>
            </a:r>
          </a:p>
          <a:p>
            <a:pPr>
              <a:lnSpc>
                <a:spcPct val="50000"/>
              </a:lnSpc>
              <a:spcAft>
                <a:spcPct val="25000"/>
              </a:spcAft>
              <a:buClr>
                <a:srgbClr val="FFFF99"/>
              </a:buClr>
            </a:pPr>
            <a:r>
              <a:rPr lang="en-US" sz="2400" b="0" i="1">
                <a:solidFill>
                  <a:srgbClr val="66FFFF"/>
                </a:solidFill>
                <a:latin typeface="Albertus Medium" pitchFamily="34" charset="0"/>
              </a:rPr>
              <a:t>               CHRISTS</a:t>
            </a:r>
          </a:p>
        </p:txBody>
      </p:sp>
      <p:sp>
        <p:nvSpPr>
          <p:cNvPr id="9614339" name="Text Box 3"/>
          <p:cNvSpPr txBox="1">
            <a:spLocks noChangeArrowheads="1"/>
          </p:cNvSpPr>
          <p:nvPr/>
        </p:nvSpPr>
        <p:spPr bwMode="auto">
          <a:xfrm rot="-1970747">
            <a:off x="434975" y="182563"/>
            <a:ext cx="4367213" cy="6032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WARS &amp; RUMORS</a:t>
            </a:r>
            <a:br>
              <a:rPr lang="en-US" sz="2400" b="0" i="1">
                <a:solidFill>
                  <a:schemeClr val="bg1"/>
                </a:solidFill>
                <a:latin typeface="Albertus Medium" pitchFamily="34" charset="0"/>
              </a:rPr>
            </a:br>
            <a:r>
              <a:rPr lang="en-US" sz="2400" b="0" i="1">
                <a:solidFill>
                  <a:schemeClr val="bg1"/>
                </a:solidFill>
                <a:latin typeface="Albertus Medium" pitchFamily="34" charset="0"/>
              </a:rPr>
              <a:t>                   OF WARS</a:t>
            </a:r>
          </a:p>
        </p:txBody>
      </p:sp>
      <p:sp>
        <p:nvSpPr>
          <p:cNvPr id="9614340" name="Text Box 4"/>
          <p:cNvSpPr txBox="1">
            <a:spLocks noChangeArrowheads="1"/>
          </p:cNvSpPr>
          <p:nvPr/>
        </p:nvSpPr>
        <p:spPr bwMode="auto">
          <a:xfrm rot="-1970747">
            <a:off x="1482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rgbClr val="66FFFF"/>
                </a:solidFill>
                <a:latin typeface="Albertus Medium" pitchFamily="34" charset="0"/>
              </a:rPr>
              <a:t>               FAMINES</a:t>
            </a:r>
          </a:p>
        </p:txBody>
      </p:sp>
      <p:sp>
        <p:nvSpPr>
          <p:cNvPr id="9614341" name="Text Box 5"/>
          <p:cNvSpPr txBox="1">
            <a:spLocks noChangeArrowheads="1"/>
          </p:cNvSpPr>
          <p:nvPr/>
        </p:nvSpPr>
        <p:spPr bwMode="auto">
          <a:xfrm rot="-1970747">
            <a:off x="2117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PESTILENCES</a:t>
            </a:r>
          </a:p>
        </p:txBody>
      </p:sp>
      <p:sp>
        <p:nvSpPr>
          <p:cNvPr id="9614342" name="Text Box 6"/>
          <p:cNvSpPr txBox="1">
            <a:spLocks noChangeArrowheads="1"/>
          </p:cNvSpPr>
          <p:nvPr/>
        </p:nvSpPr>
        <p:spPr bwMode="auto">
          <a:xfrm rot="-1970747">
            <a:off x="2181225" y="5715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a:t>
            </a:r>
            <a:r>
              <a:rPr lang="en-US" sz="2400" b="0" i="1">
                <a:solidFill>
                  <a:srgbClr val="66FFFF"/>
                </a:solidFill>
                <a:latin typeface="Albertus Medium" pitchFamily="34" charset="0"/>
              </a:rPr>
              <a:t>EARTHQUAKES</a:t>
            </a:r>
          </a:p>
        </p:txBody>
      </p:sp>
      <p:sp>
        <p:nvSpPr>
          <p:cNvPr id="9614343" name="Text Box 7"/>
          <p:cNvSpPr txBox="1">
            <a:spLocks noChangeArrowheads="1"/>
          </p:cNvSpPr>
          <p:nvPr/>
        </p:nvSpPr>
        <p:spPr bwMode="auto">
          <a:xfrm rot="-1970747">
            <a:off x="2955925" y="4953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PERSECUTION</a:t>
            </a:r>
          </a:p>
        </p:txBody>
      </p:sp>
      <p:sp>
        <p:nvSpPr>
          <p:cNvPr id="9614344" name="Text Box 8"/>
          <p:cNvSpPr txBox="1">
            <a:spLocks noChangeArrowheads="1"/>
          </p:cNvSpPr>
          <p:nvPr/>
        </p:nvSpPr>
        <p:spPr bwMode="auto">
          <a:xfrm rot="-1970747">
            <a:off x="3913188" y="306388"/>
            <a:ext cx="4367212" cy="6413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5000"/>
              </a:lnSpc>
              <a:spcAft>
                <a:spcPct val="25000"/>
              </a:spcAft>
              <a:buClr>
                <a:srgbClr val="FFFF99"/>
              </a:buClr>
            </a:pPr>
            <a:r>
              <a:rPr lang="en-US" sz="2400" b="0" i="1">
                <a:solidFill>
                  <a:srgbClr val="66FFFF"/>
                </a:solidFill>
                <a:latin typeface="Albertus Medium" pitchFamily="34" charset="0"/>
              </a:rPr>
              <a:t>             OFFENDING,</a:t>
            </a:r>
            <a:br>
              <a:rPr lang="en-US" sz="2400" b="0" i="1">
                <a:solidFill>
                  <a:srgbClr val="66FFFF"/>
                </a:solidFill>
                <a:latin typeface="Albertus Medium" pitchFamily="34" charset="0"/>
              </a:rPr>
            </a:br>
            <a:r>
              <a:rPr lang="en-US" sz="2400" b="0" i="1">
                <a:solidFill>
                  <a:srgbClr val="66FFFF"/>
                </a:solidFill>
                <a:latin typeface="Albertus Medium" pitchFamily="34" charset="0"/>
              </a:rPr>
              <a:t>BETRAYING &amp; HATING</a:t>
            </a:r>
          </a:p>
        </p:txBody>
      </p:sp>
      <p:sp>
        <p:nvSpPr>
          <p:cNvPr id="9614345" name="Text Box 9"/>
          <p:cNvSpPr txBox="1">
            <a:spLocks noChangeArrowheads="1"/>
          </p:cNvSpPr>
          <p:nvPr/>
        </p:nvSpPr>
        <p:spPr bwMode="auto">
          <a:xfrm rot="-1970747">
            <a:off x="4340225" y="7620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FALSE RELIGIONS</a:t>
            </a:r>
          </a:p>
        </p:txBody>
      </p:sp>
      <p:sp>
        <p:nvSpPr>
          <p:cNvPr id="9614346" name="Text Box 10"/>
          <p:cNvSpPr txBox="1">
            <a:spLocks noChangeArrowheads="1"/>
          </p:cNvSpPr>
          <p:nvPr/>
        </p:nvSpPr>
        <p:spPr bwMode="auto">
          <a:xfrm rot="-1970747">
            <a:off x="4773613" y="960438"/>
            <a:ext cx="4165600" cy="34766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rgbClr val="66FFFF"/>
                </a:solidFill>
                <a:latin typeface="Albertus Medium" pitchFamily="34" charset="0"/>
              </a:rPr>
              <a:t>LAWLESS &amp; COLD HEARTED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614346"/>
                                        </p:tgtEl>
                                        <p:attrNameLst>
                                          <p:attrName>style.visibility</p:attrName>
                                        </p:attrNameLst>
                                      </p:cBhvr>
                                      <p:to>
                                        <p:strVal val="visible"/>
                                      </p:to>
                                    </p:set>
                                    <p:anim calcmode="lin" valueType="num">
                                      <p:cBhvr additive="base">
                                        <p:cTn id="7" dur="500" fill="hold"/>
                                        <p:tgtEl>
                                          <p:spTgt spid="9614346"/>
                                        </p:tgtEl>
                                        <p:attrNameLst>
                                          <p:attrName>ppt_x</p:attrName>
                                        </p:attrNameLst>
                                      </p:cBhvr>
                                      <p:tavLst>
                                        <p:tav tm="0">
                                          <p:val>
                                            <p:strVal val="1+#ppt_w/2"/>
                                          </p:val>
                                        </p:tav>
                                        <p:tav tm="100000">
                                          <p:val>
                                            <p:strVal val="#ppt_x"/>
                                          </p:val>
                                        </p:tav>
                                      </p:tavLst>
                                    </p:anim>
                                    <p:anim calcmode="lin" valueType="num">
                                      <p:cBhvr additive="base">
                                        <p:cTn id="8" dur="500" fill="hold"/>
                                        <p:tgtEl>
                                          <p:spTgt spid="96143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434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16386" name="Text Box 2"/>
          <p:cNvSpPr txBox="1">
            <a:spLocks noChangeArrowheads="1"/>
          </p:cNvSpPr>
          <p:nvPr/>
        </p:nvSpPr>
        <p:spPr bwMode="auto">
          <a:xfrm rot="-1970747">
            <a:off x="-153988" y="396875"/>
            <a:ext cx="2782888" cy="5492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Aft>
                <a:spcPct val="25000"/>
              </a:spcAft>
              <a:buClr>
                <a:srgbClr val="FFFF99"/>
              </a:buClr>
            </a:pPr>
            <a:r>
              <a:rPr lang="en-US" sz="2400" b="0" i="1">
                <a:solidFill>
                  <a:srgbClr val="66FFFF"/>
                </a:solidFill>
                <a:latin typeface="Albertus Medium" pitchFamily="34" charset="0"/>
              </a:rPr>
              <a:t>COUNTERFEIT</a:t>
            </a:r>
          </a:p>
          <a:p>
            <a:pPr>
              <a:lnSpc>
                <a:spcPct val="50000"/>
              </a:lnSpc>
              <a:spcAft>
                <a:spcPct val="25000"/>
              </a:spcAft>
              <a:buClr>
                <a:srgbClr val="FFFF99"/>
              </a:buClr>
            </a:pPr>
            <a:r>
              <a:rPr lang="en-US" sz="2400" b="0" i="1">
                <a:solidFill>
                  <a:srgbClr val="66FFFF"/>
                </a:solidFill>
                <a:latin typeface="Albertus Medium" pitchFamily="34" charset="0"/>
              </a:rPr>
              <a:t>               CHRISTS</a:t>
            </a:r>
          </a:p>
        </p:txBody>
      </p:sp>
      <p:sp>
        <p:nvSpPr>
          <p:cNvPr id="9616387" name="Text Box 3"/>
          <p:cNvSpPr txBox="1">
            <a:spLocks noChangeArrowheads="1"/>
          </p:cNvSpPr>
          <p:nvPr/>
        </p:nvSpPr>
        <p:spPr bwMode="auto">
          <a:xfrm rot="-1970747">
            <a:off x="434975" y="182563"/>
            <a:ext cx="4367213" cy="6032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WARS &amp; RUMORS</a:t>
            </a:r>
            <a:br>
              <a:rPr lang="en-US" sz="2400" b="0" i="1">
                <a:solidFill>
                  <a:schemeClr val="bg1"/>
                </a:solidFill>
                <a:latin typeface="Albertus Medium" pitchFamily="34" charset="0"/>
              </a:rPr>
            </a:br>
            <a:r>
              <a:rPr lang="en-US" sz="2400" b="0" i="1">
                <a:solidFill>
                  <a:schemeClr val="bg1"/>
                </a:solidFill>
                <a:latin typeface="Albertus Medium" pitchFamily="34" charset="0"/>
              </a:rPr>
              <a:t>                   OF WARS</a:t>
            </a:r>
          </a:p>
        </p:txBody>
      </p:sp>
      <p:sp>
        <p:nvSpPr>
          <p:cNvPr id="9616388" name="Text Box 4"/>
          <p:cNvSpPr txBox="1">
            <a:spLocks noChangeArrowheads="1"/>
          </p:cNvSpPr>
          <p:nvPr/>
        </p:nvSpPr>
        <p:spPr bwMode="auto">
          <a:xfrm rot="-1970747">
            <a:off x="1482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rgbClr val="66FFFF"/>
                </a:solidFill>
                <a:latin typeface="Albertus Medium" pitchFamily="34" charset="0"/>
              </a:rPr>
              <a:t>               FAMINES</a:t>
            </a:r>
          </a:p>
        </p:txBody>
      </p:sp>
      <p:sp>
        <p:nvSpPr>
          <p:cNvPr id="9616389" name="Text Box 5"/>
          <p:cNvSpPr txBox="1">
            <a:spLocks noChangeArrowheads="1"/>
          </p:cNvSpPr>
          <p:nvPr/>
        </p:nvSpPr>
        <p:spPr bwMode="auto">
          <a:xfrm rot="-1970747">
            <a:off x="2117725" y="2032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PESTILENCES</a:t>
            </a:r>
          </a:p>
        </p:txBody>
      </p:sp>
      <p:sp>
        <p:nvSpPr>
          <p:cNvPr id="9616390" name="Text Box 6"/>
          <p:cNvSpPr txBox="1">
            <a:spLocks noChangeArrowheads="1"/>
          </p:cNvSpPr>
          <p:nvPr/>
        </p:nvSpPr>
        <p:spPr bwMode="auto">
          <a:xfrm rot="-1970747">
            <a:off x="2181225" y="5715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a:t>
            </a:r>
            <a:r>
              <a:rPr lang="en-US" sz="2400" b="0" i="1">
                <a:solidFill>
                  <a:srgbClr val="66FFFF"/>
                </a:solidFill>
                <a:latin typeface="Albertus Medium" pitchFamily="34" charset="0"/>
              </a:rPr>
              <a:t>EARTHQUAKES</a:t>
            </a:r>
          </a:p>
        </p:txBody>
      </p:sp>
      <p:sp>
        <p:nvSpPr>
          <p:cNvPr id="9616391" name="Text Box 7"/>
          <p:cNvSpPr txBox="1">
            <a:spLocks noChangeArrowheads="1"/>
          </p:cNvSpPr>
          <p:nvPr/>
        </p:nvSpPr>
        <p:spPr bwMode="auto">
          <a:xfrm rot="-1970747">
            <a:off x="2955925" y="4953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PERSECUTION</a:t>
            </a:r>
          </a:p>
        </p:txBody>
      </p:sp>
      <p:sp>
        <p:nvSpPr>
          <p:cNvPr id="9616392" name="Text Box 8"/>
          <p:cNvSpPr txBox="1">
            <a:spLocks noChangeArrowheads="1"/>
          </p:cNvSpPr>
          <p:nvPr/>
        </p:nvSpPr>
        <p:spPr bwMode="auto">
          <a:xfrm rot="-1970747">
            <a:off x="3913188" y="306388"/>
            <a:ext cx="4367212" cy="6413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5000"/>
              </a:lnSpc>
              <a:spcAft>
                <a:spcPct val="25000"/>
              </a:spcAft>
              <a:buClr>
                <a:srgbClr val="FFFF99"/>
              </a:buClr>
            </a:pPr>
            <a:r>
              <a:rPr lang="en-US" sz="2400" b="0" i="1">
                <a:solidFill>
                  <a:srgbClr val="66FFFF"/>
                </a:solidFill>
                <a:latin typeface="Albertus Medium" pitchFamily="34" charset="0"/>
              </a:rPr>
              <a:t>             OFFENDING,</a:t>
            </a:r>
            <a:br>
              <a:rPr lang="en-US" sz="2400" b="0" i="1">
                <a:solidFill>
                  <a:srgbClr val="66FFFF"/>
                </a:solidFill>
                <a:latin typeface="Albertus Medium" pitchFamily="34" charset="0"/>
              </a:rPr>
            </a:br>
            <a:r>
              <a:rPr lang="en-US" sz="2400" b="0" i="1">
                <a:solidFill>
                  <a:srgbClr val="66FFFF"/>
                </a:solidFill>
                <a:latin typeface="Albertus Medium" pitchFamily="34" charset="0"/>
              </a:rPr>
              <a:t>BETRAYING &amp; HATING</a:t>
            </a:r>
          </a:p>
        </p:txBody>
      </p:sp>
      <p:sp>
        <p:nvSpPr>
          <p:cNvPr id="9616393" name="Text Box 9"/>
          <p:cNvSpPr txBox="1">
            <a:spLocks noChangeArrowheads="1"/>
          </p:cNvSpPr>
          <p:nvPr/>
        </p:nvSpPr>
        <p:spPr bwMode="auto">
          <a:xfrm rot="-1970747">
            <a:off x="4340225" y="762000"/>
            <a:ext cx="4367213" cy="3476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             FALSE RELIGIONS</a:t>
            </a:r>
          </a:p>
        </p:txBody>
      </p:sp>
      <p:sp>
        <p:nvSpPr>
          <p:cNvPr id="9616394" name="Text Box 10"/>
          <p:cNvSpPr txBox="1">
            <a:spLocks noChangeArrowheads="1"/>
          </p:cNvSpPr>
          <p:nvPr/>
        </p:nvSpPr>
        <p:spPr bwMode="auto">
          <a:xfrm rot="-1970747">
            <a:off x="4773613" y="960438"/>
            <a:ext cx="4165600" cy="34766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rgbClr val="66FFFF"/>
                </a:solidFill>
                <a:latin typeface="Albertus Medium" pitchFamily="34" charset="0"/>
              </a:rPr>
              <a:t>LAWLESS &amp; COLD HEARTED</a:t>
            </a:r>
          </a:p>
        </p:txBody>
      </p:sp>
      <p:sp>
        <p:nvSpPr>
          <p:cNvPr id="9616395" name="Text Box 11"/>
          <p:cNvSpPr txBox="1">
            <a:spLocks noChangeArrowheads="1"/>
          </p:cNvSpPr>
          <p:nvPr/>
        </p:nvSpPr>
        <p:spPr bwMode="auto">
          <a:xfrm rot="-1970747">
            <a:off x="5921375" y="754063"/>
            <a:ext cx="3860800" cy="6032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70000"/>
              </a:lnSpc>
              <a:spcAft>
                <a:spcPct val="25000"/>
              </a:spcAft>
              <a:buClr>
                <a:srgbClr val="FFFF99"/>
              </a:buClr>
            </a:pPr>
            <a:r>
              <a:rPr lang="en-US" sz="2400" b="0" i="1">
                <a:solidFill>
                  <a:schemeClr val="bg1"/>
                </a:solidFill>
                <a:latin typeface="Albertus Medium" pitchFamily="34" charset="0"/>
              </a:rPr>
              <a:t>THE GOSPEL PREACHED</a:t>
            </a:r>
            <a:br>
              <a:rPr lang="en-US" sz="2400" b="0" i="1">
                <a:solidFill>
                  <a:schemeClr val="bg1"/>
                </a:solidFill>
                <a:latin typeface="Albertus Medium" pitchFamily="34" charset="0"/>
              </a:rPr>
            </a:br>
            <a:r>
              <a:rPr lang="en-US" sz="2400" b="0" i="1">
                <a:solidFill>
                  <a:schemeClr val="bg1"/>
                </a:solidFill>
                <a:latin typeface="Albertus Medium" pitchFamily="34" charset="0"/>
              </a:rPr>
              <a:t>     IN ALL THE WORLD!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616395"/>
                                        </p:tgtEl>
                                        <p:attrNameLst>
                                          <p:attrName>style.visibility</p:attrName>
                                        </p:attrNameLst>
                                      </p:cBhvr>
                                      <p:to>
                                        <p:strVal val="visible"/>
                                      </p:to>
                                    </p:set>
                                    <p:anim calcmode="lin" valueType="num">
                                      <p:cBhvr additive="base">
                                        <p:cTn id="7" dur="500" fill="hold"/>
                                        <p:tgtEl>
                                          <p:spTgt spid="9616395"/>
                                        </p:tgtEl>
                                        <p:attrNameLst>
                                          <p:attrName>ppt_x</p:attrName>
                                        </p:attrNameLst>
                                      </p:cBhvr>
                                      <p:tavLst>
                                        <p:tav tm="0">
                                          <p:val>
                                            <p:strVal val="1+#ppt_w/2"/>
                                          </p:val>
                                        </p:tav>
                                        <p:tav tm="100000">
                                          <p:val>
                                            <p:strVal val="#ppt_x"/>
                                          </p:val>
                                        </p:tav>
                                      </p:tavLst>
                                    </p:anim>
                                    <p:anim calcmode="lin" valueType="num">
                                      <p:cBhvr additive="base">
                                        <p:cTn id="8" dur="500" fill="hold"/>
                                        <p:tgtEl>
                                          <p:spTgt spid="9616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639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959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4*#ppt_w"/>
                                          </p:val>
                                        </p:tav>
                                        <p:tav tm="100000">
                                          <p:val>
                                            <p:strVal val="#ppt_w"/>
                                          </p:val>
                                        </p:tav>
                                      </p:tavLst>
                                    </p:anim>
                                    <p:anim calcmode="lin" valueType="num">
                                      <p:cBhvr>
                                        <p:cTn id="8" dur="10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2914" name="Text Box 2"/>
          <p:cNvSpPr txBox="1">
            <a:spLocks noChangeArrowheads="1"/>
          </p:cNvSpPr>
          <p:nvPr/>
        </p:nvSpPr>
        <p:spPr bwMode="auto">
          <a:xfrm>
            <a:off x="228600" y="762000"/>
            <a:ext cx="8686800" cy="506412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800" b="0">
                <a:solidFill>
                  <a:schemeClr val="bg1"/>
                </a:solidFill>
                <a:latin typeface="Albertus Medium" pitchFamily="34" charset="0"/>
              </a:rPr>
              <a:t>So, what does the Parable of the Fig Tree have to do with all</a:t>
            </a:r>
            <a:br>
              <a:rPr lang="en-US" sz="6800" b="0">
                <a:solidFill>
                  <a:schemeClr val="bg1"/>
                </a:solidFill>
                <a:latin typeface="Albertus Medium" pitchFamily="34" charset="0"/>
              </a:rPr>
            </a:br>
            <a:r>
              <a:rPr lang="en-US" sz="6800" b="0">
                <a:solidFill>
                  <a:schemeClr val="bg1"/>
                </a:solidFill>
                <a:latin typeface="Albertus Medium" pitchFamily="34" charset="0"/>
              </a:rPr>
              <a:t>the signs of Jesus coming and the</a:t>
            </a:r>
            <a:br>
              <a:rPr lang="en-US" sz="6800" b="0">
                <a:solidFill>
                  <a:schemeClr val="bg1"/>
                </a:solidFill>
                <a:latin typeface="Albertus Medium" pitchFamily="34" charset="0"/>
              </a:rPr>
            </a:br>
            <a:r>
              <a:rPr lang="en-US" sz="6800" b="0">
                <a:solidFill>
                  <a:schemeClr val="bg1"/>
                </a:solidFill>
                <a:latin typeface="Albertus Medium" pitchFamily="34" charset="0"/>
              </a:rPr>
              <a:t>end of the world?</a:t>
            </a:r>
            <a:endParaRPr lang="en-US" sz="6800" b="0" i="1">
              <a:solidFill>
                <a:schemeClr val="bg1"/>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82914"/>
                                        </p:tgtEl>
                                        <p:attrNameLst>
                                          <p:attrName>style.visibility</p:attrName>
                                        </p:attrNameLst>
                                      </p:cBhvr>
                                      <p:to>
                                        <p:strVal val="visible"/>
                                      </p:to>
                                    </p:set>
                                    <p:animEffect transition="in" filter="fade">
                                      <p:cBhvr>
                                        <p:cTn id="7" dur="500"/>
                                        <p:tgtEl>
                                          <p:spTgt spid="9382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291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5778" name="Text Box 2"/>
          <p:cNvSpPr txBox="1">
            <a:spLocks noChangeArrowheads="1"/>
          </p:cNvSpPr>
          <p:nvPr/>
        </p:nvSpPr>
        <p:spPr bwMode="auto">
          <a:xfrm>
            <a:off x="101600" y="2730500"/>
            <a:ext cx="8915400" cy="131127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10000" b="0">
                <a:solidFill>
                  <a:srgbClr val="FFFF66"/>
                </a:solidFill>
                <a:latin typeface="Albertus Medium" pitchFamily="34" charset="0"/>
              </a:rPr>
              <a:t>EVERYTHING!</a:t>
            </a:r>
            <a:endParaRPr lang="en-US" sz="10000" b="0" i="1">
              <a:solidFill>
                <a:srgbClr val="FFFF66"/>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1" nodeType="afterEffect">
                                  <p:stCondLst>
                                    <p:cond delay="0"/>
                                  </p:stCondLst>
                                  <p:childTnLst>
                                    <p:set>
                                      <p:cBhvr>
                                        <p:cTn id="6" dur="1" fill="hold">
                                          <p:stCondLst>
                                            <p:cond delay="0"/>
                                          </p:stCondLst>
                                        </p:cTn>
                                        <p:tgtEl>
                                          <p:spTgt spid="9675778"/>
                                        </p:tgtEl>
                                        <p:attrNameLst>
                                          <p:attrName>style.visibility</p:attrName>
                                        </p:attrNameLst>
                                      </p:cBhvr>
                                      <p:to>
                                        <p:strVal val="visible"/>
                                      </p:to>
                                    </p:set>
                                    <p:anim calcmode="lin" valueType="num">
                                      <p:cBhvr>
                                        <p:cTn id="7" dur="500" fill="hold"/>
                                        <p:tgtEl>
                                          <p:spTgt spid="9675778"/>
                                        </p:tgtEl>
                                        <p:attrNameLst>
                                          <p:attrName>ppt_w</p:attrName>
                                        </p:attrNameLst>
                                      </p:cBhvr>
                                      <p:tavLst>
                                        <p:tav tm="0">
                                          <p:val>
                                            <p:fltVal val="0"/>
                                          </p:val>
                                        </p:tav>
                                        <p:tav tm="100000">
                                          <p:val>
                                            <p:strVal val="#ppt_w"/>
                                          </p:val>
                                        </p:tav>
                                      </p:tavLst>
                                    </p:anim>
                                    <p:anim calcmode="lin" valueType="num">
                                      <p:cBhvr>
                                        <p:cTn id="8" dur="500" fill="hold"/>
                                        <p:tgtEl>
                                          <p:spTgt spid="9675778"/>
                                        </p:tgtEl>
                                        <p:attrNameLst>
                                          <p:attrName>ppt_h</p:attrName>
                                        </p:attrNameLst>
                                      </p:cBhvr>
                                      <p:tavLst>
                                        <p:tav tm="0">
                                          <p:val>
                                            <p:fltVal val="0"/>
                                          </p:val>
                                        </p:tav>
                                        <p:tav tm="100000">
                                          <p:val>
                                            <p:strVal val="#ppt_h"/>
                                          </p:val>
                                        </p:tav>
                                      </p:tavLst>
                                    </p:anim>
                                    <p:animEffect transition="in" filter="fade">
                                      <p:cBhvr>
                                        <p:cTn id="9" dur="500"/>
                                        <p:tgtEl>
                                          <p:spTgt spid="96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577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6690" name="Rectangle 2"/>
          <p:cNvSpPr>
            <a:spLocks noChangeArrowheads="1"/>
          </p:cNvSpPr>
          <p:nvPr/>
        </p:nvSpPr>
        <p:spPr bwMode="auto">
          <a:xfrm>
            <a:off x="228600" y="1359575"/>
            <a:ext cx="8763000" cy="4138851"/>
          </a:xfrm>
          <a:prstGeom prst="rect">
            <a:avLst/>
          </a:prstGeom>
          <a:solidFill>
            <a:schemeClr val="tx1">
              <a:alpha val="64999"/>
            </a:schemeClr>
          </a:solidFill>
          <a:ln w="25400">
            <a:solidFill>
              <a:srgbClr val="96969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86691" name="Text Box 3"/>
          <p:cNvSpPr txBox="1">
            <a:spLocks noChangeArrowheads="1"/>
          </p:cNvSpPr>
          <p:nvPr/>
        </p:nvSpPr>
        <p:spPr bwMode="auto">
          <a:xfrm>
            <a:off x="304800" y="1397675"/>
            <a:ext cx="861060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nSpc>
                <a:spcPct val="80000"/>
              </a:lnSpc>
            </a:pPr>
            <a:r>
              <a:rPr lang="en-US" b="0" dirty="0">
                <a:solidFill>
                  <a:srgbClr val="FFFF00"/>
                </a:solidFill>
                <a:latin typeface="Teen" pitchFamily="2" charset="0"/>
              </a:rPr>
              <a:t>Matthew 24:32-36</a:t>
            </a:r>
            <a:br>
              <a:rPr lang="en-US" b="0" dirty="0">
                <a:solidFill>
                  <a:srgbClr val="FFFF00"/>
                </a:solidFill>
                <a:latin typeface="Teen" pitchFamily="2" charset="0"/>
              </a:rPr>
            </a:br>
            <a:r>
              <a:rPr lang="en-US" b="0" dirty="0">
                <a:solidFill>
                  <a:srgbClr val="FFFF00"/>
                </a:solidFill>
                <a:latin typeface="Teen" pitchFamily="2" charset="0"/>
              </a:rPr>
              <a:t>32 </a:t>
            </a:r>
            <a:r>
              <a:rPr lang="en-US" b="0" dirty="0">
                <a:solidFill>
                  <a:schemeClr val="bg1"/>
                </a:solidFill>
                <a:latin typeface="Teen" pitchFamily="2" charset="0"/>
              </a:rPr>
              <a:t>Now learn a parable of the fig tree; When his branch is yet tender, and </a:t>
            </a:r>
            <a:r>
              <a:rPr lang="en-US" b="0" dirty="0" err="1">
                <a:solidFill>
                  <a:schemeClr val="bg1"/>
                </a:solidFill>
                <a:latin typeface="Teen" pitchFamily="2" charset="0"/>
              </a:rPr>
              <a:t>putteth</a:t>
            </a:r>
            <a:r>
              <a:rPr lang="en-US" b="0" dirty="0">
                <a:solidFill>
                  <a:schemeClr val="bg1"/>
                </a:solidFill>
                <a:latin typeface="Teen" pitchFamily="2" charset="0"/>
              </a:rPr>
              <a:t> forth leaves, ye know that summer is nigh:</a:t>
            </a:r>
            <a:r>
              <a:rPr lang="en-US" b="0" dirty="0">
                <a:solidFill>
                  <a:schemeClr val="folHlink"/>
                </a:solidFill>
                <a:latin typeface="Teen" pitchFamily="2" charset="0"/>
              </a:rPr>
              <a:t> </a:t>
            </a:r>
          </a:p>
          <a:p>
            <a:pPr>
              <a:lnSpc>
                <a:spcPct val="80000"/>
              </a:lnSpc>
            </a:pPr>
            <a:r>
              <a:rPr lang="en-US" b="0" dirty="0">
                <a:solidFill>
                  <a:srgbClr val="FFFF00"/>
                </a:solidFill>
                <a:latin typeface="Teen" pitchFamily="2" charset="0"/>
              </a:rPr>
              <a:t>33</a:t>
            </a:r>
            <a:r>
              <a:rPr lang="en-US" b="0" dirty="0">
                <a:solidFill>
                  <a:schemeClr val="folHlink"/>
                </a:solidFill>
                <a:latin typeface="Teen" pitchFamily="2" charset="0"/>
              </a:rPr>
              <a:t> </a:t>
            </a:r>
            <a:r>
              <a:rPr lang="en-US" b="0" dirty="0">
                <a:solidFill>
                  <a:schemeClr val="bg1"/>
                </a:solidFill>
                <a:latin typeface="Teen" pitchFamily="2" charset="0"/>
              </a:rPr>
              <a:t>So likewise ye, when ye shall see all these things, know that it is near, even at the doors.</a:t>
            </a:r>
            <a:r>
              <a:rPr lang="en-US" b="0" dirty="0">
                <a:solidFill>
                  <a:schemeClr val="folHlink"/>
                </a:solidFill>
                <a:latin typeface="Teen" pitchFamily="2" charset="0"/>
              </a:rPr>
              <a:t> </a:t>
            </a:r>
            <a:endParaRPr lang="en-US" b="0" dirty="0">
              <a:solidFill>
                <a:schemeClr val="bg1"/>
              </a:solidFill>
              <a:latin typeface="Teen"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86691"/>
                                        </p:tgtEl>
                                        <p:attrNameLst>
                                          <p:attrName>style.visibility</p:attrName>
                                        </p:attrNameLst>
                                      </p:cBhvr>
                                      <p:to>
                                        <p:strVal val="visible"/>
                                      </p:to>
                                    </p:set>
                                    <p:animEffect transition="in" filter="fade">
                                      <p:cBhvr>
                                        <p:cTn id="7" dur="500"/>
                                        <p:tgtEl>
                                          <p:spTgt spid="95866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86690"/>
                                        </p:tgtEl>
                                        <p:attrNameLst>
                                          <p:attrName>style.visibility</p:attrName>
                                        </p:attrNameLst>
                                      </p:cBhvr>
                                      <p:to>
                                        <p:strVal val="visible"/>
                                      </p:to>
                                    </p:set>
                                    <p:animEffect transition="in" filter="fade">
                                      <p:cBhvr>
                                        <p:cTn id="10" dur="500"/>
                                        <p:tgtEl>
                                          <p:spTgt spid="9586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6690" grpId="0" animBg="1"/>
      <p:bldP spid="958669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6018" name="Rectangle 2"/>
          <p:cNvSpPr>
            <a:spLocks noChangeArrowheads="1"/>
          </p:cNvSpPr>
          <p:nvPr/>
        </p:nvSpPr>
        <p:spPr bwMode="auto">
          <a:xfrm>
            <a:off x="228600" y="871236"/>
            <a:ext cx="8763000" cy="5115528"/>
          </a:xfrm>
          <a:prstGeom prst="rect">
            <a:avLst/>
          </a:prstGeom>
          <a:solidFill>
            <a:schemeClr val="tx1">
              <a:alpha val="64999"/>
            </a:schemeClr>
          </a:solidFill>
          <a:ln w="25400">
            <a:solidFill>
              <a:srgbClr val="96969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6019" name="Text Box 3"/>
          <p:cNvSpPr txBox="1">
            <a:spLocks noChangeArrowheads="1"/>
          </p:cNvSpPr>
          <p:nvPr/>
        </p:nvSpPr>
        <p:spPr bwMode="auto">
          <a:xfrm>
            <a:off x="304800" y="909336"/>
            <a:ext cx="8610600" cy="503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nSpc>
                <a:spcPct val="80000"/>
              </a:lnSpc>
            </a:pPr>
            <a:r>
              <a:rPr lang="en-US" b="0" dirty="0">
                <a:solidFill>
                  <a:srgbClr val="FFFF00"/>
                </a:solidFill>
                <a:latin typeface="Teen" pitchFamily="2" charset="0"/>
              </a:rPr>
              <a:t>Matthew 24:32-36</a:t>
            </a:r>
            <a:br>
              <a:rPr lang="en-US" b="0" dirty="0">
                <a:solidFill>
                  <a:srgbClr val="FFFF00"/>
                </a:solidFill>
                <a:latin typeface="Teen" pitchFamily="2" charset="0"/>
              </a:rPr>
            </a:br>
            <a:r>
              <a:rPr lang="en-US" b="0" dirty="0">
                <a:solidFill>
                  <a:srgbClr val="FFFF00"/>
                </a:solidFill>
                <a:latin typeface="Teen" pitchFamily="2" charset="0"/>
              </a:rPr>
              <a:t>34 </a:t>
            </a:r>
            <a:r>
              <a:rPr lang="en-US" b="0" dirty="0">
                <a:solidFill>
                  <a:schemeClr val="bg1"/>
                </a:solidFill>
                <a:latin typeface="Teen" pitchFamily="2" charset="0"/>
              </a:rPr>
              <a:t>Verily I say unto you, This generation shall not pass, till all these things be fulfilled.</a:t>
            </a:r>
            <a:r>
              <a:rPr lang="en-US" b="0" dirty="0">
                <a:solidFill>
                  <a:schemeClr val="folHlink"/>
                </a:solidFill>
                <a:latin typeface="Teen" pitchFamily="2" charset="0"/>
              </a:rPr>
              <a:t> </a:t>
            </a:r>
          </a:p>
          <a:p>
            <a:pPr>
              <a:lnSpc>
                <a:spcPct val="80000"/>
              </a:lnSpc>
            </a:pPr>
            <a:r>
              <a:rPr lang="en-US" b="0" dirty="0">
                <a:solidFill>
                  <a:srgbClr val="FFFF00"/>
                </a:solidFill>
                <a:latin typeface="Teen" pitchFamily="2" charset="0"/>
              </a:rPr>
              <a:t>35 </a:t>
            </a:r>
            <a:r>
              <a:rPr lang="en-US" b="0" dirty="0">
                <a:solidFill>
                  <a:schemeClr val="bg1"/>
                </a:solidFill>
                <a:latin typeface="Teen" pitchFamily="2" charset="0"/>
              </a:rPr>
              <a:t>Heaven and earth shall pass away, but my words shall not pass away. </a:t>
            </a:r>
          </a:p>
          <a:p>
            <a:pPr>
              <a:lnSpc>
                <a:spcPct val="80000"/>
              </a:lnSpc>
            </a:pPr>
            <a:r>
              <a:rPr lang="en-US" b="0" dirty="0">
                <a:solidFill>
                  <a:srgbClr val="FFFF00"/>
                </a:solidFill>
                <a:latin typeface="Teen" pitchFamily="2" charset="0"/>
              </a:rPr>
              <a:t>36</a:t>
            </a:r>
            <a:r>
              <a:rPr lang="en-US" b="0" dirty="0">
                <a:solidFill>
                  <a:schemeClr val="folHlink"/>
                </a:solidFill>
                <a:latin typeface="Teen" pitchFamily="2" charset="0"/>
              </a:rPr>
              <a:t> </a:t>
            </a:r>
            <a:r>
              <a:rPr lang="en-US" b="0" dirty="0">
                <a:solidFill>
                  <a:schemeClr val="bg1"/>
                </a:solidFill>
                <a:latin typeface="Teen" pitchFamily="2" charset="0"/>
              </a:rPr>
              <a:t>But of that day and hour </a:t>
            </a:r>
            <a:r>
              <a:rPr lang="en-US" b="0" dirty="0" err="1">
                <a:solidFill>
                  <a:schemeClr val="bg1"/>
                </a:solidFill>
                <a:latin typeface="Teen" pitchFamily="2" charset="0"/>
              </a:rPr>
              <a:t>knoweth</a:t>
            </a:r>
            <a:r>
              <a:rPr lang="en-US" b="0" dirty="0">
                <a:solidFill>
                  <a:schemeClr val="bg1"/>
                </a:solidFill>
                <a:latin typeface="Teen" pitchFamily="2" charset="0"/>
              </a:rPr>
              <a:t> no man, no, not the angels of heaven, but my Father only. </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8066" name="Text Box 2"/>
          <p:cNvSpPr txBox="1">
            <a:spLocks noChangeArrowheads="1"/>
          </p:cNvSpPr>
          <p:nvPr/>
        </p:nvSpPr>
        <p:spPr bwMode="auto">
          <a:xfrm>
            <a:off x="228600" y="774700"/>
            <a:ext cx="8686800" cy="506412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800" b="0">
                <a:solidFill>
                  <a:srgbClr val="FFFF66"/>
                </a:solidFill>
                <a:latin typeface="Albertus Medium" pitchFamily="34" charset="0"/>
              </a:rPr>
              <a:t>The Parable of the</a:t>
            </a:r>
            <a:br>
              <a:rPr lang="en-US" sz="6800" b="0">
                <a:solidFill>
                  <a:srgbClr val="FFFF66"/>
                </a:solidFill>
                <a:latin typeface="Albertus Medium" pitchFamily="34" charset="0"/>
              </a:rPr>
            </a:br>
            <a:r>
              <a:rPr lang="en-US" sz="6800" b="0">
                <a:solidFill>
                  <a:srgbClr val="FFFF66"/>
                </a:solidFill>
                <a:latin typeface="Albertus Medium" pitchFamily="34" charset="0"/>
              </a:rPr>
              <a:t>Fig Tree is a vivid</a:t>
            </a:r>
            <a:br>
              <a:rPr lang="en-US" sz="6800" b="0">
                <a:solidFill>
                  <a:srgbClr val="FFFF66"/>
                </a:solidFill>
                <a:latin typeface="Albertus Medium" pitchFamily="34" charset="0"/>
              </a:rPr>
            </a:br>
            <a:r>
              <a:rPr lang="en-US" sz="6800" b="0">
                <a:solidFill>
                  <a:srgbClr val="FFFF66"/>
                </a:solidFill>
                <a:latin typeface="Albertus Medium" pitchFamily="34" charset="0"/>
              </a:rPr>
              <a:t>and understandable illustration to HELP the Disciples, NOT confuse the Disciples!</a:t>
            </a:r>
            <a:endParaRPr lang="en-US" sz="6800" b="0" i="1">
              <a:solidFill>
                <a:srgbClr val="FFFF66"/>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88066"/>
                                        </p:tgtEl>
                                        <p:attrNameLst>
                                          <p:attrName>style.visibility</p:attrName>
                                        </p:attrNameLst>
                                      </p:cBhvr>
                                      <p:to>
                                        <p:strVal val="visible"/>
                                      </p:to>
                                    </p:set>
                                    <p:animEffect transition="in" filter="fade">
                                      <p:cBhvr>
                                        <p:cTn id="7" dur="500"/>
                                        <p:tgtEl>
                                          <p:spTgt spid="96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806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0114" name="Rectangle 2"/>
          <p:cNvSpPr>
            <a:spLocks noChangeArrowheads="1"/>
          </p:cNvSpPr>
          <p:nvPr/>
        </p:nvSpPr>
        <p:spPr bwMode="auto">
          <a:xfrm>
            <a:off x="203200" y="1852017"/>
            <a:ext cx="8763000" cy="3153966"/>
          </a:xfrm>
          <a:prstGeom prst="rect">
            <a:avLst/>
          </a:prstGeom>
          <a:solidFill>
            <a:schemeClr val="tx1">
              <a:alpha val="64999"/>
            </a:schemeClr>
          </a:solidFill>
          <a:ln w="25400">
            <a:solidFill>
              <a:srgbClr val="96969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90115" name="Text Box 3"/>
          <p:cNvSpPr txBox="1">
            <a:spLocks noChangeArrowheads="1"/>
          </p:cNvSpPr>
          <p:nvPr/>
        </p:nvSpPr>
        <p:spPr bwMode="auto">
          <a:xfrm>
            <a:off x="279400" y="1890117"/>
            <a:ext cx="8610600"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nSpc>
                <a:spcPct val="80000"/>
              </a:lnSpc>
            </a:pPr>
            <a:r>
              <a:rPr lang="en-US" b="0" dirty="0">
                <a:solidFill>
                  <a:srgbClr val="FFFF00"/>
                </a:solidFill>
                <a:latin typeface="Teen" pitchFamily="2" charset="0"/>
              </a:rPr>
              <a:t>Mark 4:11</a:t>
            </a:r>
            <a:r>
              <a:rPr lang="en-US" b="0" dirty="0">
                <a:solidFill>
                  <a:schemeClr val="folHlink"/>
                </a:solidFill>
                <a:latin typeface="Teen" pitchFamily="2" charset="0"/>
              </a:rPr>
              <a:t/>
            </a:r>
            <a:br>
              <a:rPr lang="en-US" b="0" dirty="0">
                <a:solidFill>
                  <a:schemeClr val="folHlink"/>
                </a:solidFill>
                <a:latin typeface="Teen" pitchFamily="2" charset="0"/>
              </a:rPr>
            </a:br>
            <a:r>
              <a:rPr lang="en-US" b="0" dirty="0">
                <a:solidFill>
                  <a:schemeClr val="bg1"/>
                </a:solidFill>
                <a:latin typeface="Teen" pitchFamily="2" charset="0"/>
              </a:rPr>
              <a:t>And he said unto them, Unto you it is given to know the mystery of the kingdom of God: but unto them that are without, all these things are done in parables: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90115"/>
                                        </p:tgtEl>
                                        <p:attrNameLst>
                                          <p:attrName>style.visibility</p:attrName>
                                        </p:attrNameLst>
                                      </p:cBhvr>
                                      <p:to>
                                        <p:strVal val="visible"/>
                                      </p:to>
                                    </p:set>
                                    <p:animEffect transition="in" filter="fade">
                                      <p:cBhvr>
                                        <p:cTn id="7" dur="500"/>
                                        <p:tgtEl>
                                          <p:spTgt spid="96901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90114"/>
                                        </p:tgtEl>
                                        <p:attrNameLst>
                                          <p:attrName>style.visibility</p:attrName>
                                        </p:attrNameLst>
                                      </p:cBhvr>
                                      <p:to>
                                        <p:strVal val="visible"/>
                                      </p:to>
                                    </p:set>
                                    <p:animEffect transition="in" filter="fade">
                                      <p:cBhvr>
                                        <p:cTn id="10" dur="500"/>
                                        <p:tgtEl>
                                          <p:spTgt spid="96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0114" grpId="0" animBg="1"/>
      <p:bldP spid="969011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2162" name="Text Box 2"/>
          <p:cNvSpPr txBox="1">
            <a:spLocks noChangeArrowheads="1"/>
          </p:cNvSpPr>
          <p:nvPr/>
        </p:nvSpPr>
        <p:spPr bwMode="auto">
          <a:xfrm>
            <a:off x="315913" y="1257300"/>
            <a:ext cx="8523287" cy="418782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5600" b="0">
                <a:solidFill>
                  <a:schemeClr val="bg1"/>
                </a:solidFill>
                <a:latin typeface="Albertus Medium" pitchFamily="34" charset="0"/>
              </a:rPr>
              <a:t>Jesus spoke in parables to help people who wanted to see the truth </a:t>
            </a:r>
            <a:r>
              <a:rPr lang="en-US" sz="5600" b="0" i="1">
                <a:solidFill>
                  <a:schemeClr val="bg1"/>
                </a:solidFill>
                <a:latin typeface="Albertus Medium" pitchFamily="34" charset="0"/>
              </a:rPr>
              <a:t>(to be able to see it)</a:t>
            </a:r>
            <a:r>
              <a:rPr lang="en-US" sz="5600" b="0">
                <a:solidFill>
                  <a:schemeClr val="bg1"/>
                </a:solidFill>
                <a:latin typeface="Albertus Medium" pitchFamily="34" charset="0"/>
              </a:rPr>
              <a:t> and to those who didn’t, it was concealed and not understood</a:t>
            </a:r>
            <a:endParaRPr lang="en-US" sz="5600" b="0" i="1">
              <a:solidFill>
                <a:schemeClr val="bg1"/>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92162"/>
                                        </p:tgtEl>
                                        <p:attrNameLst>
                                          <p:attrName>style.visibility</p:attrName>
                                        </p:attrNameLst>
                                      </p:cBhvr>
                                      <p:to>
                                        <p:strVal val="visible"/>
                                      </p:to>
                                    </p:set>
                                    <p:animEffect transition="in" filter="fade">
                                      <p:cBhvr>
                                        <p:cTn id="7" dur="500"/>
                                        <p:tgtEl>
                                          <p:spTgt spid="96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216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4210" name="Rectangle 2"/>
          <p:cNvSpPr>
            <a:spLocks noChangeArrowheads="1"/>
          </p:cNvSpPr>
          <p:nvPr/>
        </p:nvSpPr>
        <p:spPr bwMode="auto">
          <a:xfrm>
            <a:off x="228600" y="829013"/>
            <a:ext cx="8763000" cy="5199975"/>
          </a:xfrm>
          <a:prstGeom prst="rect">
            <a:avLst/>
          </a:prstGeom>
          <a:solidFill>
            <a:schemeClr val="tx1">
              <a:alpha val="64999"/>
            </a:schemeClr>
          </a:solidFill>
          <a:ln w="25400">
            <a:solidFill>
              <a:srgbClr val="96969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94211" name="Text Box 3"/>
          <p:cNvSpPr txBox="1">
            <a:spLocks noChangeArrowheads="1"/>
          </p:cNvSpPr>
          <p:nvPr/>
        </p:nvSpPr>
        <p:spPr bwMode="auto">
          <a:xfrm>
            <a:off x="304800" y="867113"/>
            <a:ext cx="8610600" cy="512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nSpc>
                <a:spcPct val="80000"/>
              </a:lnSpc>
            </a:pPr>
            <a:r>
              <a:rPr lang="en-US" sz="3700" b="0" dirty="0">
                <a:solidFill>
                  <a:srgbClr val="FFFF00"/>
                </a:solidFill>
                <a:latin typeface="Teen" pitchFamily="2" charset="0"/>
              </a:rPr>
              <a:t>Matthew </a:t>
            </a:r>
            <a:r>
              <a:rPr lang="en-US" sz="3700" b="0" dirty="0" smtClean="0">
                <a:solidFill>
                  <a:srgbClr val="FFFF00"/>
                </a:solidFill>
                <a:latin typeface="Teen" pitchFamily="2" charset="0"/>
              </a:rPr>
              <a:t>24:32-34</a:t>
            </a:r>
            <a:r>
              <a:rPr lang="en-US" sz="3700" b="0" dirty="0">
                <a:solidFill>
                  <a:srgbClr val="FFFF00"/>
                </a:solidFill>
                <a:latin typeface="Teen" pitchFamily="2" charset="0"/>
              </a:rPr>
              <a:t/>
            </a:r>
            <a:br>
              <a:rPr lang="en-US" sz="3700" b="0" dirty="0">
                <a:solidFill>
                  <a:srgbClr val="FFFF00"/>
                </a:solidFill>
                <a:latin typeface="Teen" pitchFamily="2" charset="0"/>
              </a:rPr>
            </a:br>
            <a:r>
              <a:rPr lang="en-US" sz="3700" b="0" dirty="0">
                <a:solidFill>
                  <a:srgbClr val="FFFF00"/>
                </a:solidFill>
                <a:latin typeface="Teen" pitchFamily="2" charset="0"/>
              </a:rPr>
              <a:t>32 </a:t>
            </a:r>
            <a:r>
              <a:rPr lang="en-US" sz="3700" b="0" dirty="0">
                <a:solidFill>
                  <a:schemeClr val="bg1"/>
                </a:solidFill>
                <a:latin typeface="Teen" pitchFamily="2" charset="0"/>
              </a:rPr>
              <a:t>Now learn a parable of the fig tree; When his branch is yet tender, and </a:t>
            </a:r>
            <a:r>
              <a:rPr lang="en-US" sz="3700" b="0" dirty="0" err="1">
                <a:solidFill>
                  <a:schemeClr val="bg1"/>
                </a:solidFill>
                <a:latin typeface="Teen" pitchFamily="2" charset="0"/>
              </a:rPr>
              <a:t>putteth</a:t>
            </a:r>
            <a:r>
              <a:rPr lang="en-US" sz="3700" b="0" dirty="0">
                <a:solidFill>
                  <a:schemeClr val="bg1"/>
                </a:solidFill>
                <a:latin typeface="Teen" pitchFamily="2" charset="0"/>
              </a:rPr>
              <a:t> forth leaves, ye know that summer is nigh:</a:t>
            </a:r>
            <a:r>
              <a:rPr lang="en-US" sz="3700" b="0" dirty="0">
                <a:solidFill>
                  <a:schemeClr val="folHlink"/>
                </a:solidFill>
                <a:latin typeface="Teen" pitchFamily="2" charset="0"/>
              </a:rPr>
              <a:t> </a:t>
            </a:r>
          </a:p>
          <a:p>
            <a:pPr>
              <a:lnSpc>
                <a:spcPct val="80000"/>
              </a:lnSpc>
            </a:pPr>
            <a:r>
              <a:rPr lang="en-US" sz="3700" b="0" dirty="0">
                <a:solidFill>
                  <a:srgbClr val="FFFF00"/>
                </a:solidFill>
                <a:latin typeface="Teen" pitchFamily="2" charset="0"/>
              </a:rPr>
              <a:t>33</a:t>
            </a:r>
            <a:r>
              <a:rPr lang="en-US" sz="3700" b="0" dirty="0">
                <a:solidFill>
                  <a:schemeClr val="folHlink"/>
                </a:solidFill>
                <a:latin typeface="Teen" pitchFamily="2" charset="0"/>
              </a:rPr>
              <a:t> </a:t>
            </a:r>
            <a:r>
              <a:rPr lang="en-US" sz="3700" b="0" dirty="0">
                <a:solidFill>
                  <a:schemeClr val="bg1"/>
                </a:solidFill>
                <a:latin typeface="Teen" pitchFamily="2" charset="0"/>
              </a:rPr>
              <a:t>So likewise ye, when ye shall see all these things, know that it is near, even at the doors.</a:t>
            </a:r>
            <a:r>
              <a:rPr lang="en-US" sz="3700" b="0" dirty="0">
                <a:solidFill>
                  <a:schemeClr val="folHlink"/>
                </a:solidFill>
                <a:latin typeface="Teen" pitchFamily="2" charset="0"/>
              </a:rPr>
              <a:t> </a:t>
            </a:r>
            <a:br>
              <a:rPr lang="en-US" sz="3700" b="0" dirty="0">
                <a:solidFill>
                  <a:schemeClr val="folHlink"/>
                </a:solidFill>
                <a:latin typeface="Teen" pitchFamily="2" charset="0"/>
              </a:rPr>
            </a:br>
            <a:r>
              <a:rPr lang="en-US" sz="3700" b="0" dirty="0">
                <a:solidFill>
                  <a:srgbClr val="FFFF00"/>
                </a:solidFill>
                <a:latin typeface="Teen" pitchFamily="2" charset="0"/>
              </a:rPr>
              <a:t>34</a:t>
            </a:r>
            <a:r>
              <a:rPr lang="en-US" sz="3700" b="0" dirty="0">
                <a:solidFill>
                  <a:schemeClr val="folHlink"/>
                </a:solidFill>
                <a:latin typeface="Teen" pitchFamily="2" charset="0"/>
              </a:rPr>
              <a:t> </a:t>
            </a:r>
            <a:r>
              <a:rPr lang="en-US" sz="3700" b="0" dirty="0">
                <a:solidFill>
                  <a:schemeClr val="bg1"/>
                </a:solidFill>
                <a:latin typeface="Teen" pitchFamily="2" charset="0"/>
              </a:rPr>
              <a:t>Verily I say unto you, This generation shall not pass, till all these things be fulfilled.</a:t>
            </a:r>
            <a:r>
              <a:rPr lang="en-US" sz="3700" b="0" dirty="0">
                <a:latin typeface="Teen" pitchFamily="2"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94211"/>
                                        </p:tgtEl>
                                        <p:attrNameLst>
                                          <p:attrName>style.visibility</p:attrName>
                                        </p:attrNameLst>
                                      </p:cBhvr>
                                      <p:to>
                                        <p:strVal val="visible"/>
                                      </p:to>
                                    </p:set>
                                    <p:animEffect transition="in" filter="fade">
                                      <p:cBhvr>
                                        <p:cTn id="7" dur="500"/>
                                        <p:tgtEl>
                                          <p:spTgt spid="96942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94210"/>
                                        </p:tgtEl>
                                        <p:attrNameLst>
                                          <p:attrName>style.visibility</p:attrName>
                                        </p:attrNameLst>
                                      </p:cBhvr>
                                      <p:to>
                                        <p:strVal val="visible"/>
                                      </p:to>
                                    </p:set>
                                    <p:animEffect transition="in" filter="fade">
                                      <p:cBhvr>
                                        <p:cTn id="10" dur="500"/>
                                        <p:tgtEl>
                                          <p:spTgt spid="96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4210" grpId="0" animBg="1"/>
      <p:bldP spid="969421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82" name="Text Box 2"/>
          <p:cNvSpPr txBox="1">
            <a:spLocks noChangeArrowheads="1"/>
          </p:cNvSpPr>
          <p:nvPr/>
        </p:nvSpPr>
        <p:spPr bwMode="auto">
          <a:xfrm>
            <a:off x="0" y="180975"/>
            <a:ext cx="9144000" cy="76200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5500" b="0">
                <a:solidFill>
                  <a:srgbClr val="66FFFF"/>
                </a:solidFill>
                <a:latin typeface="Albertus Medium" pitchFamily="34" charset="0"/>
              </a:rPr>
              <a:t>3 VIEWS OF THE PARABLE</a:t>
            </a:r>
            <a:endParaRPr lang="en-US" sz="5500" b="0" i="1">
              <a:solidFill>
                <a:srgbClr val="66FFFF"/>
              </a:solidFill>
              <a:latin typeface="Albertus Medium" pitchFamily="34" charset="0"/>
            </a:endParaRPr>
          </a:p>
        </p:txBody>
      </p:sp>
      <p:sp>
        <p:nvSpPr>
          <p:cNvPr id="9697283" name="Rectangle 3"/>
          <p:cNvSpPr>
            <a:spLocks noChangeArrowheads="1"/>
          </p:cNvSpPr>
          <p:nvPr/>
        </p:nvSpPr>
        <p:spPr bwMode="auto">
          <a:xfrm>
            <a:off x="0" y="1651000"/>
            <a:ext cx="9144000" cy="3381375"/>
          </a:xfrm>
          <a:prstGeom prst="rect">
            <a:avLst/>
          </a:prstGeom>
          <a:solidFill>
            <a:schemeClr val="tx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97284" name="Text Box 4"/>
          <p:cNvSpPr txBox="1">
            <a:spLocks noChangeArrowheads="1"/>
          </p:cNvSpPr>
          <p:nvPr/>
        </p:nvSpPr>
        <p:spPr bwMode="auto">
          <a:xfrm>
            <a:off x="185738" y="1795463"/>
            <a:ext cx="8767762"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1320" dir="2319588" algn="ctr" rotWithShape="0">
                    <a:schemeClr val="tx1"/>
                  </a:outerShdw>
                </a:effectLst>
              </a14:hiddenEffects>
            </a:ext>
          </a:extLst>
        </p:spPr>
        <p:txBody>
          <a:bodyPr>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nSpc>
                <a:spcPct val="80000"/>
              </a:lnSpc>
              <a:spcAft>
                <a:spcPct val="25000"/>
              </a:spcAft>
              <a:buClr>
                <a:srgbClr val="FFFF99"/>
              </a:buClr>
              <a:buFont typeface="Wingdings" pitchFamily="2" charset="2"/>
              <a:buAutoNum type="arabicPeriod"/>
            </a:pPr>
            <a:r>
              <a:rPr lang="en-US" sz="5000" b="0">
                <a:solidFill>
                  <a:schemeClr val="bg1"/>
                </a:solidFill>
                <a:latin typeface="Albertus Medium" pitchFamily="34" charset="0"/>
              </a:rPr>
              <a:t>Jesus was coming back very</a:t>
            </a:r>
            <a:br>
              <a:rPr lang="en-US" sz="5000" b="0">
                <a:solidFill>
                  <a:schemeClr val="bg1"/>
                </a:solidFill>
                <a:latin typeface="Albertus Medium" pitchFamily="34" charset="0"/>
              </a:rPr>
            </a:br>
            <a:r>
              <a:rPr lang="en-US" sz="5000" b="0">
                <a:solidFill>
                  <a:schemeClr val="bg1"/>
                </a:solidFill>
                <a:latin typeface="Albertus Medium" pitchFamily="34" charset="0"/>
              </a:rPr>
              <a:t> soon and ‘this generation’</a:t>
            </a:r>
            <a:br>
              <a:rPr lang="en-US" sz="5000" b="0">
                <a:solidFill>
                  <a:schemeClr val="bg1"/>
                </a:solidFill>
                <a:latin typeface="Albertus Medium" pitchFamily="34" charset="0"/>
              </a:rPr>
            </a:br>
            <a:r>
              <a:rPr lang="en-US" sz="5000" b="0">
                <a:solidFill>
                  <a:schemeClr val="bg1"/>
                </a:solidFill>
                <a:latin typeface="Albertus Medium" pitchFamily="34" charset="0"/>
              </a:rPr>
              <a:t> means the disciples would</a:t>
            </a:r>
            <a:br>
              <a:rPr lang="en-US" sz="5000" b="0">
                <a:solidFill>
                  <a:schemeClr val="bg1"/>
                </a:solidFill>
                <a:latin typeface="Albertus Medium" pitchFamily="34" charset="0"/>
              </a:rPr>
            </a:br>
            <a:r>
              <a:rPr lang="en-US" sz="5000" b="0">
                <a:solidFill>
                  <a:schemeClr val="bg1"/>
                </a:solidFill>
                <a:latin typeface="Albertus Medium" pitchFamily="34" charset="0"/>
              </a:rPr>
              <a:t> not pass away before He</a:t>
            </a:r>
            <a:br>
              <a:rPr lang="en-US" sz="5000" b="0">
                <a:solidFill>
                  <a:schemeClr val="bg1"/>
                </a:solidFill>
                <a:latin typeface="Albertus Medium" pitchFamily="34" charset="0"/>
              </a:rPr>
            </a:br>
            <a:r>
              <a:rPr lang="en-US" sz="5000" b="0">
                <a:solidFill>
                  <a:schemeClr val="bg1"/>
                </a:solidFill>
                <a:latin typeface="Albertus Medium" pitchFamily="34" charset="0"/>
              </a:rPr>
              <a:t> returned</a:t>
            </a:r>
            <a:endParaRPr lang="en-US" sz="3400" b="0">
              <a:solidFill>
                <a:schemeClr val="bg1"/>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697282"/>
                                        </p:tgtEl>
                                        <p:attrNameLst>
                                          <p:attrName>style.visibility</p:attrName>
                                        </p:attrNameLst>
                                      </p:cBhvr>
                                      <p:to>
                                        <p:strVal val="visible"/>
                                      </p:to>
                                    </p:set>
                                    <p:animEffect transition="in" filter="fade">
                                      <p:cBhvr>
                                        <p:cTn id="7" dur="500"/>
                                        <p:tgtEl>
                                          <p:spTgt spid="9697282"/>
                                        </p:tgtEl>
                                      </p:cBhvr>
                                    </p:animEffect>
                                    <p:anim calcmode="lin" valueType="num">
                                      <p:cBhvr>
                                        <p:cTn id="8" dur="500" fill="hold"/>
                                        <p:tgtEl>
                                          <p:spTgt spid="9697282"/>
                                        </p:tgtEl>
                                        <p:attrNameLst>
                                          <p:attrName>ppt_x</p:attrName>
                                        </p:attrNameLst>
                                      </p:cBhvr>
                                      <p:tavLst>
                                        <p:tav tm="0">
                                          <p:val>
                                            <p:strVal val="#ppt_x"/>
                                          </p:val>
                                        </p:tav>
                                        <p:tav tm="100000">
                                          <p:val>
                                            <p:strVal val="#ppt_x"/>
                                          </p:val>
                                        </p:tav>
                                      </p:tavLst>
                                    </p:anim>
                                    <p:anim calcmode="lin" valueType="num">
                                      <p:cBhvr>
                                        <p:cTn id="9" dur="500" fill="hold"/>
                                        <p:tgtEl>
                                          <p:spTgt spid="969728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36" fill="hold" nodeType="clickEffect">
                                  <p:stCondLst>
                                    <p:cond delay="0"/>
                                  </p:stCondLst>
                                  <p:childTnLst>
                                    <p:set>
                                      <p:cBhvr>
                                        <p:cTn id="13" dur="1" fill="hold">
                                          <p:stCondLst>
                                            <p:cond delay="0"/>
                                          </p:stCondLst>
                                        </p:cTn>
                                        <p:tgtEl>
                                          <p:spTgt spid="9697284">
                                            <p:txEl>
                                              <p:pRg st="0" end="0"/>
                                            </p:txEl>
                                          </p:spTgt>
                                        </p:tgtEl>
                                        <p:attrNameLst>
                                          <p:attrName>style.visibility</p:attrName>
                                        </p:attrNameLst>
                                      </p:cBhvr>
                                      <p:to>
                                        <p:strVal val="visible"/>
                                      </p:to>
                                    </p:set>
                                    <p:anim calcmode="lin" valueType="num">
                                      <p:cBhvr>
                                        <p:cTn id="14" dur="500" fill="hold"/>
                                        <p:tgtEl>
                                          <p:spTgt spid="9697284">
                                            <p:txEl>
                                              <p:pRg st="0" end="0"/>
                                            </p:txEl>
                                          </p:spTgt>
                                        </p:tgtEl>
                                        <p:attrNameLst>
                                          <p:attrName>ppt_w</p:attrName>
                                        </p:attrNameLst>
                                      </p:cBhvr>
                                      <p:tavLst>
                                        <p:tav tm="0">
                                          <p:val>
                                            <p:strVal val="(6*min(max(#ppt_w*#ppt_h,.3),1)-7.4)/-.7*#ppt_w"/>
                                          </p:val>
                                        </p:tav>
                                        <p:tav tm="100000">
                                          <p:val>
                                            <p:strVal val="#ppt_w"/>
                                          </p:val>
                                        </p:tav>
                                      </p:tavLst>
                                    </p:anim>
                                    <p:anim calcmode="lin" valueType="num">
                                      <p:cBhvr>
                                        <p:cTn id="15" dur="500" fill="hold"/>
                                        <p:tgtEl>
                                          <p:spTgt spid="9697284">
                                            <p:txEl>
                                              <p:pRg st="0" end="0"/>
                                            </p:txEl>
                                          </p:spTgt>
                                        </p:tgtEl>
                                        <p:attrNameLst>
                                          <p:attrName>ppt_h</p:attrName>
                                        </p:attrNameLst>
                                      </p:cBhvr>
                                      <p:tavLst>
                                        <p:tav tm="0">
                                          <p:val>
                                            <p:strVal val="(6*min(max(#ppt_w*#ppt_h,.3),1)-7.4)/-.7*#ppt_h"/>
                                          </p:val>
                                        </p:tav>
                                        <p:tav tm="100000">
                                          <p:val>
                                            <p:strVal val="#ppt_h"/>
                                          </p:val>
                                        </p:tav>
                                      </p:tavLst>
                                    </p:anim>
                                    <p:anim calcmode="lin" valueType="num">
                                      <p:cBhvr>
                                        <p:cTn id="16" dur="500" fill="hold"/>
                                        <p:tgtEl>
                                          <p:spTgt spid="9697284">
                                            <p:txEl>
                                              <p:pRg st="0" end="0"/>
                                            </p:txEl>
                                          </p:spTgt>
                                        </p:tgtEl>
                                        <p:attrNameLst>
                                          <p:attrName>ppt_x</p:attrName>
                                        </p:attrNameLst>
                                      </p:cBhvr>
                                      <p:tavLst>
                                        <p:tav tm="0">
                                          <p:val>
                                            <p:fltVal val="0.5"/>
                                          </p:val>
                                        </p:tav>
                                        <p:tav tm="100000">
                                          <p:val>
                                            <p:strVal val="#ppt_x"/>
                                          </p:val>
                                        </p:tav>
                                      </p:tavLst>
                                    </p:anim>
                                    <p:anim calcmode="lin" valueType="num">
                                      <p:cBhvr>
                                        <p:cTn id="17" dur="500" fill="hold"/>
                                        <p:tgtEl>
                                          <p:spTgt spid="9697284">
                                            <p:txEl>
                                              <p:pRg st="0" end="0"/>
                                            </p:txEl>
                                          </p:spTgt>
                                        </p:tgtEl>
                                        <p:attrNameLst>
                                          <p:attrName>ppt_y</p:attrName>
                                        </p:attrNameLst>
                                      </p:cBhvr>
                                      <p:tavLst>
                                        <p:tav tm="0">
                                          <p:val>
                                            <p:strVal val="1+(6*min(max(#ppt_w*#ppt_h,.3),1)-7.4)/-.7*#ppt_h/2"/>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9697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282" grpId="0" autoUpdateAnimBg="0"/>
      <p:bldP spid="969728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3378" name="Text Box 2"/>
          <p:cNvSpPr txBox="1">
            <a:spLocks noChangeArrowheads="1"/>
          </p:cNvSpPr>
          <p:nvPr/>
        </p:nvSpPr>
        <p:spPr bwMode="auto">
          <a:xfrm>
            <a:off x="228600" y="965200"/>
            <a:ext cx="8686800" cy="460057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7400" b="0">
                <a:solidFill>
                  <a:srgbClr val="FFFF99"/>
                </a:solidFill>
                <a:latin typeface="Albertus Medium" pitchFamily="34" charset="0"/>
              </a:rPr>
              <a:t>One out of every</a:t>
            </a:r>
            <a:br>
              <a:rPr lang="en-US" sz="7400" b="0">
                <a:solidFill>
                  <a:srgbClr val="FFFF99"/>
                </a:solidFill>
                <a:latin typeface="Albertus Medium" pitchFamily="34" charset="0"/>
              </a:rPr>
            </a:br>
            <a:r>
              <a:rPr lang="en-US" sz="7400" b="0">
                <a:solidFill>
                  <a:srgbClr val="FFFF99"/>
                </a:solidFill>
                <a:latin typeface="Albertus Medium" pitchFamily="34" charset="0"/>
              </a:rPr>
              <a:t>30 Bible verses mentions the return of Jesus Christ or</a:t>
            </a:r>
            <a:br>
              <a:rPr lang="en-US" sz="7400" b="0">
                <a:solidFill>
                  <a:srgbClr val="FFFF99"/>
                </a:solidFill>
                <a:latin typeface="Albertus Medium" pitchFamily="34" charset="0"/>
              </a:rPr>
            </a:br>
            <a:r>
              <a:rPr lang="en-US" sz="7400" b="0">
                <a:solidFill>
                  <a:srgbClr val="FFFF99"/>
                </a:solidFill>
                <a:latin typeface="Albertus Medium" pitchFamily="34" charset="0"/>
              </a:rPr>
              <a:t>the end of the world</a:t>
            </a:r>
            <a:endParaRPr lang="en-US" sz="7400" b="0" i="1">
              <a:solidFill>
                <a:srgbClr val="FFFF99"/>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73378"/>
                                        </p:tgtEl>
                                        <p:attrNameLst>
                                          <p:attrName>style.visibility</p:attrName>
                                        </p:attrNameLst>
                                      </p:cBhvr>
                                      <p:to>
                                        <p:strVal val="visible"/>
                                      </p:to>
                                    </p:set>
                                    <p:animEffect transition="in" filter="fade">
                                      <p:cBhvr>
                                        <p:cTn id="7" dur="500"/>
                                        <p:tgtEl>
                                          <p:spTgt spid="9573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337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0355" name="Rectangle 3"/>
          <p:cNvSpPr>
            <a:spLocks noChangeArrowheads="1"/>
          </p:cNvSpPr>
          <p:nvPr/>
        </p:nvSpPr>
        <p:spPr bwMode="auto">
          <a:xfrm>
            <a:off x="0" y="1651000"/>
            <a:ext cx="9144000" cy="2779713"/>
          </a:xfrm>
          <a:prstGeom prst="rect">
            <a:avLst/>
          </a:prstGeom>
          <a:solidFill>
            <a:schemeClr val="tx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00356" name="Text Box 4"/>
          <p:cNvSpPr txBox="1">
            <a:spLocks noChangeArrowheads="1"/>
          </p:cNvSpPr>
          <p:nvPr/>
        </p:nvSpPr>
        <p:spPr bwMode="auto">
          <a:xfrm>
            <a:off x="185738" y="1795463"/>
            <a:ext cx="8767762"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1320" dir="2319588" algn="ctr" rotWithShape="0">
                    <a:schemeClr val="tx1"/>
                  </a:outerShdw>
                </a:effectLst>
              </a14:hiddenEffects>
            </a:ext>
          </a:extLst>
        </p:spPr>
        <p:txBody>
          <a:bodyPr>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nSpc>
                <a:spcPct val="80000"/>
              </a:lnSpc>
              <a:spcAft>
                <a:spcPct val="25000"/>
              </a:spcAft>
              <a:buClr>
                <a:srgbClr val="FFFF99"/>
              </a:buClr>
              <a:buFont typeface="Wingdings" pitchFamily="2" charset="2"/>
              <a:buAutoNum type="arabicPeriod" startAt="2"/>
            </a:pPr>
            <a:r>
              <a:rPr lang="en-US" sz="5000" b="0">
                <a:solidFill>
                  <a:srgbClr val="FFFF99"/>
                </a:solidFill>
                <a:latin typeface="Albertus Medium" pitchFamily="34" charset="0"/>
              </a:rPr>
              <a:t>‘Generation’ speaks of</a:t>
            </a:r>
            <a:br>
              <a:rPr lang="en-US" sz="5000" b="0">
                <a:solidFill>
                  <a:srgbClr val="FFFF99"/>
                </a:solidFill>
                <a:latin typeface="Albertus Medium" pitchFamily="34" charset="0"/>
              </a:rPr>
            </a:br>
            <a:r>
              <a:rPr lang="en-US" sz="5000" b="0">
                <a:solidFill>
                  <a:srgbClr val="FFFF99"/>
                </a:solidFill>
                <a:latin typeface="Albertus Medium" pitchFamily="34" charset="0"/>
              </a:rPr>
              <a:t>  Israel and Jesus would</a:t>
            </a:r>
            <a:br>
              <a:rPr lang="en-US" sz="5000" b="0">
                <a:solidFill>
                  <a:srgbClr val="FFFF99"/>
                </a:solidFill>
                <a:latin typeface="Albertus Medium" pitchFamily="34" charset="0"/>
              </a:rPr>
            </a:br>
            <a:r>
              <a:rPr lang="en-US" sz="5000" b="0">
                <a:solidFill>
                  <a:srgbClr val="FFFF99"/>
                </a:solidFill>
                <a:latin typeface="Albertus Medium" pitchFamily="34" charset="0"/>
              </a:rPr>
              <a:t>  return before Israel would</a:t>
            </a:r>
            <a:br>
              <a:rPr lang="en-US" sz="5000" b="0">
                <a:solidFill>
                  <a:srgbClr val="FFFF99"/>
                </a:solidFill>
                <a:latin typeface="Albertus Medium" pitchFamily="34" charset="0"/>
              </a:rPr>
            </a:br>
            <a:r>
              <a:rPr lang="en-US" sz="5000" b="0">
                <a:solidFill>
                  <a:srgbClr val="FFFF99"/>
                </a:solidFill>
                <a:latin typeface="Albertus Medium" pitchFamily="34" charset="0"/>
              </a:rPr>
              <a:t> ‘die out’</a:t>
            </a:r>
          </a:p>
        </p:txBody>
      </p:sp>
      <p:sp>
        <p:nvSpPr>
          <p:cNvPr id="9700357" name="Text Box 5"/>
          <p:cNvSpPr txBox="1">
            <a:spLocks noChangeArrowheads="1"/>
          </p:cNvSpPr>
          <p:nvPr/>
        </p:nvSpPr>
        <p:spPr bwMode="auto">
          <a:xfrm>
            <a:off x="0" y="180975"/>
            <a:ext cx="9144000" cy="76200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5500" b="0">
                <a:solidFill>
                  <a:srgbClr val="66FFFF"/>
                </a:solidFill>
                <a:latin typeface="Albertus Medium" pitchFamily="34" charset="0"/>
              </a:rPr>
              <a:t>3 VIEWS OF THE PARABLE</a:t>
            </a:r>
            <a:endParaRPr lang="en-US" sz="5500" b="0" i="1">
              <a:solidFill>
                <a:srgbClr val="66FFFF"/>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9700356">
                                            <p:txEl>
                                              <p:pRg st="0" end="0"/>
                                            </p:txEl>
                                          </p:spTgt>
                                        </p:tgtEl>
                                        <p:attrNameLst>
                                          <p:attrName>style.visibility</p:attrName>
                                        </p:attrNameLst>
                                      </p:cBhvr>
                                      <p:to>
                                        <p:strVal val="visible"/>
                                      </p:to>
                                    </p:set>
                                    <p:anim calcmode="lin" valueType="num">
                                      <p:cBhvr>
                                        <p:cTn id="7" dur="500" fill="hold"/>
                                        <p:tgtEl>
                                          <p:spTgt spid="9700356">
                                            <p:txEl>
                                              <p:pRg st="0" end="0"/>
                                            </p:txEl>
                                          </p:spTgt>
                                        </p:tgtEl>
                                        <p:attrNameLst>
                                          <p:attrName>ppt_w</p:attrName>
                                        </p:attrNameLst>
                                      </p:cBhvr>
                                      <p:tavLst>
                                        <p:tav tm="0">
                                          <p:val>
                                            <p:strVal val="(6*min(max(#ppt_w*#ppt_h,.3),1)-7.4)/-.7*#ppt_w"/>
                                          </p:val>
                                        </p:tav>
                                        <p:tav tm="100000">
                                          <p:val>
                                            <p:strVal val="#ppt_w"/>
                                          </p:val>
                                        </p:tav>
                                      </p:tavLst>
                                    </p:anim>
                                    <p:anim calcmode="lin" valueType="num">
                                      <p:cBhvr>
                                        <p:cTn id="8" dur="500" fill="hold"/>
                                        <p:tgtEl>
                                          <p:spTgt spid="9700356">
                                            <p:txEl>
                                              <p:pRg st="0" end="0"/>
                                            </p:txEl>
                                          </p:spTgt>
                                        </p:tgtEl>
                                        <p:attrNameLst>
                                          <p:attrName>ppt_h</p:attrName>
                                        </p:attrNameLst>
                                      </p:cBhvr>
                                      <p:tavLst>
                                        <p:tav tm="0">
                                          <p:val>
                                            <p:strVal val="(6*min(max(#ppt_w*#ppt_h,.3),1)-7.4)/-.7*#ppt_h"/>
                                          </p:val>
                                        </p:tav>
                                        <p:tav tm="100000">
                                          <p:val>
                                            <p:strVal val="#ppt_h"/>
                                          </p:val>
                                        </p:tav>
                                      </p:tavLst>
                                    </p:anim>
                                    <p:anim calcmode="lin" valueType="num">
                                      <p:cBhvr>
                                        <p:cTn id="9" dur="500" fill="hold"/>
                                        <p:tgtEl>
                                          <p:spTgt spid="9700356">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9700356">
                                            <p:txEl>
                                              <p:pRg st="0" end="0"/>
                                            </p:txEl>
                                          </p:spTgt>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9700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03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2403" name="Rectangle 3"/>
          <p:cNvSpPr>
            <a:spLocks noChangeArrowheads="1"/>
          </p:cNvSpPr>
          <p:nvPr/>
        </p:nvSpPr>
        <p:spPr bwMode="auto">
          <a:xfrm>
            <a:off x="0" y="927100"/>
            <a:ext cx="9144000" cy="5930900"/>
          </a:xfrm>
          <a:prstGeom prst="rect">
            <a:avLst/>
          </a:prstGeom>
          <a:solidFill>
            <a:schemeClr val="tx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02404" name="Text Box 4"/>
          <p:cNvSpPr txBox="1">
            <a:spLocks noChangeArrowheads="1"/>
          </p:cNvSpPr>
          <p:nvPr/>
        </p:nvSpPr>
        <p:spPr bwMode="auto">
          <a:xfrm>
            <a:off x="185738" y="1046163"/>
            <a:ext cx="8767762"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1320" dir="2319588" algn="ctr" rotWithShape="0">
                    <a:schemeClr val="tx1"/>
                  </a:outerShdw>
                </a:effectLst>
              </a14:hiddenEffects>
            </a:ext>
          </a:extLst>
        </p:spPr>
        <p:txBody>
          <a:bodyPr>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nSpc>
                <a:spcPct val="80000"/>
              </a:lnSpc>
              <a:spcAft>
                <a:spcPct val="25000"/>
              </a:spcAft>
              <a:buClr>
                <a:srgbClr val="FFFF99"/>
              </a:buClr>
              <a:buFont typeface="Wingdings" pitchFamily="2" charset="2"/>
              <a:buAutoNum type="arabicPeriod" startAt="3"/>
            </a:pPr>
            <a:r>
              <a:rPr lang="en-US" sz="4200" b="0">
                <a:solidFill>
                  <a:schemeClr val="bg1"/>
                </a:solidFill>
                <a:latin typeface="Albertus Medium" pitchFamily="34" charset="0"/>
              </a:rPr>
              <a:t>The Fig Tree speaks of Israel and</a:t>
            </a:r>
            <a:br>
              <a:rPr lang="en-US" sz="4200" b="0">
                <a:solidFill>
                  <a:schemeClr val="bg1"/>
                </a:solidFill>
                <a:latin typeface="Albertus Medium" pitchFamily="34" charset="0"/>
              </a:rPr>
            </a:br>
            <a:r>
              <a:rPr lang="en-US" sz="4200" b="0">
                <a:solidFill>
                  <a:schemeClr val="bg1"/>
                </a:solidFill>
                <a:latin typeface="Albertus Medium" pitchFamily="34" charset="0"/>
              </a:rPr>
              <a:t> began being fulfilled in 1948 when</a:t>
            </a:r>
            <a:br>
              <a:rPr lang="en-US" sz="4200" b="0">
                <a:solidFill>
                  <a:schemeClr val="bg1"/>
                </a:solidFill>
                <a:latin typeface="Albertus Medium" pitchFamily="34" charset="0"/>
              </a:rPr>
            </a:br>
            <a:r>
              <a:rPr lang="en-US" sz="4200" b="0">
                <a:solidFill>
                  <a:schemeClr val="bg1"/>
                </a:solidFill>
                <a:latin typeface="Albertus Medium" pitchFamily="34" charset="0"/>
              </a:rPr>
              <a:t> Israel was re-established as a</a:t>
            </a:r>
            <a:br>
              <a:rPr lang="en-US" sz="4200" b="0">
                <a:solidFill>
                  <a:schemeClr val="bg1"/>
                </a:solidFill>
                <a:latin typeface="Albertus Medium" pitchFamily="34" charset="0"/>
              </a:rPr>
            </a:br>
            <a:r>
              <a:rPr lang="en-US" sz="4200" b="0">
                <a:solidFill>
                  <a:schemeClr val="bg1"/>
                </a:solidFill>
                <a:latin typeface="Albertus Medium" pitchFamily="34" charset="0"/>
              </a:rPr>
              <a:t> nation. The generation living at</a:t>
            </a:r>
            <a:br>
              <a:rPr lang="en-US" sz="4200" b="0">
                <a:solidFill>
                  <a:schemeClr val="bg1"/>
                </a:solidFill>
                <a:latin typeface="Albertus Medium" pitchFamily="34" charset="0"/>
              </a:rPr>
            </a:br>
            <a:r>
              <a:rPr lang="en-US" sz="4200" b="0">
                <a:solidFill>
                  <a:schemeClr val="bg1"/>
                </a:solidFill>
                <a:latin typeface="Albertus Medium" pitchFamily="34" charset="0"/>
              </a:rPr>
              <a:t> that time would not pass before</a:t>
            </a:r>
            <a:br>
              <a:rPr lang="en-US" sz="4200" b="0">
                <a:solidFill>
                  <a:schemeClr val="bg1"/>
                </a:solidFill>
                <a:latin typeface="Albertus Medium" pitchFamily="34" charset="0"/>
              </a:rPr>
            </a:br>
            <a:r>
              <a:rPr lang="en-US" sz="4200" b="0">
                <a:solidFill>
                  <a:schemeClr val="bg1"/>
                </a:solidFill>
                <a:latin typeface="Albertus Medium" pitchFamily="34" charset="0"/>
              </a:rPr>
              <a:t> Jesus Christ returned</a:t>
            </a:r>
          </a:p>
        </p:txBody>
      </p:sp>
      <p:sp>
        <p:nvSpPr>
          <p:cNvPr id="9702405" name="Text Box 5"/>
          <p:cNvSpPr txBox="1">
            <a:spLocks noChangeArrowheads="1"/>
          </p:cNvSpPr>
          <p:nvPr/>
        </p:nvSpPr>
        <p:spPr bwMode="auto">
          <a:xfrm>
            <a:off x="0" y="180975"/>
            <a:ext cx="9144000" cy="76200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5500" b="0">
                <a:solidFill>
                  <a:srgbClr val="66FFFF"/>
                </a:solidFill>
                <a:latin typeface="Albertus Medium" pitchFamily="34" charset="0"/>
              </a:rPr>
              <a:t>3 VIEWS OF THE PARABLE</a:t>
            </a:r>
            <a:endParaRPr lang="en-US" sz="5500" b="0" i="1">
              <a:solidFill>
                <a:srgbClr val="66FFFF"/>
              </a:solidFill>
              <a:latin typeface="Albertus Medium" pitchFamily="34" charset="0"/>
            </a:endParaRPr>
          </a:p>
        </p:txBody>
      </p:sp>
      <p:sp>
        <p:nvSpPr>
          <p:cNvPr id="9702406" name="Text Box 6"/>
          <p:cNvSpPr txBox="1">
            <a:spLocks noChangeArrowheads="1"/>
          </p:cNvSpPr>
          <p:nvPr/>
        </p:nvSpPr>
        <p:spPr bwMode="auto">
          <a:xfrm>
            <a:off x="881063" y="4289425"/>
            <a:ext cx="807561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nSpc>
                <a:spcPct val="80000"/>
              </a:lnSpc>
              <a:spcAft>
                <a:spcPct val="25000"/>
              </a:spcAft>
              <a:buClr>
                <a:srgbClr val="66FFFF"/>
              </a:buClr>
              <a:buFont typeface="Wingdings" pitchFamily="2" charset="2"/>
              <a:buChar char="§"/>
            </a:pPr>
            <a:r>
              <a:rPr lang="en-US" sz="2900" b="0">
                <a:solidFill>
                  <a:srgbClr val="FFFF99"/>
                </a:solidFill>
                <a:latin typeface="Albertus Medium" pitchFamily="34" charset="0"/>
              </a:rPr>
              <a:t>Very popular view</a:t>
            </a:r>
          </a:p>
          <a:p>
            <a:pPr>
              <a:lnSpc>
                <a:spcPct val="80000"/>
              </a:lnSpc>
              <a:spcAft>
                <a:spcPct val="25000"/>
              </a:spcAft>
              <a:buClr>
                <a:srgbClr val="66FFFF"/>
              </a:buClr>
              <a:buFont typeface="Wingdings" pitchFamily="2" charset="2"/>
              <a:buChar char="§"/>
            </a:pPr>
            <a:r>
              <a:rPr lang="en-US" sz="2900" b="0">
                <a:solidFill>
                  <a:srgbClr val="FFFF66"/>
                </a:solidFill>
                <a:latin typeface="Albertus Medium" pitchFamily="34" charset="0"/>
              </a:rPr>
              <a:t>A generation is between 30-40 years, so this view has lost some ooomph!</a:t>
            </a:r>
          </a:p>
          <a:p>
            <a:pPr>
              <a:lnSpc>
                <a:spcPct val="80000"/>
              </a:lnSpc>
              <a:spcAft>
                <a:spcPct val="25000"/>
              </a:spcAft>
              <a:buClr>
                <a:srgbClr val="66FFFF"/>
              </a:buClr>
              <a:buFont typeface="Wingdings" pitchFamily="2" charset="2"/>
              <a:buChar char="§"/>
            </a:pPr>
            <a:r>
              <a:rPr lang="en-US" sz="2900" b="0">
                <a:solidFill>
                  <a:srgbClr val="FFFF99"/>
                </a:solidFill>
                <a:latin typeface="Albertus Medium" pitchFamily="34" charset="0"/>
              </a:rPr>
              <a:t>The date has been readjusted to the victory</a:t>
            </a:r>
            <a:br>
              <a:rPr lang="en-US" sz="2900" b="0">
                <a:solidFill>
                  <a:srgbClr val="FFFF99"/>
                </a:solidFill>
                <a:latin typeface="Albertus Medium" pitchFamily="34" charset="0"/>
              </a:rPr>
            </a:br>
            <a:r>
              <a:rPr lang="en-US" sz="2900" b="0">
                <a:solidFill>
                  <a:srgbClr val="FFFF99"/>
                </a:solidFill>
                <a:latin typeface="Albertus Medium" pitchFamily="34" charset="0"/>
              </a:rPr>
              <a:t>of the Six Day War in 1967 (that clock is ticking too!)</a:t>
            </a:r>
            <a:endParaRPr lang="en-US" sz="2900" b="0" i="1">
              <a:solidFill>
                <a:srgbClr val="FFFF66"/>
              </a:solidFill>
              <a:latin typeface="Albertus Medium" pitchFamily="34" charset="0"/>
            </a:endParaRPr>
          </a:p>
        </p:txBody>
      </p:sp>
      <p:sp>
        <p:nvSpPr>
          <p:cNvPr id="9702407" name="Line 7"/>
          <p:cNvSpPr>
            <a:spLocks noChangeShapeType="1"/>
          </p:cNvSpPr>
          <p:nvPr/>
        </p:nvSpPr>
        <p:spPr bwMode="auto">
          <a:xfrm>
            <a:off x="996950" y="4168775"/>
            <a:ext cx="7769225" cy="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9702404">
                                            <p:txEl>
                                              <p:pRg st="0" end="0"/>
                                            </p:txEl>
                                          </p:spTgt>
                                        </p:tgtEl>
                                        <p:attrNameLst>
                                          <p:attrName>style.visibility</p:attrName>
                                        </p:attrNameLst>
                                      </p:cBhvr>
                                      <p:to>
                                        <p:strVal val="visible"/>
                                      </p:to>
                                    </p:set>
                                    <p:anim calcmode="lin" valueType="num">
                                      <p:cBhvr>
                                        <p:cTn id="7" dur="500" fill="hold"/>
                                        <p:tgtEl>
                                          <p:spTgt spid="9702404">
                                            <p:txEl>
                                              <p:pRg st="0" end="0"/>
                                            </p:txEl>
                                          </p:spTgt>
                                        </p:tgtEl>
                                        <p:attrNameLst>
                                          <p:attrName>ppt_w</p:attrName>
                                        </p:attrNameLst>
                                      </p:cBhvr>
                                      <p:tavLst>
                                        <p:tav tm="0">
                                          <p:val>
                                            <p:strVal val="(6*min(max(#ppt_w*#ppt_h,.3),1)-7.4)/-.7*#ppt_w"/>
                                          </p:val>
                                        </p:tav>
                                        <p:tav tm="100000">
                                          <p:val>
                                            <p:strVal val="#ppt_w"/>
                                          </p:val>
                                        </p:tav>
                                      </p:tavLst>
                                    </p:anim>
                                    <p:anim calcmode="lin" valueType="num">
                                      <p:cBhvr>
                                        <p:cTn id="8" dur="500" fill="hold"/>
                                        <p:tgtEl>
                                          <p:spTgt spid="9702404">
                                            <p:txEl>
                                              <p:pRg st="0" end="0"/>
                                            </p:txEl>
                                          </p:spTgt>
                                        </p:tgtEl>
                                        <p:attrNameLst>
                                          <p:attrName>ppt_h</p:attrName>
                                        </p:attrNameLst>
                                      </p:cBhvr>
                                      <p:tavLst>
                                        <p:tav tm="0">
                                          <p:val>
                                            <p:strVal val="(6*min(max(#ppt_w*#ppt_h,.3),1)-7.4)/-.7*#ppt_h"/>
                                          </p:val>
                                        </p:tav>
                                        <p:tav tm="100000">
                                          <p:val>
                                            <p:strVal val="#ppt_h"/>
                                          </p:val>
                                        </p:tav>
                                      </p:tavLst>
                                    </p:anim>
                                    <p:anim calcmode="lin" valueType="num">
                                      <p:cBhvr>
                                        <p:cTn id="9" dur="500" fill="hold"/>
                                        <p:tgtEl>
                                          <p:spTgt spid="9702404">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9702404">
                                            <p:txEl>
                                              <p:pRg st="0" end="0"/>
                                            </p:txEl>
                                          </p:spTgt>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970240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9702406">
                                            <p:txEl>
                                              <p:pRg st="0" end="0"/>
                                            </p:txEl>
                                          </p:spTgt>
                                        </p:tgtEl>
                                        <p:attrNameLst>
                                          <p:attrName>style.visibility</p:attrName>
                                        </p:attrNameLst>
                                      </p:cBhvr>
                                      <p:to>
                                        <p:strVal val="visible"/>
                                      </p:to>
                                    </p:set>
                                    <p:anim calcmode="lin" valueType="num">
                                      <p:cBhvr additive="base">
                                        <p:cTn id="17" dur="500" fill="hold"/>
                                        <p:tgtEl>
                                          <p:spTgt spid="9702406">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702406">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702407"/>
                                        </p:tgtEl>
                                        <p:attrNameLst>
                                          <p:attrName>style.visibility</p:attrName>
                                        </p:attrNameLst>
                                      </p:cBhvr>
                                      <p:to>
                                        <p:strVal val="visible"/>
                                      </p:to>
                                    </p:set>
                                    <p:anim calcmode="lin" valueType="num">
                                      <p:cBhvr additive="base">
                                        <p:cTn id="21" dur="500" fill="hold"/>
                                        <p:tgtEl>
                                          <p:spTgt spid="9702407"/>
                                        </p:tgtEl>
                                        <p:attrNameLst>
                                          <p:attrName>ppt_x</p:attrName>
                                        </p:attrNameLst>
                                      </p:cBhvr>
                                      <p:tavLst>
                                        <p:tav tm="0">
                                          <p:val>
                                            <p:strVal val="1+#ppt_w/2"/>
                                          </p:val>
                                        </p:tav>
                                        <p:tav tm="100000">
                                          <p:val>
                                            <p:strVal val="#ppt_x"/>
                                          </p:val>
                                        </p:tav>
                                      </p:tavLst>
                                    </p:anim>
                                    <p:anim calcmode="lin" valueType="num">
                                      <p:cBhvr additive="base">
                                        <p:cTn id="22" dur="500" fill="hold"/>
                                        <p:tgtEl>
                                          <p:spTgt spid="9702407"/>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9702406">
                                            <p:txEl>
                                              <p:pRg st="1" end="1"/>
                                            </p:txEl>
                                          </p:spTgt>
                                        </p:tgtEl>
                                        <p:attrNameLst>
                                          <p:attrName>style.visibility</p:attrName>
                                        </p:attrNameLst>
                                      </p:cBhvr>
                                      <p:to>
                                        <p:strVal val="visible"/>
                                      </p:to>
                                    </p:set>
                                    <p:anim calcmode="lin" valueType="num">
                                      <p:cBhvr additive="base">
                                        <p:cTn id="27" dur="500" fill="hold"/>
                                        <p:tgtEl>
                                          <p:spTgt spid="9702406">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70240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9702406">
                                            <p:txEl>
                                              <p:pRg st="2" end="2"/>
                                            </p:txEl>
                                          </p:spTgt>
                                        </p:tgtEl>
                                        <p:attrNameLst>
                                          <p:attrName>style.visibility</p:attrName>
                                        </p:attrNameLst>
                                      </p:cBhvr>
                                      <p:to>
                                        <p:strVal val="visible"/>
                                      </p:to>
                                    </p:set>
                                    <p:anim calcmode="lin" valueType="num">
                                      <p:cBhvr additive="base">
                                        <p:cTn id="33" dur="500" fill="hold"/>
                                        <p:tgtEl>
                                          <p:spTgt spid="9702406">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970240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2403" grpId="0" animBg="1"/>
      <p:bldP spid="970240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4450" name="Text Box 2"/>
          <p:cNvSpPr txBox="1">
            <a:spLocks noChangeArrowheads="1"/>
          </p:cNvSpPr>
          <p:nvPr/>
        </p:nvSpPr>
        <p:spPr bwMode="auto">
          <a:xfrm>
            <a:off x="315913" y="1739900"/>
            <a:ext cx="8523287" cy="340677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800" b="0">
                <a:solidFill>
                  <a:srgbClr val="FFFF66"/>
                </a:solidFill>
                <a:latin typeface="Albertus Medium" pitchFamily="34" charset="0"/>
              </a:rPr>
              <a:t>WHEN COMMON SENSE MAKES SENSE – THEN SEEK NO OTHER SENSE!</a:t>
            </a:r>
            <a:endParaRPr lang="en-US" sz="6800" b="0" i="1">
              <a:solidFill>
                <a:srgbClr val="FFFF66"/>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704450"/>
                                        </p:tgtEl>
                                        <p:attrNameLst>
                                          <p:attrName>style.visibility</p:attrName>
                                        </p:attrNameLst>
                                      </p:cBhvr>
                                      <p:to>
                                        <p:strVal val="visible"/>
                                      </p:to>
                                    </p:set>
                                    <p:anim calcmode="lin" valueType="num">
                                      <p:cBhvr>
                                        <p:cTn id="7" dur="1000" fill="hold"/>
                                        <p:tgtEl>
                                          <p:spTgt spid="9704450"/>
                                        </p:tgtEl>
                                        <p:attrNameLst>
                                          <p:attrName>ppt_w</p:attrName>
                                        </p:attrNameLst>
                                      </p:cBhvr>
                                      <p:tavLst>
                                        <p:tav tm="0">
                                          <p:val>
                                            <p:fltVal val="0"/>
                                          </p:val>
                                        </p:tav>
                                        <p:tav tm="100000">
                                          <p:val>
                                            <p:strVal val="#ppt_w"/>
                                          </p:val>
                                        </p:tav>
                                      </p:tavLst>
                                    </p:anim>
                                    <p:anim calcmode="lin" valueType="num">
                                      <p:cBhvr>
                                        <p:cTn id="8" dur="1000" fill="hold"/>
                                        <p:tgtEl>
                                          <p:spTgt spid="9704450"/>
                                        </p:tgtEl>
                                        <p:attrNameLst>
                                          <p:attrName>ppt_h</p:attrName>
                                        </p:attrNameLst>
                                      </p:cBhvr>
                                      <p:tavLst>
                                        <p:tav tm="0">
                                          <p:val>
                                            <p:fltVal val="0"/>
                                          </p:val>
                                        </p:tav>
                                        <p:tav tm="100000">
                                          <p:val>
                                            <p:strVal val="#ppt_h"/>
                                          </p:val>
                                        </p:tav>
                                      </p:tavLst>
                                    </p:anim>
                                    <p:animEffect transition="in" filter="fade">
                                      <p:cBhvr>
                                        <p:cTn id="9" dur="1000"/>
                                        <p:tgtEl>
                                          <p:spTgt spid="970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4450"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6498" name="Text Box 2"/>
          <p:cNvSpPr txBox="1">
            <a:spLocks noChangeArrowheads="1"/>
          </p:cNvSpPr>
          <p:nvPr/>
        </p:nvSpPr>
        <p:spPr bwMode="auto">
          <a:xfrm>
            <a:off x="315913" y="584200"/>
            <a:ext cx="8523287" cy="5618163"/>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200" b="0" i="1">
                <a:solidFill>
                  <a:srgbClr val="FFFF99"/>
                </a:solidFill>
                <a:latin typeface="Albertus Medium" pitchFamily="34" charset="0"/>
              </a:rPr>
              <a:t>Fig Trees Were Everywhere In Israel.</a:t>
            </a:r>
          </a:p>
          <a:p>
            <a:pPr algn="ctr">
              <a:lnSpc>
                <a:spcPct val="80000"/>
              </a:lnSpc>
              <a:spcAft>
                <a:spcPct val="25000"/>
              </a:spcAft>
              <a:buClr>
                <a:srgbClr val="FFFF99"/>
              </a:buClr>
            </a:pPr>
            <a:r>
              <a:rPr lang="en-US" sz="6200" b="0">
                <a:solidFill>
                  <a:schemeClr val="bg1"/>
                </a:solidFill>
                <a:latin typeface="Albertus Medium" pitchFamily="34" charset="0"/>
              </a:rPr>
              <a:t>They Were Common, Something That Was Easily Seen And That Most Knew At Least</a:t>
            </a:r>
            <a:br>
              <a:rPr lang="en-US" sz="6200" b="0">
                <a:solidFill>
                  <a:schemeClr val="bg1"/>
                </a:solidFill>
                <a:latin typeface="Albertus Medium" pitchFamily="34" charset="0"/>
              </a:rPr>
            </a:br>
            <a:r>
              <a:rPr lang="en-US" sz="6200" b="0">
                <a:solidFill>
                  <a:schemeClr val="bg1"/>
                </a:solidFill>
                <a:latin typeface="Albertus Medium" pitchFamily="34" charset="0"/>
              </a:rPr>
              <a:t>A Little Bit About…</a:t>
            </a:r>
            <a:endParaRPr lang="en-US" sz="6200" b="0" i="1">
              <a:solidFill>
                <a:schemeClr val="bg1"/>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06498"/>
                                        </p:tgtEl>
                                        <p:attrNameLst>
                                          <p:attrName>style.visibility</p:attrName>
                                        </p:attrNameLst>
                                      </p:cBhvr>
                                      <p:to>
                                        <p:strVal val="visible"/>
                                      </p:to>
                                    </p:set>
                                    <p:animEffect transition="in" filter="fade">
                                      <p:cBhvr>
                                        <p:cTn id="7" dur="500"/>
                                        <p:tgtEl>
                                          <p:spTgt spid="97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6498"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709570" name="Rectangle 2"/>
          <p:cNvSpPr>
            <a:spLocks noChangeArrowheads="1"/>
          </p:cNvSpPr>
          <p:nvPr/>
        </p:nvSpPr>
        <p:spPr bwMode="auto">
          <a:xfrm>
            <a:off x="203200" y="2661270"/>
            <a:ext cx="8763000" cy="2711148"/>
          </a:xfrm>
          <a:prstGeom prst="rect">
            <a:avLst/>
          </a:prstGeom>
          <a:solidFill>
            <a:schemeClr val="tx1">
              <a:alpha val="85001"/>
            </a:schemeClr>
          </a:solidFill>
          <a:ln w="25400">
            <a:solidFill>
              <a:srgbClr val="96969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09571" name="Text Box 3"/>
          <p:cNvSpPr txBox="1">
            <a:spLocks noChangeArrowheads="1"/>
          </p:cNvSpPr>
          <p:nvPr/>
        </p:nvSpPr>
        <p:spPr bwMode="auto">
          <a:xfrm>
            <a:off x="279400" y="2693020"/>
            <a:ext cx="8610600" cy="264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nSpc>
                <a:spcPct val="80000"/>
              </a:lnSpc>
            </a:pPr>
            <a:r>
              <a:rPr lang="en-US" sz="4100" b="0" dirty="0">
                <a:solidFill>
                  <a:srgbClr val="FFFF00"/>
                </a:solidFill>
                <a:latin typeface="Teen" pitchFamily="2" charset="0"/>
              </a:rPr>
              <a:t>Matthew 24:32</a:t>
            </a:r>
            <a:r>
              <a:rPr lang="en-US" sz="4100" b="0" dirty="0">
                <a:solidFill>
                  <a:schemeClr val="folHlink"/>
                </a:solidFill>
                <a:latin typeface="Teen" pitchFamily="2" charset="0"/>
              </a:rPr>
              <a:t/>
            </a:r>
            <a:br>
              <a:rPr lang="en-US" sz="4100" b="0" dirty="0">
                <a:solidFill>
                  <a:schemeClr val="folHlink"/>
                </a:solidFill>
                <a:latin typeface="Teen" pitchFamily="2" charset="0"/>
              </a:rPr>
            </a:br>
            <a:r>
              <a:rPr lang="en-US" sz="4100" b="0" dirty="0">
                <a:solidFill>
                  <a:schemeClr val="bg1"/>
                </a:solidFill>
                <a:latin typeface="Teen" pitchFamily="2" charset="0"/>
              </a:rPr>
              <a:t>Now learn a parable of the fig tree; When his branch is yet tender, and </a:t>
            </a:r>
            <a:r>
              <a:rPr lang="en-US" sz="4100" b="0" dirty="0" err="1">
                <a:solidFill>
                  <a:schemeClr val="bg1"/>
                </a:solidFill>
                <a:latin typeface="Teen" pitchFamily="2" charset="0"/>
              </a:rPr>
              <a:t>putteth</a:t>
            </a:r>
            <a:r>
              <a:rPr lang="en-US" sz="4100" b="0" dirty="0">
                <a:solidFill>
                  <a:schemeClr val="bg1"/>
                </a:solidFill>
                <a:latin typeface="Teen" pitchFamily="2" charset="0"/>
              </a:rPr>
              <a:t> forth leaves, ye know that summer is nigh:</a:t>
            </a:r>
            <a:endParaRPr lang="en-US" sz="4100" b="0" dirty="0">
              <a:latin typeface="Teen"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09571"/>
                                        </p:tgtEl>
                                        <p:attrNameLst>
                                          <p:attrName>style.visibility</p:attrName>
                                        </p:attrNameLst>
                                      </p:cBhvr>
                                      <p:to>
                                        <p:strVal val="visible"/>
                                      </p:to>
                                    </p:set>
                                    <p:animEffect transition="in" filter="fade">
                                      <p:cBhvr>
                                        <p:cTn id="7" dur="500"/>
                                        <p:tgtEl>
                                          <p:spTgt spid="97095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09570"/>
                                        </p:tgtEl>
                                        <p:attrNameLst>
                                          <p:attrName>style.visibility</p:attrName>
                                        </p:attrNameLst>
                                      </p:cBhvr>
                                      <p:to>
                                        <p:strVal val="visible"/>
                                      </p:to>
                                    </p:set>
                                    <p:animEffect transition="in" filter="fade">
                                      <p:cBhvr>
                                        <p:cTn id="10" dur="500"/>
                                        <p:tgtEl>
                                          <p:spTgt spid="97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9570" grpId="0" animBg="1"/>
      <p:bldP spid="970957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710596" name="Rectangle 4"/>
          <p:cNvSpPr>
            <a:spLocks noChangeArrowheads="1"/>
          </p:cNvSpPr>
          <p:nvPr/>
        </p:nvSpPr>
        <p:spPr bwMode="auto">
          <a:xfrm>
            <a:off x="0" y="2387600"/>
            <a:ext cx="9144000" cy="3838575"/>
          </a:xfrm>
          <a:prstGeom prst="rect">
            <a:avLst/>
          </a:prstGeom>
          <a:solidFill>
            <a:schemeClr val="tx1">
              <a:alpha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10597" name="Text Box 5"/>
          <p:cNvSpPr txBox="1">
            <a:spLocks noChangeArrowheads="1"/>
          </p:cNvSpPr>
          <p:nvPr/>
        </p:nvSpPr>
        <p:spPr bwMode="auto">
          <a:xfrm>
            <a:off x="136525" y="2543175"/>
            <a:ext cx="8867775" cy="360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gn="ctr">
              <a:lnSpc>
                <a:spcPct val="80000"/>
              </a:lnSpc>
              <a:spcAft>
                <a:spcPct val="25000"/>
              </a:spcAft>
              <a:buClr>
                <a:srgbClr val="FFFF99"/>
              </a:buClr>
            </a:pPr>
            <a:r>
              <a:rPr lang="en-US" sz="4800" b="0">
                <a:solidFill>
                  <a:srgbClr val="FFFF99"/>
                </a:solidFill>
                <a:latin typeface="Albertus Medium" pitchFamily="34" charset="0"/>
              </a:rPr>
              <a:t>“When the fig branches are tender, that is to say, when sap starts flowing and the leaves begin breaking forth, YOU KNOW that summer is just around the corner!”</a:t>
            </a:r>
            <a:endParaRPr lang="en-US" sz="4800" b="0" i="1">
              <a:solidFill>
                <a:srgbClr val="FFFF99"/>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10597"/>
                                        </p:tgtEl>
                                        <p:attrNameLst>
                                          <p:attrName>style.visibility</p:attrName>
                                        </p:attrNameLst>
                                      </p:cBhvr>
                                      <p:to>
                                        <p:strVal val="visible"/>
                                      </p:to>
                                    </p:set>
                                    <p:animEffect transition="in" filter="fade">
                                      <p:cBhvr>
                                        <p:cTn id="7" dur="500"/>
                                        <p:tgtEl>
                                          <p:spTgt spid="97105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10596"/>
                                        </p:tgtEl>
                                        <p:attrNameLst>
                                          <p:attrName>style.visibility</p:attrName>
                                        </p:attrNameLst>
                                      </p:cBhvr>
                                      <p:to>
                                        <p:strVal val="visible"/>
                                      </p:to>
                                    </p:set>
                                    <p:animEffect transition="in" filter="fade">
                                      <p:cBhvr>
                                        <p:cTn id="10" dur="500"/>
                                        <p:tgtEl>
                                          <p:spTgt spid="9710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0596" grpId="0" animBg="1"/>
      <p:bldP spid="971059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2642" name="Rectangle 2"/>
          <p:cNvSpPr>
            <a:spLocks noChangeArrowheads="1"/>
          </p:cNvSpPr>
          <p:nvPr/>
        </p:nvSpPr>
        <p:spPr bwMode="auto">
          <a:xfrm>
            <a:off x="228600" y="1828800"/>
            <a:ext cx="8763000" cy="3646408"/>
          </a:xfrm>
          <a:prstGeom prst="rect">
            <a:avLst/>
          </a:prstGeom>
          <a:solidFill>
            <a:schemeClr val="tx1">
              <a:alpha val="64999"/>
            </a:schemeClr>
          </a:solidFill>
          <a:ln w="25400">
            <a:solidFill>
              <a:srgbClr val="96969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12643" name="Text Box 3"/>
          <p:cNvSpPr txBox="1">
            <a:spLocks noChangeArrowheads="1"/>
          </p:cNvSpPr>
          <p:nvPr/>
        </p:nvSpPr>
        <p:spPr bwMode="auto">
          <a:xfrm>
            <a:off x="304800" y="1905000"/>
            <a:ext cx="8610600"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nSpc>
                <a:spcPct val="80000"/>
              </a:lnSpc>
            </a:pPr>
            <a:r>
              <a:rPr lang="en-US" b="0" dirty="0">
                <a:solidFill>
                  <a:srgbClr val="FFFF00"/>
                </a:solidFill>
                <a:latin typeface="Teen" pitchFamily="2" charset="0"/>
              </a:rPr>
              <a:t>Matthew 24:3</a:t>
            </a:r>
            <a:r>
              <a:rPr lang="en-US" b="0" dirty="0">
                <a:solidFill>
                  <a:schemeClr val="folHlink"/>
                </a:solidFill>
                <a:latin typeface="Teen" pitchFamily="2" charset="0"/>
              </a:rPr>
              <a:t/>
            </a:r>
            <a:br>
              <a:rPr lang="en-US" b="0" dirty="0">
                <a:solidFill>
                  <a:schemeClr val="folHlink"/>
                </a:solidFill>
                <a:latin typeface="Teen" pitchFamily="2" charset="0"/>
              </a:rPr>
            </a:br>
            <a:r>
              <a:rPr lang="en-US" b="0" dirty="0">
                <a:solidFill>
                  <a:schemeClr val="bg1"/>
                </a:solidFill>
                <a:latin typeface="Teen" pitchFamily="2" charset="0"/>
              </a:rPr>
              <a:t>And as he sat upon the mount of Olives, the disciples came unto him privately, saying, Tell us, when shall these things be? and what shall be the sign of thy coming, and of the end of the world?</a:t>
            </a:r>
            <a:r>
              <a:rPr lang="en-US" b="0" dirty="0">
                <a:latin typeface="Teen" pitchFamily="2" charset="0"/>
              </a:rPr>
              <a:t> </a:t>
            </a:r>
          </a:p>
        </p:txBody>
      </p:sp>
      <p:sp>
        <p:nvSpPr>
          <p:cNvPr id="9712644" name="Text Box 4"/>
          <p:cNvSpPr txBox="1">
            <a:spLocks noChangeArrowheads="1"/>
          </p:cNvSpPr>
          <p:nvPr/>
        </p:nvSpPr>
        <p:spPr bwMode="auto">
          <a:xfrm>
            <a:off x="0" y="193675"/>
            <a:ext cx="9144000" cy="140652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5400" b="0">
                <a:solidFill>
                  <a:srgbClr val="66FFFF"/>
                </a:solidFill>
                <a:latin typeface="Albertus Medium" pitchFamily="34" charset="0"/>
              </a:rPr>
              <a:t>WHAT WERE THE DISCIPLES QUESTIONS?</a:t>
            </a:r>
            <a:endParaRPr lang="en-US" sz="5400" b="0" i="1">
              <a:solidFill>
                <a:srgbClr val="66FFFF"/>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12644"/>
                                        </p:tgtEl>
                                        <p:attrNameLst>
                                          <p:attrName>style.visibility</p:attrName>
                                        </p:attrNameLst>
                                      </p:cBhvr>
                                      <p:to>
                                        <p:strVal val="visible"/>
                                      </p:to>
                                    </p:set>
                                    <p:animEffect transition="in" filter="fade">
                                      <p:cBhvr>
                                        <p:cTn id="7" dur="500"/>
                                        <p:tgtEl>
                                          <p:spTgt spid="97126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12643"/>
                                        </p:tgtEl>
                                        <p:attrNameLst>
                                          <p:attrName>style.visibility</p:attrName>
                                        </p:attrNameLst>
                                      </p:cBhvr>
                                      <p:to>
                                        <p:strVal val="visible"/>
                                      </p:to>
                                    </p:set>
                                    <p:animEffect transition="in" filter="fade">
                                      <p:cBhvr>
                                        <p:cTn id="12" dur="500"/>
                                        <p:tgtEl>
                                          <p:spTgt spid="97126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712642"/>
                                        </p:tgtEl>
                                        <p:attrNameLst>
                                          <p:attrName>style.visibility</p:attrName>
                                        </p:attrNameLst>
                                      </p:cBhvr>
                                      <p:to>
                                        <p:strVal val="visible"/>
                                      </p:to>
                                    </p:set>
                                    <p:animEffect transition="in" filter="fade">
                                      <p:cBhvr>
                                        <p:cTn id="15" dur="500"/>
                                        <p:tgtEl>
                                          <p:spTgt spid="9712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2642" grpId="0" animBg="1"/>
      <p:bldP spid="9712643" grpId="0" autoUpdateAnimBg="0"/>
      <p:bldP spid="971264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4690" name="Text Box 2"/>
          <p:cNvSpPr txBox="1">
            <a:spLocks noChangeArrowheads="1"/>
          </p:cNvSpPr>
          <p:nvPr/>
        </p:nvSpPr>
        <p:spPr bwMode="auto">
          <a:xfrm>
            <a:off x="315913" y="1778000"/>
            <a:ext cx="8523287" cy="309245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8200" b="0">
                <a:solidFill>
                  <a:srgbClr val="FFFF99"/>
                </a:solidFill>
                <a:latin typeface="Albertus Medium" pitchFamily="34" charset="0"/>
              </a:rPr>
              <a:t>So what had</a:t>
            </a:r>
            <a:br>
              <a:rPr lang="en-US" sz="8200" b="0">
                <a:solidFill>
                  <a:srgbClr val="FFFF99"/>
                </a:solidFill>
                <a:latin typeface="Albertus Medium" pitchFamily="34" charset="0"/>
              </a:rPr>
            </a:br>
            <a:r>
              <a:rPr lang="en-US" sz="8200" b="0">
                <a:solidFill>
                  <a:srgbClr val="FFFF99"/>
                </a:solidFill>
                <a:latin typeface="Albertus Medium" pitchFamily="34" charset="0"/>
              </a:rPr>
              <a:t>Jesus been talking to them about?</a:t>
            </a:r>
            <a:endParaRPr lang="en-US" sz="8200" b="0" i="1">
              <a:solidFill>
                <a:srgbClr val="FFFF99"/>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14690"/>
                                        </p:tgtEl>
                                        <p:attrNameLst>
                                          <p:attrName>style.visibility</p:attrName>
                                        </p:attrNameLst>
                                      </p:cBhvr>
                                      <p:to>
                                        <p:strVal val="visible"/>
                                      </p:to>
                                    </p:set>
                                    <p:animEffect transition="in" filter="fade">
                                      <p:cBhvr>
                                        <p:cTn id="7" dur="500"/>
                                        <p:tgtEl>
                                          <p:spTgt spid="97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4690"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6738" name="Text Box 2"/>
          <p:cNvSpPr txBox="1">
            <a:spLocks noChangeArrowheads="1"/>
          </p:cNvSpPr>
          <p:nvPr/>
        </p:nvSpPr>
        <p:spPr bwMode="auto">
          <a:xfrm>
            <a:off x="315913" y="1854200"/>
            <a:ext cx="8523287" cy="309245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8200" b="0">
                <a:solidFill>
                  <a:schemeClr val="bg1"/>
                </a:solidFill>
                <a:latin typeface="Albertus Medium" pitchFamily="34" charset="0"/>
              </a:rPr>
              <a:t>The </a:t>
            </a:r>
            <a:r>
              <a:rPr lang="en-US" sz="8200" b="0" i="1">
                <a:solidFill>
                  <a:schemeClr val="bg1"/>
                </a:solidFill>
                <a:latin typeface="Albertus Medium" pitchFamily="34" charset="0"/>
              </a:rPr>
              <a:t>signs</a:t>
            </a:r>
            <a:r>
              <a:rPr lang="en-US" sz="8200" b="0">
                <a:solidFill>
                  <a:schemeClr val="bg1"/>
                </a:solidFill>
                <a:latin typeface="Albertus Medium" pitchFamily="34" charset="0"/>
              </a:rPr>
              <a:t> of His coming and the end of the world!</a:t>
            </a:r>
            <a:endParaRPr lang="en-US" sz="8200" b="0" i="1">
              <a:solidFill>
                <a:schemeClr val="bg1"/>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16738"/>
                                        </p:tgtEl>
                                        <p:attrNameLst>
                                          <p:attrName>style.visibility</p:attrName>
                                        </p:attrNameLst>
                                      </p:cBhvr>
                                      <p:to>
                                        <p:strVal val="visible"/>
                                      </p:to>
                                    </p:set>
                                    <p:animEffect transition="in" filter="fade">
                                      <p:cBhvr>
                                        <p:cTn id="7" dur="500"/>
                                        <p:tgtEl>
                                          <p:spTgt spid="97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673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7714" name="Text Box 2"/>
          <p:cNvSpPr txBox="1">
            <a:spLocks noChangeArrowheads="1"/>
          </p:cNvSpPr>
          <p:nvPr/>
        </p:nvSpPr>
        <p:spPr bwMode="auto">
          <a:xfrm>
            <a:off x="290513" y="1054100"/>
            <a:ext cx="8586787" cy="484505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500" b="0">
                <a:solidFill>
                  <a:schemeClr val="bg1"/>
                </a:solidFill>
                <a:latin typeface="Albertus Medium" pitchFamily="34" charset="0"/>
              </a:rPr>
              <a:t>In the 216 chapters</a:t>
            </a:r>
            <a:br>
              <a:rPr lang="en-US" sz="6500" b="0">
                <a:solidFill>
                  <a:schemeClr val="bg1"/>
                </a:solidFill>
                <a:latin typeface="Albertus Medium" pitchFamily="34" charset="0"/>
              </a:rPr>
            </a:br>
            <a:r>
              <a:rPr lang="en-US" sz="6500" b="0">
                <a:solidFill>
                  <a:schemeClr val="bg1"/>
                </a:solidFill>
                <a:latin typeface="Albertus Medium" pitchFamily="34" charset="0"/>
              </a:rPr>
              <a:t>of the New Testament, there are more than 300 references to the Second Coming of Jesus Christ!</a:t>
            </a:r>
            <a:endParaRPr lang="en-US" sz="6500" b="0" i="1">
              <a:solidFill>
                <a:schemeClr val="bg1"/>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87714"/>
                                        </p:tgtEl>
                                        <p:attrNameLst>
                                          <p:attrName>style.visibility</p:attrName>
                                        </p:attrNameLst>
                                      </p:cBhvr>
                                      <p:to>
                                        <p:strVal val="visible"/>
                                      </p:to>
                                    </p:set>
                                    <p:animEffect transition="in" filter="fade">
                                      <p:cBhvr>
                                        <p:cTn id="7" dur="500"/>
                                        <p:tgtEl>
                                          <p:spTgt spid="958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771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8786" name="Text Box 2"/>
          <p:cNvSpPr txBox="1">
            <a:spLocks noChangeArrowheads="1"/>
          </p:cNvSpPr>
          <p:nvPr/>
        </p:nvSpPr>
        <p:spPr bwMode="auto">
          <a:xfrm>
            <a:off x="315913" y="241300"/>
            <a:ext cx="8523287" cy="160337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200" b="0">
                <a:solidFill>
                  <a:schemeClr val="bg1"/>
                </a:solidFill>
                <a:latin typeface="Albertus Medium" pitchFamily="34" charset="0"/>
              </a:rPr>
              <a:t>So, what does the parable mean?</a:t>
            </a:r>
            <a:endParaRPr lang="en-US" sz="6200" b="0" i="1">
              <a:solidFill>
                <a:schemeClr val="bg1"/>
              </a:solidFill>
              <a:latin typeface="Albertus Medium" pitchFamily="34" charset="0"/>
            </a:endParaRPr>
          </a:p>
        </p:txBody>
      </p:sp>
      <p:sp>
        <p:nvSpPr>
          <p:cNvPr id="9718787" name="Text Box 3"/>
          <p:cNvSpPr txBox="1">
            <a:spLocks noChangeArrowheads="1"/>
          </p:cNvSpPr>
          <p:nvPr/>
        </p:nvSpPr>
        <p:spPr bwMode="auto">
          <a:xfrm>
            <a:off x="328613" y="2184400"/>
            <a:ext cx="8523287" cy="402590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4600" b="0">
                <a:solidFill>
                  <a:srgbClr val="FFFF66"/>
                </a:solidFill>
                <a:latin typeface="Albertus Medium" pitchFamily="34" charset="0"/>
              </a:rPr>
              <a:t>Jesus is saying, just as the budding of the fig tree means summer is near, likewise understand that the generation living when the signs of the last days occur, will not have to wait long for Christ’s appearing</a:t>
            </a:r>
            <a:endParaRPr lang="en-US" sz="4600" b="0" i="1">
              <a:solidFill>
                <a:srgbClr val="FFFF66"/>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18786"/>
                                        </p:tgtEl>
                                        <p:attrNameLst>
                                          <p:attrName>style.visibility</p:attrName>
                                        </p:attrNameLst>
                                      </p:cBhvr>
                                      <p:to>
                                        <p:strVal val="visible"/>
                                      </p:to>
                                    </p:set>
                                    <p:animEffect transition="in" filter="fade">
                                      <p:cBhvr>
                                        <p:cTn id="7" dur="500"/>
                                        <p:tgtEl>
                                          <p:spTgt spid="9718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18787"/>
                                        </p:tgtEl>
                                        <p:attrNameLst>
                                          <p:attrName>style.visibility</p:attrName>
                                        </p:attrNameLst>
                                      </p:cBhvr>
                                      <p:to>
                                        <p:strVal val="visible"/>
                                      </p:to>
                                    </p:set>
                                    <p:animEffect transition="in" filter="fade">
                                      <p:cBhvr>
                                        <p:cTn id="12" dur="500"/>
                                        <p:tgtEl>
                                          <p:spTgt spid="97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8786" grpId="0" autoUpdateAnimBg="0"/>
      <p:bldP spid="9718787"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0834" name="Text Box 2"/>
          <p:cNvSpPr txBox="1">
            <a:spLocks noChangeArrowheads="1"/>
          </p:cNvSpPr>
          <p:nvPr/>
        </p:nvSpPr>
        <p:spPr bwMode="auto">
          <a:xfrm>
            <a:off x="315913" y="1498600"/>
            <a:ext cx="8523287" cy="387032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200" b="0">
                <a:solidFill>
                  <a:srgbClr val="FFFF99"/>
                </a:solidFill>
                <a:latin typeface="Albertus Medium" pitchFamily="34" charset="0"/>
              </a:rPr>
              <a:t>It is hard knowing Jesus is coming again, and the world as we know it</a:t>
            </a:r>
            <a:br>
              <a:rPr lang="en-US" sz="6200" b="0">
                <a:solidFill>
                  <a:srgbClr val="FFFF99"/>
                </a:solidFill>
                <a:latin typeface="Albertus Medium" pitchFamily="34" charset="0"/>
              </a:rPr>
            </a:br>
            <a:r>
              <a:rPr lang="en-US" sz="6200" b="0">
                <a:solidFill>
                  <a:srgbClr val="FFFF99"/>
                </a:solidFill>
                <a:latin typeface="Albertus Medium" pitchFamily="34" charset="0"/>
              </a:rPr>
              <a:t>is going to being completely destroyed</a:t>
            </a:r>
            <a:endParaRPr lang="en-US" sz="6200" b="0" i="1">
              <a:solidFill>
                <a:srgbClr val="FFFF99"/>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0834"/>
                                        </p:tgtEl>
                                        <p:attrNameLst>
                                          <p:attrName>style.visibility</p:attrName>
                                        </p:attrNameLst>
                                      </p:cBhvr>
                                      <p:to>
                                        <p:strVal val="visible"/>
                                      </p:to>
                                    </p:set>
                                    <p:animEffect transition="in" filter="fade">
                                      <p:cBhvr>
                                        <p:cTn id="7" dur="500"/>
                                        <p:tgtEl>
                                          <p:spTgt spid="9720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083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2882" name="Text Box 2"/>
          <p:cNvSpPr txBox="1">
            <a:spLocks noChangeArrowheads="1"/>
          </p:cNvSpPr>
          <p:nvPr/>
        </p:nvSpPr>
        <p:spPr bwMode="auto">
          <a:xfrm>
            <a:off x="315913" y="1955800"/>
            <a:ext cx="8523287" cy="307975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7400" b="0" i="1">
                <a:solidFill>
                  <a:srgbClr val="FFFF99"/>
                </a:solidFill>
                <a:latin typeface="Albertus Medium" pitchFamily="34" charset="0"/>
              </a:rPr>
              <a:t>But listen…</a:t>
            </a:r>
          </a:p>
          <a:p>
            <a:pPr algn="ctr">
              <a:lnSpc>
                <a:spcPct val="80000"/>
              </a:lnSpc>
              <a:spcAft>
                <a:spcPct val="25000"/>
              </a:spcAft>
              <a:buClr>
                <a:srgbClr val="FFFF99"/>
              </a:buClr>
            </a:pPr>
            <a:r>
              <a:rPr lang="en-US" sz="7400" b="0">
                <a:solidFill>
                  <a:srgbClr val="66FFFF"/>
                </a:solidFill>
                <a:latin typeface="Albertus Medium" pitchFamily="34" charset="0"/>
              </a:rPr>
              <a:t>…It is consistently taught in the Bible!</a:t>
            </a:r>
            <a:endParaRPr lang="en-US" sz="7400" b="0" i="1">
              <a:solidFill>
                <a:srgbClr val="66FFFF"/>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2882"/>
                                        </p:tgtEl>
                                        <p:attrNameLst>
                                          <p:attrName>style.visibility</p:attrName>
                                        </p:attrNameLst>
                                      </p:cBhvr>
                                      <p:to>
                                        <p:strVal val="visible"/>
                                      </p:to>
                                    </p:set>
                                    <p:animEffect transition="in" filter="fade">
                                      <p:cBhvr>
                                        <p:cTn id="7" dur="500"/>
                                        <p:tgtEl>
                                          <p:spTgt spid="97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288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4930" name="Rectangle 2"/>
          <p:cNvSpPr>
            <a:spLocks noChangeArrowheads="1"/>
          </p:cNvSpPr>
          <p:nvPr/>
        </p:nvSpPr>
        <p:spPr bwMode="auto">
          <a:xfrm>
            <a:off x="228600" y="1363679"/>
            <a:ext cx="8763000" cy="4130643"/>
          </a:xfrm>
          <a:prstGeom prst="rect">
            <a:avLst/>
          </a:prstGeom>
          <a:solidFill>
            <a:schemeClr val="tx1">
              <a:alpha val="64999"/>
            </a:schemeClr>
          </a:solidFill>
          <a:ln w="25400">
            <a:solidFill>
              <a:srgbClr val="96969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4931" name="Text Box 3"/>
          <p:cNvSpPr txBox="1">
            <a:spLocks noChangeArrowheads="1"/>
          </p:cNvSpPr>
          <p:nvPr/>
        </p:nvSpPr>
        <p:spPr bwMode="auto">
          <a:xfrm>
            <a:off x="304800" y="1401779"/>
            <a:ext cx="8610600" cy="405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nSpc>
                <a:spcPct val="80000"/>
              </a:lnSpc>
            </a:pPr>
            <a:r>
              <a:rPr lang="en-US" b="0" dirty="0">
                <a:solidFill>
                  <a:srgbClr val="FFFF00"/>
                </a:solidFill>
                <a:latin typeface="Teen" pitchFamily="2" charset="0"/>
              </a:rPr>
              <a:t>2 Peter 3:10</a:t>
            </a:r>
            <a:r>
              <a:rPr lang="en-US" b="0" dirty="0">
                <a:solidFill>
                  <a:schemeClr val="folHlink"/>
                </a:solidFill>
                <a:latin typeface="Teen" pitchFamily="2" charset="0"/>
              </a:rPr>
              <a:t/>
            </a:r>
            <a:br>
              <a:rPr lang="en-US" b="0" dirty="0">
                <a:solidFill>
                  <a:schemeClr val="folHlink"/>
                </a:solidFill>
                <a:latin typeface="Teen" pitchFamily="2" charset="0"/>
              </a:rPr>
            </a:br>
            <a:r>
              <a:rPr lang="en-US" b="0" dirty="0">
                <a:solidFill>
                  <a:schemeClr val="bg1"/>
                </a:solidFill>
                <a:latin typeface="Teen" pitchFamily="2" charset="0"/>
              </a:rPr>
              <a:t>But the day of the Lord will come as a thief in the night; in the which the heavens shall pass away with a great noise, and the elements shall melt with fervent heat, the earth also and the works that are therein shall be burned up.</a:t>
            </a:r>
            <a:r>
              <a:rPr lang="en-US" b="0" dirty="0">
                <a:latin typeface="Teen" pitchFamily="2"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4931"/>
                                        </p:tgtEl>
                                        <p:attrNameLst>
                                          <p:attrName>style.visibility</p:attrName>
                                        </p:attrNameLst>
                                      </p:cBhvr>
                                      <p:to>
                                        <p:strVal val="visible"/>
                                      </p:to>
                                    </p:set>
                                    <p:animEffect transition="in" filter="fade">
                                      <p:cBhvr>
                                        <p:cTn id="7" dur="500"/>
                                        <p:tgtEl>
                                          <p:spTgt spid="97249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24930"/>
                                        </p:tgtEl>
                                        <p:attrNameLst>
                                          <p:attrName>style.visibility</p:attrName>
                                        </p:attrNameLst>
                                      </p:cBhvr>
                                      <p:to>
                                        <p:strVal val="visible"/>
                                      </p:to>
                                    </p:set>
                                    <p:animEffect transition="in" filter="fade">
                                      <p:cBhvr>
                                        <p:cTn id="10" dur="500"/>
                                        <p:tgtEl>
                                          <p:spTgt spid="9724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4930" grpId="0" animBg="1"/>
      <p:bldP spid="972493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6978" name="Rectangle 2"/>
          <p:cNvSpPr>
            <a:spLocks noChangeArrowheads="1"/>
          </p:cNvSpPr>
          <p:nvPr/>
        </p:nvSpPr>
        <p:spPr bwMode="auto">
          <a:xfrm>
            <a:off x="228600" y="2098239"/>
            <a:ext cx="8763000" cy="2661523"/>
          </a:xfrm>
          <a:prstGeom prst="rect">
            <a:avLst/>
          </a:prstGeom>
          <a:solidFill>
            <a:schemeClr val="tx1">
              <a:alpha val="64999"/>
            </a:schemeClr>
          </a:solidFill>
          <a:ln w="25400">
            <a:solidFill>
              <a:srgbClr val="96969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6979" name="Text Box 3"/>
          <p:cNvSpPr txBox="1">
            <a:spLocks noChangeArrowheads="1"/>
          </p:cNvSpPr>
          <p:nvPr/>
        </p:nvSpPr>
        <p:spPr bwMode="auto">
          <a:xfrm>
            <a:off x="304800" y="2136339"/>
            <a:ext cx="86106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nSpc>
                <a:spcPct val="80000"/>
              </a:lnSpc>
            </a:pPr>
            <a:r>
              <a:rPr lang="en-US" b="0" dirty="0">
                <a:solidFill>
                  <a:srgbClr val="FFFF00"/>
                </a:solidFill>
                <a:latin typeface="Teen" pitchFamily="2" charset="0"/>
              </a:rPr>
              <a:t>Revelation 21:1</a:t>
            </a:r>
            <a:r>
              <a:rPr lang="en-US" b="0" dirty="0">
                <a:solidFill>
                  <a:schemeClr val="folHlink"/>
                </a:solidFill>
                <a:latin typeface="Teen" pitchFamily="2" charset="0"/>
              </a:rPr>
              <a:t/>
            </a:r>
            <a:br>
              <a:rPr lang="en-US" b="0" dirty="0">
                <a:solidFill>
                  <a:schemeClr val="folHlink"/>
                </a:solidFill>
                <a:latin typeface="Teen" pitchFamily="2" charset="0"/>
              </a:rPr>
            </a:br>
            <a:r>
              <a:rPr lang="en-US" b="0" dirty="0">
                <a:solidFill>
                  <a:schemeClr val="bg1"/>
                </a:solidFill>
                <a:latin typeface="Teen" pitchFamily="2" charset="0"/>
              </a:rPr>
              <a:t>And I saw a new heaven and a new earth: for the first heaven and the first earth were passed away; and there was no more sea.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6979"/>
                                        </p:tgtEl>
                                        <p:attrNameLst>
                                          <p:attrName>style.visibility</p:attrName>
                                        </p:attrNameLst>
                                      </p:cBhvr>
                                      <p:to>
                                        <p:strVal val="visible"/>
                                      </p:to>
                                    </p:set>
                                    <p:animEffect transition="in" filter="fade">
                                      <p:cBhvr>
                                        <p:cTn id="7" dur="500"/>
                                        <p:tgtEl>
                                          <p:spTgt spid="97269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26978"/>
                                        </p:tgtEl>
                                        <p:attrNameLst>
                                          <p:attrName>style.visibility</p:attrName>
                                        </p:attrNameLst>
                                      </p:cBhvr>
                                      <p:to>
                                        <p:strVal val="visible"/>
                                      </p:to>
                                    </p:set>
                                    <p:animEffect transition="in" filter="fade">
                                      <p:cBhvr>
                                        <p:cTn id="10" dur="500"/>
                                        <p:tgtEl>
                                          <p:spTgt spid="9726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6978" grpId="0" animBg="1"/>
      <p:bldP spid="972697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9026" name="Text Box 2"/>
          <p:cNvSpPr txBox="1">
            <a:spLocks noChangeArrowheads="1"/>
          </p:cNvSpPr>
          <p:nvPr/>
        </p:nvSpPr>
        <p:spPr bwMode="auto">
          <a:xfrm>
            <a:off x="303213" y="469900"/>
            <a:ext cx="8523287" cy="340677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800" b="0">
                <a:solidFill>
                  <a:srgbClr val="FFFF99"/>
                </a:solidFill>
                <a:latin typeface="Albertus Medium" pitchFamily="34" charset="0"/>
              </a:rPr>
              <a:t>It Is Certainly Guaranteed By</a:t>
            </a:r>
            <a:br>
              <a:rPr lang="en-US" sz="6800" b="0">
                <a:solidFill>
                  <a:srgbClr val="FFFF99"/>
                </a:solidFill>
                <a:latin typeface="Albertus Medium" pitchFamily="34" charset="0"/>
              </a:rPr>
            </a:br>
            <a:r>
              <a:rPr lang="en-US" sz="6800" b="0">
                <a:solidFill>
                  <a:srgbClr val="FFFF99"/>
                </a:solidFill>
                <a:latin typeface="Albertus Medium" pitchFamily="34" charset="0"/>
              </a:rPr>
              <a:t>Jesus Christ’s</a:t>
            </a:r>
            <a:br>
              <a:rPr lang="en-US" sz="6800" b="0">
                <a:solidFill>
                  <a:srgbClr val="FFFF99"/>
                </a:solidFill>
                <a:latin typeface="Albertus Medium" pitchFamily="34" charset="0"/>
              </a:rPr>
            </a:br>
            <a:r>
              <a:rPr lang="en-US" sz="6800" b="0">
                <a:solidFill>
                  <a:srgbClr val="FFFF99"/>
                </a:solidFill>
                <a:latin typeface="Albertus Medium" pitchFamily="34" charset="0"/>
              </a:rPr>
              <a:t>Very Own Words!</a:t>
            </a:r>
            <a:endParaRPr lang="en-US" sz="6800" b="0" i="1">
              <a:solidFill>
                <a:srgbClr val="FFFF99"/>
              </a:solidFill>
              <a:latin typeface="Albertus Medium" pitchFamily="34" charset="0"/>
            </a:endParaRPr>
          </a:p>
        </p:txBody>
      </p:sp>
      <p:sp>
        <p:nvSpPr>
          <p:cNvPr id="9729027" name="Rectangle 3"/>
          <p:cNvSpPr>
            <a:spLocks noChangeArrowheads="1"/>
          </p:cNvSpPr>
          <p:nvPr/>
        </p:nvSpPr>
        <p:spPr bwMode="auto">
          <a:xfrm>
            <a:off x="179388" y="4205743"/>
            <a:ext cx="8763000" cy="1676638"/>
          </a:xfrm>
          <a:prstGeom prst="rect">
            <a:avLst/>
          </a:prstGeom>
          <a:solidFill>
            <a:schemeClr val="tx1">
              <a:alpha val="64999"/>
            </a:schemeClr>
          </a:solidFill>
          <a:ln w="25400">
            <a:solidFill>
              <a:srgbClr val="96969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028" name="Text Box 4"/>
          <p:cNvSpPr txBox="1">
            <a:spLocks noChangeArrowheads="1"/>
          </p:cNvSpPr>
          <p:nvPr/>
        </p:nvSpPr>
        <p:spPr bwMode="auto">
          <a:xfrm>
            <a:off x="255588" y="4281943"/>
            <a:ext cx="86106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nSpc>
                <a:spcPct val="80000"/>
              </a:lnSpc>
            </a:pPr>
            <a:r>
              <a:rPr lang="en-US" b="0" dirty="0">
                <a:solidFill>
                  <a:srgbClr val="FFFF00"/>
                </a:solidFill>
                <a:latin typeface="Teen" pitchFamily="2" charset="0"/>
              </a:rPr>
              <a:t>Matthew 24:35</a:t>
            </a:r>
            <a:r>
              <a:rPr lang="en-US" b="0" dirty="0">
                <a:solidFill>
                  <a:schemeClr val="folHlink"/>
                </a:solidFill>
                <a:latin typeface="Teen" pitchFamily="2" charset="0"/>
              </a:rPr>
              <a:t/>
            </a:r>
            <a:br>
              <a:rPr lang="en-US" b="0" dirty="0">
                <a:solidFill>
                  <a:schemeClr val="folHlink"/>
                </a:solidFill>
                <a:latin typeface="Teen" pitchFamily="2" charset="0"/>
              </a:rPr>
            </a:br>
            <a:r>
              <a:rPr lang="en-US" b="0" dirty="0">
                <a:solidFill>
                  <a:schemeClr val="bg1"/>
                </a:solidFill>
                <a:latin typeface="Teen" pitchFamily="2" charset="0"/>
              </a:rPr>
              <a:t>Heaven and earth shall pass away, but my words shall not pass away.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9026"/>
                                        </p:tgtEl>
                                        <p:attrNameLst>
                                          <p:attrName>style.visibility</p:attrName>
                                        </p:attrNameLst>
                                      </p:cBhvr>
                                      <p:to>
                                        <p:strVal val="visible"/>
                                      </p:to>
                                    </p:set>
                                    <p:animEffect transition="in" filter="fade">
                                      <p:cBhvr>
                                        <p:cTn id="7" dur="500"/>
                                        <p:tgtEl>
                                          <p:spTgt spid="9729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29028"/>
                                        </p:tgtEl>
                                        <p:attrNameLst>
                                          <p:attrName>style.visibility</p:attrName>
                                        </p:attrNameLst>
                                      </p:cBhvr>
                                      <p:to>
                                        <p:strVal val="visible"/>
                                      </p:to>
                                    </p:set>
                                    <p:animEffect transition="in" filter="fade">
                                      <p:cBhvr>
                                        <p:cTn id="12" dur="500"/>
                                        <p:tgtEl>
                                          <p:spTgt spid="97290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729027"/>
                                        </p:tgtEl>
                                        <p:attrNameLst>
                                          <p:attrName>style.visibility</p:attrName>
                                        </p:attrNameLst>
                                      </p:cBhvr>
                                      <p:to>
                                        <p:strVal val="visible"/>
                                      </p:to>
                                    </p:set>
                                    <p:animEffect transition="in" filter="fade">
                                      <p:cBhvr>
                                        <p:cTn id="15" dur="500"/>
                                        <p:tgtEl>
                                          <p:spTgt spid="97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026" grpId="0" autoUpdateAnimBg="0"/>
      <p:bldP spid="9729027" grpId="0" animBg="1"/>
      <p:bldP spid="9729028"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3122" name="Text Box 2"/>
          <p:cNvSpPr txBox="1">
            <a:spLocks noChangeArrowheads="1"/>
          </p:cNvSpPr>
          <p:nvPr/>
        </p:nvSpPr>
        <p:spPr bwMode="auto">
          <a:xfrm>
            <a:off x="315913" y="2082800"/>
            <a:ext cx="8523287" cy="257810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800" b="0">
                <a:solidFill>
                  <a:schemeClr val="bg1"/>
                </a:solidFill>
                <a:latin typeface="Albertus Medium" pitchFamily="34" charset="0"/>
              </a:rPr>
              <a:t>Impossible As It May Seem – This Is Going To Happen!</a:t>
            </a:r>
            <a:endParaRPr lang="en-US" sz="6800" b="0" i="1">
              <a:solidFill>
                <a:schemeClr val="bg1"/>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33122"/>
                                        </p:tgtEl>
                                        <p:attrNameLst>
                                          <p:attrName>style.visibility</p:attrName>
                                        </p:attrNameLst>
                                      </p:cBhvr>
                                      <p:to>
                                        <p:strVal val="visible"/>
                                      </p:to>
                                    </p:set>
                                    <p:animEffect transition="in" filter="fade">
                                      <p:cBhvr>
                                        <p:cTn id="7" dur="500"/>
                                        <p:tgtEl>
                                          <p:spTgt spid="9733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3122"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5170" name="Text Box 2"/>
          <p:cNvSpPr txBox="1">
            <a:spLocks noChangeArrowheads="1"/>
          </p:cNvSpPr>
          <p:nvPr/>
        </p:nvSpPr>
        <p:spPr bwMode="auto">
          <a:xfrm>
            <a:off x="315913" y="1663700"/>
            <a:ext cx="8523287" cy="340677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800" b="0">
                <a:solidFill>
                  <a:schemeClr val="accent1"/>
                </a:solidFill>
                <a:latin typeface="Albertus Medium" pitchFamily="34" charset="0"/>
              </a:rPr>
              <a:t>God’s Word Is True And More Permanent Than The Earth We Live On!</a:t>
            </a:r>
            <a:endParaRPr lang="en-US" sz="6800" b="0" i="1">
              <a:solidFill>
                <a:schemeClr val="accent1"/>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35170"/>
                                        </p:tgtEl>
                                        <p:attrNameLst>
                                          <p:attrName>style.visibility</p:attrName>
                                        </p:attrNameLst>
                                      </p:cBhvr>
                                      <p:to>
                                        <p:strVal val="visible"/>
                                      </p:to>
                                    </p:set>
                                    <p:animEffect transition="in" filter="fade">
                                      <p:cBhvr>
                                        <p:cTn id="7" dur="500"/>
                                        <p:tgtEl>
                                          <p:spTgt spid="97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517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9762" name="Text Box 2"/>
          <p:cNvSpPr txBox="1">
            <a:spLocks noChangeArrowheads="1"/>
          </p:cNvSpPr>
          <p:nvPr/>
        </p:nvSpPr>
        <p:spPr bwMode="auto">
          <a:xfrm>
            <a:off x="290513" y="1397000"/>
            <a:ext cx="8586787" cy="393382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300" b="0">
                <a:solidFill>
                  <a:srgbClr val="FFFF99"/>
                </a:solidFill>
                <a:latin typeface="Albertus Medium" pitchFamily="34" charset="0"/>
              </a:rPr>
              <a:t>Those who knew Jesus while He was on Earth, REGULARLY talked about His return in their sermons and letters</a:t>
            </a:r>
            <a:endParaRPr lang="en-US" sz="6300" b="0" i="1">
              <a:solidFill>
                <a:srgbClr val="FFFF99"/>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89762"/>
                                        </p:tgtEl>
                                        <p:attrNameLst>
                                          <p:attrName>style.visibility</p:attrName>
                                        </p:attrNameLst>
                                      </p:cBhvr>
                                      <p:to>
                                        <p:strVal val="visible"/>
                                      </p:to>
                                    </p:set>
                                    <p:animEffect transition="in" filter="fade">
                                      <p:cBhvr>
                                        <p:cTn id="7" dur="500"/>
                                        <p:tgtEl>
                                          <p:spTgt spid="9589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976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84994" name="Text Box 1026"/>
          <p:cNvSpPr txBox="1">
            <a:spLocks noChangeArrowheads="1"/>
          </p:cNvSpPr>
          <p:nvPr/>
        </p:nvSpPr>
        <p:spPr bwMode="auto">
          <a:xfrm>
            <a:off x="303213" y="1498600"/>
            <a:ext cx="8523287" cy="378460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70000"/>
              </a:lnSpc>
              <a:spcAft>
                <a:spcPct val="45000"/>
              </a:spcAft>
              <a:buClr>
                <a:srgbClr val="FFFF99"/>
              </a:buClr>
            </a:pPr>
            <a:r>
              <a:rPr lang="en-US" sz="5500" b="0">
                <a:solidFill>
                  <a:srgbClr val="FFFF66"/>
                </a:solidFill>
                <a:latin typeface="Albertus Medium" pitchFamily="34" charset="0"/>
              </a:rPr>
              <a:t>PAY ATTENTION</a:t>
            </a:r>
          </a:p>
          <a:p>
            <a:pPr algn="ctr">
              <a:lnSpc>
                <a:spcPct val="70000"/>
              </a:lnSpc>
              <a:spcAft>
                <a:spcPct val="45000"/>
              </a:spcAft>
              <a:buClr>
                <a:srgbClr val="FFFF99"/>
              </a:buClr>
            </a:pPr>
            <a:r>
              <a:rPr lang="en-US" sz="5500" b="0">
                <a:solidFill>
                  <a:schemeClr val="bg1"/>
                </a:solidFill>
                <a:latin typeface="Albertus Medium" pitchFamily="34" charset="0"/>
              </a:rPr>
              <a:t>BELIEVE &amp; BE WATCHING</a:t>
            </a:r>
          </a:p>
          <a:p>
            <a:pPr algn="ctr">
              <a:lnSpc>
                <a:spcPct val="70000"/>
              </a:lnSpc>
              <a:spcAft>
                <a:spcPct val="45000"/>
              </a:spcAft>
              <a:buClr>
                <a:srgbClr val="FFFF99"/>
              </a:buClr>
            </a:pPr>
            <a:r>
              <a:rPr lang="en-US" sz="5500" b="0">
                <a:solidFill>
                  <a:srgbClr val="FFFF66"/>
                </a:solidFill>
                <a:latin typeface="Albertus Medium" pitchFamily="34" charset="0"/>
              </a:rPr>
              <a:t>KNOW YOU WILL BE ACCOUNTABLE TO HIM</a:t>
            </a:r>
            <a:endParaRPr lang="en-US" sz="5500" b="0" i="1">
              <a:solidFill>
                <a:srgbClr val="FFFF66"/>
              </a:solidFill>
              <a:latin typeface="Albertus Medium"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nodeType="clickEffect">
                                  <p:stCondLst>
                                    <p:cond delay="0"/>
                                  </p:stCondLst>
                                  <p:childTnLst>
                                    <p:set>
                                      <p:cBhvr>
                                        <p:cTn id="6" dur="1" fill="hold">
                                          <p:stCondLst>
                                            <p:cond delay="0"/>
                                          </p:stCondLst>
                                        </p:cTn>
                                        <p:tgtEl>
                                          <p:spTgt spid="9684994">
                                            <p:txEl>
                                              <p:pRg st="0" end="0"/>
                                            </p:txEl>
                                          </p:spTgt>
                                        </p:tgtEl>
                                        <p:attrNameLst>
                                          <p:attrName>style.visibility</p:attrName>
                                        </p:attrNameLst>
                                      </p:cBhvr>
                                      <p:to>
                                        <p:strVal val="visible"/>
                                      </p:to>
                                    </p:set>
                                    <p:anim calcmode="lin" valueType="num">
                                      <p:cBhvr>
                                        <p:cTn id="7" dur="500" fill="hold"/>
                                        <p:tgtEl>
                                          <p:spTgt spid="9684994">
                                            <p:txEl>
                                              <p:pRg st="0" end="0"/>
                                            </p:txEl>
                                          </p:spTgt>
                                        </p:tgtEl>
                                        <p:attrNameLst>
                                          <p:attrName>ppt_w</p:attrName>
                                        </p:attrNameLst>
                                      </p:cBhvr>
                                      <p:tavLst>
                                        <p:tav tm="0">
                                          <p:val>
                                            <p:strVal val="4/3*#ppt_w"/>
                                          </p:val>
                                        </p:tav>
                                        <p:tav tm="100000">
                                          <p:val>
                                            <p:strVal val="#ppt_w"/>
                                          </p:val>
                                        </p:tav>
                                      </p:tavLst>
                                    </p:anim>
                                    <p:anim calcmode="lin" valueType="num">
                                      <p:cBhvr>
                                        <p:cTn id="8" dur="500" fill="hold"/>
                                        <p:tgtEl>
                                          <p:spTgt spid="9684994">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88" fill="hold" nodeType="clickEffect">
                                  <p:stCondLst>
                                    <p:cond delay="0"/>
                                  </p:stCondLst>
                                  <p:childTnLst>
                                    <p:set>
                                      <p:cBhvr>
                                        <p:cTn id="12" dur="1" fill="hold">
                                          <p:stCondLst>
                                            <p:cond delay="0"/>
                                          </p:stCondLst>
                                        </p:cTn>
                                        <p:tgtEl>
                                          <p:spTgt spid="9684994">
                                            <p:txEl>
                                              <p:pRg st="1" end="1"/>
                                            </p:txEl>
                                          </p:spTgt>
                                        </p:tgtEl>
                                        <p:attrNameLst>
                                          <p:attrName>style.visibility</p:attrName>
                                        </p:attrNameLst>
                                      </p:cBhvr>
                                      <p:to>
                                        <p:strVal val="visible"/>
                                      </p:to>
                                    </p:set>
                                    <p:anim calcmode="lin" valueType="num">
                                      <p:cBhvr>
                                        <p:cTn id="13" dur="500" fill="hold"/>
                                        <p:tgtEl>
                                          <p:spTgt spid="9684994">
                                            <p:txEl>
                                              <p:pRg st="1" end="1"/>
                                            </p:txEl>
                                          </p:spTgt>
                                        </p:tgtEl>
                                        <p:attrNameLst>
                                          <p:attrName>ppt_w</p:attrName>
                                        </p:attrNameLst>
                                      </p:cBhvr>
                                      <p:tavLst>
                                        <p:tav tm="0">
                                          <p:val>
                                            <p:strVal val="4/3*#ppt_w"/>
                                          </p:val>
                                        </p:tav>
                                        <p:tav tm="100000">
                                          <p:val>
                                            <p:strVal val="#ppt_w"/>
                                          </p:val>
                                        </p:tav>
                                      </p:tavLst>
                                    </p:anim>
                                    <p:anim calcmode="lin" valueType="num">
                                      <p:cBhvr>
                                        <p:cTn id="14" dur="500" fill="hold"/>
                                        <p:tgtEl>
                                          <p:spTgt spid="9684994">
                                            <p:txEl>
                                              <p:pRg st="1" end="1"/>
                                            </p:txEl>
                                          </p:spTgt>
                                        </p:tgtEl>
                                        <p:attrNameLst>
                                          <p:attrName>ppt_h</p:attrName>
                                        </p:attrNameLst>
                                      </p:cBhvr>
                                      <p:tavLst>
                                        <p:tav tm="0">
                                          <p:val>
                                            <p:strVal val="4/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88" fill="hold" nodeType="clickEffect">
                                  <p:stCondLst>
                                    <p:cond delay="0"/>
                                  </p:stCondLst>
                                  <p:childTnLst>
                                    <p:set>
                                      <p:cBhvr>
                                        <p:cTn id="18" dur="1" fill="hold">
                                          <p:stCondLst>
                                            <p:cond delay="0"/>
                                          </p:stCondLst>
                                        </p:cTn>
                                        <p:tgtEl>
                                          <p:spTgt spid="9684994">
                                            <p:txEl>
                                              <p:pRg st="2" end="2"/>
                                            </p:txEl>
                                          </p:spTgt>
                                        </p:tgtEl>
                                        <p:attrNameLst>
                                          <p:attrName>style.visibility</p:attrName>
                                        </p:attrNameLst>
                                      </p:cBhvr>
                                      <p:to>
                                        <p:strVal val="visible"/>
                                      </p:to>
                                    </p:set>
                                    <p:anim calcmode="lin" valueType="num">
                                      <p:cBhvr>
                                        <p:cTn id="19" dur="500" fill="hold"/>
                                        <p:tgtEl>
                                          <p:spTgt spid="9684994">
                                            <p:txEl>
                                              <p:pRg st="2" end="2"/>
                                            </p:txEl>
                                          </p:spTgt>
                                        </p:tgtEl>
                                        <p:attrNameLst>
                                          <p:attrName>ppt_w</p:attrName>
                                        </p:attrNameLst>
                                      </p:cBhvr>
                                      <p:tavLst>
                                        <p:tav tm="0">
                                          <p:val>
                                            <p:strVal val="4/3*#ppt_w"/>
                                          </p:val>
                                        </p:tav>
                                        <p:tav tm="100000">
                                          <p:val>
                                            <p:strVal val="#ppt_w"/>
                                          </p:val>
                                        </p:tav>
                                      </p:tavLst>
                                    </p:anim>
                                    <p:anim calcmode="lin" valueType="num">
                                      <p:cBhvr>
                                        <p:cTn id="20" dur="500" fill="hold"/>
                                        <p:tgtEl>
                                          <p:spTgt spid="9684994">
                                            <p:txEl>
                                              <p:pRg st="2" end="2"/>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4938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after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27195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1810" name="Text Box 2"/>
          <p:cNvSpPr txBox="1">
            <a:spLocks noChangeArrowheads="1"/>
          </p:cNvSpPr>
          <p:nvPr/>
        </p:nvSpPr>
        <p:spPr bwMode="auto">
          <a:xfrm>
            <a:off x="290513" y="1574800"/>
            <a:ext cx="8586787" cy="345757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900" b="0">
                <a:solidFill>
                  <a:schemeClr val="bg1"/>
                </a:solidFill>
                <a:latin typeface="Albertus Medium" pitchFamily="34" charset="0"/>
              </a:rPr>
              <a:t>This isn’t something ‘</a:t>
            </a:r>
            <a:r>
              <a:rPr lang="en-US" sz="6900" b="0" i="1">
                <a:solidFill>
                  <a:schemeClr val="bg1"/>
                </a:solidFill>
                <a:latin typeface="Albertus Medium" pitchFamily="34" charset="0"/>
              </a:rPr>
              <a:t>MADE UP’</a:t>
            </a:r>
            <a:r>
              <a:rPr lang="en-US" sz="6900" b="0">
                <a:solidFill>
                  <a:schemeClr val="bg1"/>
                </a:solidFill>
                <a:latin typeface="Albertus Medium" pitchFamily="34" charset="0"/>
              </a:rPr>
              <a:t> by a</a:t>
            </a:r>
            <a:br>
              <a:rPr lang="en-US" sz="6900" b="0">
                <a:solidFill>
                  <a:schemeClr val="bg1"/>
                </a:solidFill>
                <a:latin typeface="Albertus Medium" pitchFamily="34" charset="0"/>
              </a:rPr>
            </a:br>
            <a:r>
              <a:rPr lang="en-US" sz="6900" b="0">
                <a:solidFill>
                  <a:schemeClr val="bg1"/>
                </a:solidFill>
                <a:latin typeface="Albertus Medium" pitchFamily="34" charset="0"/>
              </a:rPr>
              <a:t>bunch of wild-eyed, prophetical freaks!</a:t>
            </a:r>
            <a:endParaRPr lang="en-US" sz="6900" b="0" i="1">
              <a:solidFill>
                <a:schemeClr val="bg1"/>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91810"/>
                                        </p:tgtEl>
                                        <p:attrNameLst>
                                          <p:attrName>style.visibility</p:attrName>
                                        </p:attrNameLst>
                                      </p:cBhvr>
                                      <p:to>
                                        <p:strVal val="visible"/>
                                      </p:to>
                                    </p:set>
                                    <p:animEffect transition="in" filter="fade">
                                      <p:cBhvr>
                                        <p:cTn id="7" dur="500"/>
                                        <p:tgtEl>
                                          <p:spTgt spid="9591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181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3858" name="Text Box 2"/>
          <p:cNvSpPr txBox="1">
            <a:spLocks noChangeArrowheads="1"/>
          </p:cNvSpPr>
          <p:nvPr/>
        </p:nvSpPr>
        <p:spPr bwMode="auto">
          <a:xfrm>
            <a:off x="290513" y="825500"/>
            <a:ext cx="8586787" cy="514032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Aft>
                <a:spcPct val="25000"/>
              </a:spcAft>
              <a:buClr>
                <a:srgbClr val="FFFF99"/>
              </a:buClr>
            </a:pPr>
            <a:r>
              <a:rPr lang="en-US" sz="6900" b="0">
                <a:solidFill>
                  <a:srgbClr val="FFFF99"/>
                </a:solidFill>
                <a:latin typeface="Albertus Medium" pitchFamily="34" charset="0"/>
              </a:rPr>
              <a:t>When the disciples asked Jesus about</a:t>
            </a:r>
            <a:br>
              <a:rPr lang="en-US" sz="6900" b="0">
                <a:solidFill>
                  <a:srgbClr val="FFFF99"/>
                </a:solidFill>
                <a:latin typeface="Albertus Medium" pitchFamily="34" charset="0"/>
              </a:rPr>
            </a:br>
            <a:r>
              <a:rPr lang="en-US" sz="6900" b="0">
                <a:solidFill>
                  <a:srgbClr val="FFFF99"/>
                </a:solidFill>
                <a:latin typeface="Albertus Medium" pitchFamily="34" charset="0"/>
              </a:rPr>
              <a:t>His return and the end of the world,</a:t>
            </a:r>
            <a:br>
              <a:rPr lang="en-US" sz="6900" b="0">
                <a:solidFill>
                  <a:srgbClr val="FFFF99"/>
                </a:solidFill>
                <a:latin typeface="Albertus Medium" pitchFamily="34" charset="0"/>
              </a:rPr>
            </a:br>
            <a:r>
              <a:rPr lang="en-US" sz="6900" b="0">
                <a:solidFill>
                  <a:srgbClr val="FFFF99"/>
                </a:solidFill>
                <a:latin typeface="Albertus Medium" pitchFamily="34" charset="0"/>
              </a:rPr>
              <a:t>He gave them very specific details…</a:t>
            </a:r>
            <a:endParaRPr lang="en-US" sz="6900" b="0" i="1">
              <a:solidFill>
                <a:srgbClr val="FFFF99"/>
              </a:solidFill>
              <a:latin typeface="Albertus Medium"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93858"/>
                                        </p:tgtEl>
                                        <p:attrNameLst>
                                          <p:attrName>style.visibility</p:attrName>
                                        </p:attrNameLst>
                                      </p:cBhvr>
                                      <p:to>
                                        <p:strVal val="visible"/>
                                      </p:to>
                                    </p:set>
                                    <p:animEffect transition="in" filter="fade">
                                      <p:cBhvr>
                                        <p:cTn id="7" dur="500"/>
                                        <p:tgtEl>
                                          <p:spTgt spid="9593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385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28600" y="1605796"/>
            <a:ext cx="8763000" cy="3646408"/>
          </a:xfrm>
          <a:prstGeom prst="rect">
            <a:avLst/>
          </a:prstGeom>
          <a:solidFill>
            <a:schemeClr val="tx1">
              <a:alpha val="64999"/>
            </a:schemeClr>
          </a:solidFill>
          <a:ln w="25400">
            <a:solidFill>
              <a:srgbClr val="96969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 Box 3"/>
          <p:cNvSpPr txBox="1">
            <a:spLocks noChangeArrowheads="1"/>
          </p:cNvSpPr>
          <p:nvPr/>
        </p:nvSpPr>
        <p:spPr bwMode="auto">
          <a:xfrm>
            <a:off x="304800" y="1643896"/>
            <a:ext cx="8610600"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a:spAutoFit/>
          </a:bodyPr>
          <a:lstStyle/>
          <a:p>
            <a:pPr>
              <a:lnSpc>
                <a:spcPct val="80000"/>
              </a:lnSpc>
            </a:pPr>
            <a:r>
              <a:rPr lang="en-US" b="0" dirty="0">
                <a:solidFill>
                  <a:srgbClr val="FFFF00"/>
                </a:solidFill>
                <a:latin typeface="Teen" pitchFamily="2" charset="0"/>
              </a:rPr>
              <a:t>Matthew 24:3</a:t>
            </a:r>
            <a:r>
              <a:rPr lang="en-US" b="0" dirty="0">
                <a:solidFill>
                  <a:schemeClr val="folHlink"/>
                </a:solidFill>
                <a:latin typeface="Teen" pitchFamily="2" charset="0"/>
              </a:rPr>
              <a:t/>
            </a:r>
            <a:br>
              <a:rPr lang="en-US" b="0" dirty="0">
                <a:solidFill>
                  <a:schemeClr val="folHlink"/>
                </a:solidFill>
                <a:latin typeface="Teen" pitchFamily="2" charset="0"/>
              </a:rPr>
            </a:br>
            <a:r>
              <a:rPr lang="en-US" b="0" dirty="0">
                <a:solidFill>
                  <a:schemeClr val="bg1"/>
                </a:solidFill>
                <a:latin typeface="Teen" pitchFamily="2" charset="0"/>
              </a:rPr>
              <a:t>And as he sat upon the mount of Olives, the disciples came unto him privately, saying, Tell us, when shall these things be? and what shall be the sign of thy coming, and of the end of the world?</a:t>
            </a:r>
            <a:r>
              <a:rPr lang="en-US" b="0" dirty="0">
                <a:latin typeface="Teen" pitchFamily="2" charset="0"/>
              </a:rPr>
              <a:t> </a:t>
            </a:r>
          </a:p>
        </p:txBody>
      </p:sp>
    </p:spTree>
    <p:extLst>
      <p:ext uri="{BB962C8B-B14F-4D97-AF65-F5344CB8AC3E}">
        <p14:creationId xmlns:p14="http://schemas.microsoft.com/office/powerpoint/2010/main" val="2927158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5242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empus Sans ITC" pitchFamily="82"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empus Sans ITC" pitchFamily="82"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empus Sans ITC" pitchFamily="82"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empus Sans ITC" pitchFamily="82"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24626</TotalTime>
  <Words>581</Words>
  <Application>Microsoft Office PowerPoint</Application>
  <PresentationFormat>On-screen Show (4:3)</PresentationFormat>
  <Paragraphs>169</Paragraphs>
  <Slides>54</Slides>
  <Notes>54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Teen</vt:lpstr>
      <vt:lpstr>Wingdings</vt:lpstr>
      <vt:lpstr>Tempus Sans ITC</vt:lpstr>
      <vt:lpstr>Albertus Medium</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RDJ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RDJ</dc:creator>
  <cp:lastModifiedBy>Roger J</cp:lastModifiedBy>
  <cp:revision>2247</cp:revision>
  <dcterms:created xsi:type="dcterms:W3CDTF">2005-02-19T02:02:57Z</dcterms:created>
  <dcterms:modified xsi:type="dcterms:W3CDTF">2011-07-30T14:17:31Z</dcterms:modified>
</cp:coreProperties>
</file>