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9"/>
  </p:notesMasterIdLst>
  <p:sldIdLst>
    <p:sldId id="6954" r:id="rId2"/>
    <p:sldId id="10493" r:id="rId3"/>
    <p:sldId id="10494" r:id="rId4"/>
    <p:sldId id="10496" r:id="rId5"/>
    <p:sldId id="10497" r:id="rId6"/>
    <p:sldId id="10498" r:id="rId7"/>
    <p:sldId id="10499" r:id="rId8"/>
    <p:sldId id="10412" r:id="rId9"/>
    <p:sldId id="10500" r:id="rId10"/>
    <p:sldId id="10514" r:id="rId11"/>
    <p:sldId id="10515" r:id="rId12"/>
    <p:sldId id="10516" r:id="rId13"/>
    <p:sldId id="10517" r:id="rId14"/>
    <p:sldId id="10518" r:id="rId15"/>
    <p:sldId id="10519" r:id="rId16"/>
    <p:sldId id="10520" r:id="rId17"/>
    <p:sldId id="10521" r:id="rId18"/>
    <p:sldId id="10522" r:id="rId19"/>
    <p:sldId id="10523" r:id="rId20"/>
    <p:sldId id="10524" r:id="rId21"/>
    <p:sldId id="10525" r:id="rId22"/>
    <p:sldId id="10526" r:id="rId23"/>
    <p:sldId id="10502" r:id="rId24"/>
    <p:sldId id="10527" r:id="rId25"/>
    <p:sldId id="10528" r:id="rId26"/>
    <p:sldId id="10529" r:id="rId27"/>
    <p:sldId id="10530" r:id="rId28"/>
    <p:sldId id="10503" r:id="rId29"/>
    <p:sldId id="10531" r:id="rId30"/>
    <p:sldId id="10532" r:id="rId31"/>
    <p:sldId id="10533" r:id="rId32"/>
    <p:sldId id="10534" r:id="rId33"/>
    <p:sldId id="10549" r:id="rId34"/>
    <p:sldId id="10535" r:id="rId35"/>
    <p:sldId id="10536" r:id="rId36"/>
    <p:sldId id="10537" r:id="rId37"/>
    <p:sldId id="10538" r:id="rId38"/>
    <p:sldId id="10539" r:id="rId39"/>
    <p:sldId id="10540" r:id="rId40"/>
    <p:sldId id="10548" r:id="rId41"/>
    <p:sldId id="10541" r:id="rId42"/>
    <p:sldId id="10542" r:id="rId43"/>
    <p:sldId id="10543" r:id="rId44"/>
    <p:sldId id="10544" r:id="rId45"/>
    <p:sldId id="10545" r:id="rId46"/>
    <p:sldId id="10546" r:id="rId47"/>
    <p:sldId id="10547" r:id="rId48"/>
    <p:sldId id="10550" r:id="rId49"/>
    <p:sldId id="10551" r:id="rId50"/>
    <p:sldId id="10552" r:id="rId51"/>
    <p:sldId id="10553" r:id="rId52"/>
    <p:sldId id="10554" r:id="rId53"/>
    <p:sldId id="10555" r:id="rId54"/>
    <p:sldId id="10556" r:id="rId55"/>
    <p:sldId id="10557" r:id="rId56"/>
    <p:sldId id="10504" r:id="rId57"/>
    <p:sldId id="9750" r:id="rId58"/>
  </p:sldIdLst>
  <p:sldSz cx="9144000" cy="6858000" type="screen4x3"/>
  <p:notesSz cx="6858000" cy="9144000"/>
  <p:embeddedFontLst>
    <p:embeddedFont>
      <p:font typeface="Requiem" pitchFamily="2" charset="0"/>
      <p:regular r:id="rId60"/>
    </p:embeddedFont>
    <p:embeddedFont>
      <p:font typeface="Verdana" pitchFamily="34" charset="0"/>
      <p:regular r:id="rId61"/>
      <p:bold r:id="rId62"/>
      <p:italic r:id="rId63"/>
      <p:boldItalic r:id="rId64"/>
    </p:embeddedFont>
    <p:embeddedFont>
      <p:font typeface="ZWAdobeF" pitchFamily="2" charset="0"/>
      <p:regular r:id="rId65"/>
    </p:embeddedFont>
    <p:embeddedFont>
      <p:font typeface="Tempus Sans ITC" pitchFamily="82" charset="0"/>
      <p:regular r:id="rId66"/>
    </p:embeddedFont>
    <p:embeddedFont>
      <p:font typeface="Papyrus" pitchFamily="66" charset="0"/>
      <p:regular r:id="rId67"/>
    </p:embeddedFont>
    <p:embeddedFont>
      <p:font typeface="Antique Olive" pitchFamily="34" charset="0"/>
      <p:regular r:id="rId68"/>
      <p:bold r:id="rId69"/>
      <p:italic r:id="rId70"/>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00"/>
    <a:srgbClr val="333333"/>
    <a:srgbClr val="CCECFF"/>
    <a:srgbClr val="99FF66"/>
    <a:srgbClr val="FFFF99"/>
    <a:srgbClr val="FFFF66"/>
    <a:srgbClr val="1C1C1C"/>
    <a:srgbClr val="99CC00"/>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3925" autoAdjust="0"/>
    <p:restoredTop sz="94429" autoAdjust="0"/>
  </p:normalViewPr>
  <p:slideViewPr>
    <p:cSldViewPr snapToGrid="0">
      <p:cViewPr varScale="1">
        <p:scale>
          <a:sx n="87" d="100"/>
          <a:sy n="87" d="100"/>
        </p:scale>
        <p:origin x="-8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notesViewPr>
    <p:cSldViewPr snapToGrid="0">
      <p:cViewPr varScale="1">
        <p:scale>
          <a:sx n="70" d="100"/>
          <a:sy n="70" d="100"/>
        </p:scale>
        <p:origin x="-280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93E7E2BE-0E1C-46ED-96B0-36989CBC412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BE606-88A8-4E99-BA2F-AFBC5D09E221}" type="slidenum">
              <a:rPr lang="en-US"/>
              <a:pPr/>
              <a:t>1</a:t>
            </a:fld>
            <a:endParaRPr lang="en-US"/>
          </a:p>
        </p:txBody>
      </p:sp>
      <p:sp>
        <p:nvSpPr>
          <p:cNvPr id="11603970" name="Rectangle 2"/>
          <p:cNvSpPr>
            <a:spLocks noGrp="1" noRot="1" noChangeAspect="1" noChangeArrowheads="1" noTextEdit="1"/>
          </p:cNvSpPr>
          <p:nvPr>
            <p:ph type="sldImg"/>
          </p:nvPr>
        </p:nvSpPr>
        <p:spPr>
          <a:ln/>
        </p:spPr>
      </p:sp>
      <p:sp>
        <p:nvSpPr>
          <p:cNvPr id="1160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BE606-88A8-4E99-BA2F-AFBC5D09E221}" type="slidenum">
              <a:rPr lang="en-US"/>
              <a:pPr/>
              <a:t>2</a:t>
            </a:fld>
            <a:endParaRPr lang="en-US"/>
          </a:p>
        </p:txBody>
      </p:sp>
      <p:sp>
        <p:nvSpPr>
          <p:cNvPr id="11603970" name="Rectangle 2"/>
          <p:cNvSpPr>
            <a:spLocks noGrp="1" noRot="1" noChangeAspect="1" noChangeArrowheads="1" noTextEdit="1"/>
          </p:cNvSpPr>
          <p:nvPr>
            <p:ph type="sldImg"/>
          </p:nvPr>
        </p:nvSpPr>
        <p:spPr>
          <a:ln/>
        </p:spPr>
      </p:sp>
      <p:sp>
        <p:nvSpPr>
          <p:cNvPr id="1160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BE606-88A8-4E99-BA2F-AFBC5D09E221}" type="slidenum">
              <a:rPr lang="en-US"/>
              <a:pPr/>
              <a:t>20</a:t>
            </a:fld>
            <a:endParaRPr lang="en-US"/>
          </a:p>
        </p:txBody>
      </p:sp>
      <p:sp>
        <p:nvSpPr>
          <p:cNvPr id="11603970" name="Rectangle 2"/>
          <p:cNvSpPr>
            <a:spLocks noGrp="1" noRot="1" noChangeAspect="1" noChangeArrowheads="1" noTextEdit="1"/>
          </p:cNvSpPr>
          <p:nvPr>
            <p:ph type="sldImg"/>
          </p:nvPr>
        </p:nvSpPr>
        <p:spPr>
          <a:ln/>
        </p:spPr>
      </p:sp>
      <p:sp>
        <p:nvSpPr>
          <p:cNvPr id="1160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BE606-88A8-4E99-BA2F-AFBC5D09E221}" type="slidenum">
              <a:rPr lang="en-US"/>
              <a:pPr/>
              <a:t>21</a:t>
            </a:fld>
            <a:endParaRPr lang="en-US"/>
          </a:p>
        </p:txBody>
      </p:sp>
      <p:sp>
        <p:nvSpPr>
          <p:cNvPr id="11603970" name="Rectangle 2"/>
          <p:cNvSpPr>
            <a:spLocks noGrp="1" noRot="1" noChangeAspect="1" noChangeArrowheads="1" noTextEdit="1"/>
          </p:cNvSpPr>
          <p:nvPr>
            <p:ph type="sldImg"/>
          </p:nvPr>
        </p:nvSpPr>
        <p:spPr>
          <a:ln/>
        </p:spPr>
      </p:sp>
      <p:sp>
        <p:nvSpPr>
          <p:cNvPr id="1160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BE606-88A8-4E99-BA2F-AFBC5D09E221}" type="slidenum">
              <a:rPr lang="en-US"/>
              <a:pPr/>
              <a:t>22</a:t>
            </a:fld>
            <a:endParaRPr lang="en-US"/>
          </a:p>
        </p:txBody>
      </p:sp>
      <p:sp>
        <p:nvSpPr>
          <p:cNvPr id="11603970" name="Rectangle 2"/>
          <p:cNvSpPr>
            <a:spLocks noGrp="1" noRot="1" noChangeAspect="1" noChangeArrowheads="1" noTextEdit="1"/>
          </p:cNvSpPr>
          <p:nvPr>
            <p:ph type="sldImg"/>
          </p:nvPr>
        </p:nvSpPr>
        <p:spPr>
          <a:ln/>
        </p:spPr>
      </p:sp>
      <p:sp>
        <p:nvSpPr>
          <p:cNvPr id="1160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BE606-88A8-4E99-BA2F-AFBC5D09E221}" type="slidenum">
              <a:rPr lang="en-US"/>
              <a:pPr/>
              <a:t>3</a:t>
            </a:fld>
            <a:endParaRPr lang="en-US"/>
          </a:p>
        </p:txBody>
      </p:sp>
      <p:sp>
        <p:nvSpPr>
          <p:cNvPr id="11603970" name="Rectangle 2"/>
          <p:cNvSpPr>
            <a:spLocks noGrp="1" noRot="1" noChangeAspect="1" noChangeArrowheads="1" noTextEdit="1"/>
          </p:cNvSpPr>
          <p:nvPr>
            <p:ph type="sldImg"/>
          </p:nvPr>
        </p:nvSpPr>
        <p:spPr>
          <a:ln/>
        </p:spPr>
      </p:sp>
      <p:sp>
        <p:nvSpPr>
          <p:cNvPr id="1160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BE606-88A8-4E99-BA2F-AFBC5D09E221}" type="slidenum">
              <a:rPr lang="en-US"/>
              <a:pPr/>
              <a:t>4</a:t>
            </a:fld>
            <a:endParaRPr lang="en-US"/>
          </a:p>
        </p:txBody>
      </p:sp>
      <p:sp>
        <p:nvSpPr>
          <p:cNvPr id="11603970" name="Rectangle 2"/>
          <p:cNvSpPr>
            <a:spLocks noGrp="1" noRot="1" noChangeAspect="1" noChangeArrowheads="1" noTextEdit="1"/>
          </p:cNvSpPr>
          <p:nvPr>
            <p:ph type="sldImg"/>
          </p:nvPr>
        </p:nvSpPr>
        <p:spPr>
          <a:ln/>
        </p:spPr>
      </p:sp>
      <p:sp>
        <p:nvSpPr>
          <p:cNvPr id="1160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BE606-88A8-4E99-BA2F-AFBC5D09E221}" type="slidenum">
              <a:rPr lang="en-US"/>
              <a:pPr/>
              <a:t>5</a:t>
            </a:fld>
            <a:endParaRPr lang="en-US"/>
          </a:p>
        </p:txBody>
      </p:sp>
      <p:sp>
        <p:nvSpPr>
          <p:cNvPr id="11603970" name="Rectangle 2"/>
          <p:cNvSpPr>
            <a:spLocks noGrp="1" noRot="1" noChangeAspect="1" noChangeArrowheads="1" noTextEdit="1"/>
          </p:cNvSpPr>
          <p:nvPr>
            <p:ph type="sldImg"/>
          </p:nvPr>
        </p:nvSpPr>
        <p:spPr>
          <a:ln/>
        </p:spPr>
      </p:sp>
      <p:sp>
        <p:nvSpPr>
          <p:cNvPr id="1160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BE606-88A8-4E99-BA2F-AFBC5D09E221}" type="slidenum">
              <a:rPr lang="en-US"/>
              <a:pPr/>
              <a:t>53</a:t>
            </a:fld>
            <a:endParaRPr lang="en-US"/>
          </a:p>
        </p:txBody>
      </p:sp>
      <p:sp>
        <p:nvSpPr>
          <p:cNvPr id="11603970" name="Rectangle 2"/>
          <p:cNvSpPr>
            <a:spLocks noGrp="1" noRot="1" noChangeAspect="1" noChangeArrowheads="1" noTextEdit="1"/>
          </p:cNvSpPr>
          <p:nvPr>
            <p:ph type="sldImg"/>
          </p:nvPr>
        </p:nvSpPr>
        <p:spPr>
          <a:ln/>
        </p:spPr>
      </p:sp>
      <p:sp>
        <p:nvSpPr>
          <p:cNvPr id="1160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BE606-88A8-4E99-BA2F-AFBC5D09E221}" type="slidenum">
              <a:rPr lang="en-US"/>
              <a:pPr/>
              <a:t>54</a:t>
            </a:fld>
            <a:endParaRPr lang="en-US"/>
          </a:p>
        </p:txBody>
      </p:sp>
      <p:sp>
        <p:nvSpPr>
          <p:cNvPr id="11603970" name="Rectangle 2"/>
          <p:cNvSpPr>
            <a:spLocks noGrp="1" noRot="1" noChangeAspect="1" noChangeArrowheads="1" noTextEdit="1"/>
          </p:cNvSpPr>
          <p:nvPr>
            <p:ph type="sldImg"/>
          </p:nvPr>
        </p:nvSpPr>
        <p:spPr>
          <a:ln/>
        </p:spPr>
      </p:sp>
      <p:sp>
        <p:nvSpPr>
          <p:cNvPr id="1160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BE606-88A8-4E99-BA2F-AFBC5D09E221}" type="slidenum">
              <a:rPr lang="en-US"/>
              <a:pPr/>
              <a:t>55</a:t>
            </a:fld>
            <a:endParaRPr lang="en-US"/>
          </a:p>
        </p:txBody>
      </p:sp>
      <p:sp>
        <p:nvSpPr>
          <p:cNvPr id="11603970" name="Rectangle 2"/>
          <p:cNvSpPr>
            <a:spLocks noGrp="1" noRot="1" noChangeAspect="1" noChangeArrowheads="1" noTextEdit="1"/>
          </p:cNvSpPr>
          <p:nvPr>
            <p:ph type="sldImg"/>
          </p:nvPr>
        </p:nvSpPr>
        <p:spPr>
          <a:ln/>
        </p:spPr>
      </p:sp>
      <p:sp>
        <p:nvSpPr>
          <p:cNvPr id="1160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A64CF-64AD-47E8-8648-C207CC108B6A}" type="slidenum">
              <a:rPr lang="en-US"/>
              <a:pPr/>
              <a:t>57</a:t>
            </a:fld>
            <a:endParaRPr lang="en-US"/>
          </a:p>
        </p:txBody>
      </p:sp>
      <p:sp>
        <p:nvSpPr>
          <p:cNvPr id="17393666" name="Rectangle 2"/>
          <p:cNvSpPr>
            <a:spLocks noGrp="1" noRot="1" noChangeAspect="1" noChangeArrowheads="1" noTextEdit="1"/>
          </p:cNvSpPr>
          <p:nvPr>
            <p:ph type="sldImg"/>
          </p:nvPr>
        </p:nvSpPr>
        <p:spPr>
          <a:ln/>
        </p:spPr>
      </p:sp>
      <p:sp>
        <p:nvSpPr>
          <p:cNvPr id="1739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BE606-88A8-4E99-BA2F-AFBC5D09E221}" type="slidenum">
              <a:rPr lang="en-US"/>
              <a:pPr/>
              <a:t>6</a:t>
            </a:fld>
            <a:endParaRPr lang="en-US"/>
          </a:p>
        </p:txBody>
      </p:sp>
      <p:sp>
        <p:nvSpPr>
          <p:cNvPr id="11603970" name="Rectangle 2"/>
          <p:cNvSpPr>
            <a:spLocks noGrp="1" noRot="1" noChangeAspect="1" noChangeArrowheads="1" noTextEdit="1"/>
          </p:cNvSpPr>
          <p:nvPr>
            <p:ph type="sldImg"/>
          </p:nvPr>
        </p:nvSpPr>
        <p:spPr>
          <a:ln/>
        </p:spPr>
      </p:sp>
      <p:sp>
        <p:nvSpPr>
          <p:cNvPr id="1160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BE606-88A8-4E99-BA2F-AFBC5D09E221}" type="slidenum">
              <a:rPr lang="en-US"/>
              <a:pPr/>
              <a:t>7</a:t>
            </a:fld>
            <a:endParaRPr lang="en-US"/>
          </a:p>
        </p:txBody>
      </p:sp>
      <p:sp>
        <p:nvSpPr>
          <p:cNvPr id="11603970" name="Rectangle 2"/>
          <p:cNvSpPr>
            <a:spLocks noGrp="1" noRot="1" noChangeAspect="1" noChangeArrowheads="1" noTextEdit="1"/>
          </p:cNvSpPr>
          <p:nvPr>
            <p:ph type="sldImg"/>
          </p:nvPr>
        </p:nvSpPr>
        <p:spPr>
          <a:ln/>
        </p:spPr>
      </p:sp>
      <p:sp>
        <p:nvSpPr>
          <p:cNvPr id="1160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A66A16-8963-4A8A-A4A9-32F6ED9B947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C6276B-3BE0-4361-8623-705394F78D4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5E1D83-154F-4718-8918-139E8747D3E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C8E8E9-60D2-4A51-BE01-6B36172F240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28414B-B52C-49D0-8729-5F6954AE5E7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5FBB0E-C9AF-403C-AFA4-5F27AA283A9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42C1E41-CB90-4CE4-B221-DEBD77FD1E6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5084C3-D3B0-49FA-A44B-C0E709BABE5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36C495-EF9E-490C-9145-77EAB512494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97AA8B-008D-455C-A700-9ECDF2A61D2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C5FBD4-AD98-430C-B831-F3ACEB0FEE1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C86AEC9C-74C0-4B40-8C12-0DD3FDD9145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BuildingInToughTimes - 01.jpg"/>
          <p:cNvPicPr>
            <a:picLocks noChangeAspect="1"/>
          </p:cNvPicPr>
          <p:nvPr/>
        </p:nvPicPr>
        <p:blipFill>
          <a:blip r:embed="rId3"/>
          <a:stretch>
            <a:fillRect/>
          </a:stretch>
        </p:blipFill>
        <p:spPr>
          <a:xfrm>
            <a:off x="0" y="0"/>
            <a:ext cx="9144000" cy="6858000"/>
          </a:xfrm>
          <a:prstGeom prst="rect">
            <a:avLst/>
          </a:prstGeom>
        </p:spPr>
      </p:pic>
      <p:pic>
        <p:nvPicPr>
          <p:cNvPr id="27" name="Picture 26" descr="BuildingInToughTimes - 01.jpg"/>
          <p:cNvPicPr>
            <a:picLocks noChangeAspect="1"/>
          </p:cNvPicPr>
          <p:nvPr/>
        </p:nvPicPr>
        <p:blipFill>
          <a:blip r:embed="rId4"/>
          <a:stretch>
            <a:fillRect/>
          </a:stretch>
        </p:blipFill>
        <p:spPr>
          <a:xfrm>
            <a:off x="0" y="0"/>
            <a:ext cx="9144000" cy="6858000"/>
          </a:xfrm>
          <a:prstGeom prst="rect">
            <a:avLst/>
          </a:prstGeom>
        </p:spPr>
      </p:pic>
      <p:pic>
        <p:nvPicPr>
          <p:cNvPr id="10" name="Picture 9" descr="BuildingInToughTimes - 01.jpg"/>
          <p:cNvPicPr>
            <a:picLocks noChangeAspect="1"/>
          </p:cNvPicPr>
          <p:nvPr/>
        </p:nvPicPr>
        <p:blipFill>
          <a:blip r:embed="rId5"/>
          <a:stretch>
            <a:fillRect/>
          </a:stretch>
        </p:blipFill>
        <p:spPr>
          <a:xfrm>
            <a:off x="0" y="0"/>
            <a:ext cx="9144000" cy="6858000"/>
          </a:xfrm>
          <a:prstGeom prst="rect">
            <a:avLst/>
          </a:prstGeom>
        </p:spPr>
      </p:pic>
      <p:pic>
        <p:nvPicPr>
          <p:cNvPr id="16" name="Picture 15" descr="BuildingInToughTimes - 01.jpg"/>
          <p:cNvPicPr>
            <a:picLocks noChangeAspect="1"/>
          </p:cNvPicPr>
          <p:nvPr/>
        </p:nvPicPr>
        <p:blipFill>
          <a:blip r:embed="rId6"/>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90500" y="326572"/>
            <a:ext cx="8763000" cy="620485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6" name="Text Box 3"/>
          <p:cNvSpPr txBox="1">
            <a:spLocks noChangeArrowheads="1"/>
          </p:cNvSpPr>
          <p:nvPr/>
        </p:nvSpPr>
        <p:spPr bwMode="auto">
          <a:xfrm>
            <a:off x="266700" y="382012"/>
            <a:ext cx="8610600" cy="6093976"/>
          </a:xfrm>
          <a:prstGeom prst="rect">
            <a:avLst/>
          </a:prstGeom>
          <a:noFill/>
          <a:ln w="9525">
            <a:noFill/>
            <a:miter lim="800000"/>
            <a:headEnd/>
            <a:tailEnd/>
          </a:ln>
          <a:effectLst/>
        </p:spPr>
        <p:txBody>
          <a:bodyPr wrap="square">
            <a:spAutoFit/>
          </a:bodyPr>
          <a:lstStyle/>
          <a:p>
            <a:r>
              <a:rPr lang="en-US" sz="3900" dirty="0" smtClean="0">
                <a:solidFill>
                  <a:srgbClr val="FFFF00"/>
                </a:solidFill>
                <a:effectLst>
                  <a:outerShdw blurRad="50800" dist="50800" dir="5400000" algn="ctr" rotWithShape="0">
                    <a:schemeClr val="tx1"/>
                  </a:outerShdw>
                </a:effectLst>
              </a:rPr>
              <a:t>John 14:26-27</a:t>
            </a:r>
            <a:r>
              <a:rPr lang="en-US" sz="3900" dirty="0">
                <a:solidFill>
                  <a:schemeClr val="folHlink"/>
                </a:solidFill>
                <a:effectLst>
                  <a:outerShdw blurRad="50800" dist="50800" dir="5400000" algn="ctr" rotWithShape="0">
                    <a:schemeClr val="tx1"/>
                  </a:outerShdw>
                </a:effectLst>
              </a:rPr>
              <a:t/>
            </a:r>
            <a:br>
              <a:rPr lang="en-US" sz="3900" dirty="0">
                <a:solidFill>
                  <a:schemeClr val="folHlink"/>
                </a:solidFill>
                <a:effectLst>
                  <a:outerShdw blurRad="50800" dist="50800" dir="5400000" algn="ctr" rotWithShape="0">
                    <a:schemeClr val="tx1"/>
                  </a:outerShdw>
                </a:effectLst>
              </a:rPr>
            </a:br>
            <a:r>
              <a:rPr lang="en-US" sz="3900" baseline="30000" dirty="0" smtClean="0">
                <a:solidFill>
                  <a:srgbClr val="FFFF00"/>
                </a:solidFill>
              </a:rPr>
              <a:t>26</a:t>
            </a:r>
            <a:r>
              <a:rPr lang="en-US" sz="3900" dirty="0" smtClean="0">
                <a:solidFill>
                  <a:schemeClr val="bg1"/>
                </a:solidFill>
              </a:rPr>
              <a:t>But the Comforter, which is the Holy Ghost, whom the Father will send in my name, he shall teach you all things, and bring all things to your remembrance, whatsoever I have said unto you. </a:t>
            </a:r>
          </a:p>
          <a:p>
            <a:r>
              <a:rPr lang="en-US" sz="3900" baseline="30000" dirty="0" smtClean="0">
                <a:solidFill>
                  <a:srgbClr val="FFFF00"/>
                </a:solidFill>
              </a:rPr>
              <a:t>27</a:t>
            </a:r>
            <a:r>
              <a:rPr lang="en-US" sz="3900" dirty="0" smtClean="0">
                <a:solidFill>
                  <a:schemeClr val="bg1"/>
                </a:solidFill>
              </a:rPr>
              <a:t>Peace I leave with you, my peace I give unto you: not as the world </a:t>
            </a:r>
            <a:r>
              <a:rPr lang="en-US" sz="3900" dirty="0" err="1" smtClean="0">
                <a:solidFill>
                  <a:schemeClr val="bg1"/>
                </a:solidFill>
              </a:rPr>
              <a:t>giveth</a:t>
            </a:r>
            <a:r>
              <a:rPr lang="en-US" sz="3900" dirty="0" smtClean="0">
                <a:solidFill>
                  <a:schemeClr val="bg1"/>
                </a:solidFill>
              </a:rPr>
              <a:t>, give I unto you. Let not your heart be troubled, neither let it be afraid.</a:t>
            </a:r>
            <a:endParaRPr lang="en-US" sz="39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90500" y="255815"/>
            <a:ext cx="8763000" cy="6346371"/>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6" name="Text Box 3"/>
          <p:cNvSpPr txBox="1">
            <a:spLocks noChangeArrowheads="1"/>
          </p:cNvSpPr>
          <p:nvPr/>
        </p:nvSpPr>
        <p:spPr bwMode="auto">
          <a:xfrm>
            <a:off x="266700" y="312763"/>
            <a:ext cx="8610600" cy="6232475"/>
          </a:xfrm>
          <a:prstGeom prst="rect">
            <a:avLst/>
          </a:prstGeom>
          <a:noFill/>
          <a:ln w="9525">
            <a:noFill/>
            <a:miter lim="800000"/>
            <a:headEnd/>
            <a:tailEnd/>
          </a:ln>
          <a:effectLst/>
        </p:spPr>
        <p:txBody>
          <a:bodyPr wrap="square">
            <a:spAutoFit/>
          </a:bodyPr>
          <a:lstStyle/>
          <a:p>
            <a:r>
              <a:rPr lang="en-US" sz="3900" dirty="0" smtClean="0">
                <a:solidFill>
                  <a:srgbClr val="FFFF00"/>
                </a:solidFill>
                <a:effectLst>
                  <a:outerShdw blurRad="50800" dist="50800" dir="5400000" algn="ctr" rotWithShape="0">
                    <a:schemeClr val="tx1"/>
                  </a:outerShdw>
                </a:effectLst>
              </a:rPr>
              <a:t>John 16:5-7</a:t>
            </a:r>
            <a:r>
              <a:rPr lang="en-US" sz="3900" dirty="0">
                <a:solidFill>
                  <a:schemeClr val="folHlink"/>
                </a:solidFill>
                <a:effectLst>
                  <a:outerShdw blurRad="50800" dist="50800" dir="5400000" algn="ctr" rotWithShape="0">
                    <a:schemeClr val="tx1"/>
                  </a:outerShdw>
                </a:effectLst>
              </a:rPr>
              <a:t/>
            </a:r>
            <a:br>
              <a:rPr lang="en-US" sz="3900" dirty="0">
                <a:solidFill>
                  <a:schemeClr val="folHlink"/>
                </a:solidFill>
                <a:effectLst>
                  <a:outerShdw blurRad="50800" dist="50800" dir="5400000" algn="ctr" rotWithShape="0">
                    <a:schemeClr val="tx1"/>
                  </a:outerShdw>
                </a:effectLst>
              </a:rPr>
            </a:br>
            <a:r>
              <a:rPr lang="en-US" sz="3600" baseline="30000" dirty="0" smtClean="0">
                <a:solidFill>
                  <a:srgbClr val="FFFF00"/>
                </a:solidFill>
              </a:rPr>
              <a:t>5</a:t>
            </a:r>
            <a:r>
              <a:rPr lang="en-US" sz="3600" dirty="0" smtClean="0">
                <a:solidFill>
                  <a:schemeClr val="bg1"/>
                </a:solidFill>
              </a:rPr>
              <a:t>But now I go my way to him that sent me; and none of you </a:t>
            </a:r>
            <a:r>
              <a:rPr lang="en-US" sz="3600" dirty="0" err="1" smtClean="0">
                <a:solidFill>
                  <a:schemeClr val="bg1"/>
                </a:solidFill>
              </a:rPr>
              <a:t>asketh</a:t>
            </a:r>
            <a:r>
              <a:rPr lang="en-US" sz="3600" dirty="0" smtClean="0">
                <a:solidFill>
                  <a:schemeClr val="bg1"/>
                </a:solidFill>
              </a:rPr>
              <a:t> me, Whither </a:t>
            </a:r>
            <a:r>
              <a:rPr lang="en-US" sz="3600" dirty="0" err="1" smtClean="0">
                <a:solidFill>
                  <a:schemeClr val="bg1"/>
                </a:solidFill>
              </a:rPr>
              <a:t>goest</a:t>
            </a:r>
            <a:r>
              <a:rPr lang="en-US" sz="3600" dirty="0" smtClean="0">
                <a:solidFill>
                  <a:schemeClr val="bg1"/>
                </a:solidFill>
              </a:rPr>
              <a:t> thou? </a:t>
            </a:r>
          </a:p>
          <a:p>
            <a:r>
              <a:rPr lang="en-US" sz="3600" baseline="30000" dirty="0" smtClean="0">
                <a:solidFill>
                  <a:srgbClr val="FFFF00"/>
                </a:solidFill>
              </a:rPr>
              <a:t>6</a:t>
            </a:r>
            <a:r>
              <a:rPr lang="en-US" sz="3600" dirty="0" smtClean="0">
                <a:solidFill>
                  <a:schemeClr val="bg1"/>
                </a:solidFill>
              </a:rPr>
              <a:t>But because I have said these things unto you, sorrow hath filled your heart. </a:t>
            </a:r>
          </a:p>
          <a:p>
            <a:r>
              <a:rPr lang="en-US" sz="3600" baseline="30000" dirty="0" smtClean="0">
                <a:solidFill>
                  <a:srgbClr val="FFFF00"/>
                </a:solidFill>
              </a:rPr>
              <a:t>7</a:t>
            </a:r>
            <a:r>
              <a:rPr lang="en-US" sz="3600" dirty="0" smtClean="0">
                <a:solidFill>
                  <a:schemeClr val="bg1"/>
                </a:solidFill>
              </a:rPr>
              <a:t>Nevertheless I tell you the truth; It is expedient for you that I go away: for if I go not away, the Comforter will not come unto you; but if I depart, I will send him unto you.</a:t>
            </a:r>
            <a:endParaRPr lang="en-US" sz="3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90500" y="141515"/>
            <a:ext cx="8763000" cy="6574971"/>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6" name="Text Box 3"/>
          <p:cNvSpPr txBox="1">
            <a:spLocks noChangeArrowheads="1"/>
          </p:cNvSpPr>
          <p:nvPr/>
        </p:nvSpPr>
        <p:spPr bwMode="auto">
          <a:xfrm>
            <a:off x="266700" y="166569"/>
            <a:ext cx="8610600" cy="6524863"/>
          </a:xfrm>
          <a:prstGeom prst="rect">
            <a:avLst/>
          </a:prstGeom>
          <a:noFill/>
          <a:ln w="9525">
            <a:noFill/>
            <a:miter lim="800000"/>
            <a:headEnd/>
            <a:tailEnd/>
          </a:ln>
          <a:effectLst/>
        </p:spPr>
        <p:txBody>
          <a:bodyPr wrap="square">
            <a:spAutoFit/>
          </a:bodyPr>
          <a:lstStyle/>
          <a:p>
            <a:r>
              <a:rPr lang="en-US" sz="3800" dirty="0" smtClean="0">
                <a:solidFill>
                  <a:srgbClr val="FFFF00"/>
                </a:solidFill>
                <a:effectLst>
                  <a:outerShdw blurRad="50800" dist="50800" dir="5400000" algn="ctr" rotWithShape="0">
                    <a:schemeClr val="tx1"/>
                  </a:outerShdw>
                </a:effectLst>
              </a:rPr>
              <a:t>Acts 1:3-9</a:t>
            </a:r>
            <a:r>
              <a:rPr lang="en-US" sz="3800" dirty="0">
                <a:solidFill>
                  <a:schemeClr val="folHlink"/>
                </a:solidFill>
                <a:effectLst>
                  <a:outerShdw blurRad="50800" dist="50800" dir="5400000" algn="ctr" rotWithShape="0">
                    <a:schemeClr val="tx1"/>
                  </a:outerShdw>
                </a:effectLst>
              </a:rPr>
              <a:t/>
            </a:r>
            <a:br>
              <a:rPr lang="en-US" sz="3800" dirty="0">
                <a:solidFill>
                  <a:schemeClr val="folHlink"/>
                </a:solidFill>
                <a:effectLst>
                  <a:outerShdw blurRad="50800" dist="50800" dir="5400000" algn="ctr" rotWithShape="0">
                    <a:schemeClr val="tx1"/>
                  </a:outerShdw>
                </a:effectLst>
              </a:rPr>
            </a:br>
            <a:r>
              <a:rPr lang="en-US" sz="3800" baseline="30000" dirty="0" smtClean="0">
                <a:solidFill>
                  <a:srgbClr val="FFFF00"/>
                </a:solidFill>
              </a:rPr>
              <a:t>3</a:t>
            </a:r>
            <a:r>
              <a:rPr lang="en-US" sz="3800" dirty="0" smtClean="0">
                <a:solidFill>
                  <a:schemeClr val="bg1"/>
                </a:solidFill>
              </a:rPr>
              <a:t>To whom also he </a:t>
            </a:r>
            <a:r>
              <a:rPr lang="en-US" sz="3800" dirty="0" err="1" smtClean="0">
                <a:solidFill>
                  <a:schemeClr val="bg1"/>
                </a:solidFill>
              </a:rPr>
              <a:t>shewed</a:t>
            </a:r>
            <a:r>
              <a:rPr lang="en-US" sz="3800" dirty="0" smtClean="0">
                <a:solidFill>
                  <a:schemeClr val="bg1"/>
                </a:solidFill>
              </a:rPr>
              <a:t> himself alive after his passion by many infallible proofs, being seen of them forty days, and speaking of the things pertaining to the kingdom of God: </a:t>
            </a:r>
          </a:p>
          <a:p>
            <a:r>
              <a:rPr lang="en-US" sz="3800" baseline="30000" dirty="0" smtClean="0">
                <a:solidFill>
                  <a:srgbClr val="FFFF00"/>
                </a:solidFill>
              </a:rPr>
              <a:t>4</a:t>
            </a:r>
            <a:r>
              <a:rPr lang="en-US" sz="3800" dirty="0" smtClean="0">
                <a:solidFill>
                  <a:schemeClr val="bg1"/>
                </a:solidFill>
              </a:rPr>
              <a:t>And, being assembled together with them, commanded them that they should not depart from Jerusalem, but wait for the promise of the Father, which, </a:t>
            </a:r>
            <a:r>
              <a:rPr lang="en-US" sz="3800" dirty="0" err="1" smtClean="0">
                <a:solidFill>
                  <a:schemeClr val="bg1"/>
                </a:solidFill>
              </a:rPr>
              <a:t>saith</a:t>
            </a:r>
            <a:r>
              <a:rPr lang="en-US" sz="3800" dirty="0" smtClean="0">
                <a:solidFill>
                  <a:schemeClr val="bg1"/>
                </a:solidFill>
              </a:rPr>
              <a:t> he, ye have heard of me. </a:t>
            </a:r>
            <a:endParaRPr lang="en-US" sz="38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90500" y="859972"/>
            <a:ext cx="8763000" cy="513805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6" name="Text Box 3"/>
          <p:cNvSpPr txBox="1">
            <a:spLocks noChangeArrowheads="1"/>
          </p:cNvSpPr>
          <p:nvPr/>
        </p:nvSpPr>
        <p:spPr bwMode="auto">
          <a:xfrm>
            <a:off x="266700" y="920621"/>
            <a:ext cx="8610600" cy="5016758"/>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1:3-9</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5</a:t>
            </a:r>
            <a:r>
              <a:rPr lang="en-US" dirty="0" smtClean="0">
                <a:solidFill>
                  <a:schemeClr val="bg1"/>
                </a:solidFill>
              </a:rPr>
              <a:t>For John truly baptized with water; but ye shall be baptized with the Holy Ghost not many days hence. </a:t>
            </a:r>
          </a:p>
          <a:p>
            <a:r>
              <a:rPr lang="en-US" baseline="30000" dirty="0" smtClean="0">
                <a:solidFill>
                  <a:srgbClr val="FFFF00"/>
                </a:solidFill>
              </a:rPr>
              <a:t>6</a:t>
            </a:r>
            <a:r>
              <a:rPr lang="en-US" dirty="0" smtClean="0">
                <a:solidFill>
                  <a:schemeClr val="bg1"/>
                </a:solidFill>
              </a:rPr>
              <a:t>When they therefore were come together, they asked of him, saying, Lord, wilt thou at this time restore again the kingdom to Israel? </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90500" y="1747157"/>
            <a:ext cx="8763000" cy="3363686"/>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6" name="Text Box 3"/>
          <p:cNvSpPr txBox="1">
            <a:spLocks noChangeArrowheads="1"/>
          </p:cNvSpPr>
          <p:nvPr/>
        </p:nvSpPr>
        <p:spPr bwMode="auto">
          <a:xfrm>
            <a:off x="266700" y="1843951"/>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1:3-9</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7</a:t>
            </a:r>
            <a:r>
              <a:rPr lang="en-US" dirty="0" smtClean="0">
                <a:solidFill>
                  <a:schemeClr val="bg1"/>
                </a:solidFill>
              </a:rPr>
              <a:t>And he said unto them, It is not for you to know the times or the seasons, which the Father hath put in his own power. </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90500" y="239486"/>
            <a:ext cx="8763000" cy="6379028"/>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6" name="Text Box 3"/>
          <p:cNvSpPr txBox="1">
            <a:spLocks noChangeArrowheads="1"/>
          </p:cNvSpPr>
          <p:nvPr/>
        </p:nvSpPr>
        <p:spPr bwMode="auto">
          <a:xfrm>
            <a:off x="266700" y="305068"/>
            <a:ext cx="8610600" cy="6247864"/>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1:3-9</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8</a:t>
            </a:r>
            <a:r>
              <a:rPr lang="en-US" dirty="0" smtClean="0">
                <a:solidFill>
                  <a:schemeClr val="bg1"/>
                </a:solidFill>
              </a:rPr>
              <a:t>But ye shall receive power, after that the Holy Ghost is come upon you: and ye shall be witnesses unto me both in Jerusalem, and in all </a:t>
            </a:r>
            <a:r>
              <a:rPr lang="en-US" dirty="0" err="1" smtClean="0">
                <a:solidFill>
                  <a:schemeClr val="bg1"/>
                </a:solidFill>
              </a:rPr>
              <a:t>Judaea</a:t>
            </a:r>
            <a:r>
              <a:rPr lang="en-US" dirty="0" smtClean="0">
                <a:solidFill>
                  <a:schemeClr val="bg1"/>
                </a:solidFill>
              </a:rPr>
              <a:t>, and in Samaria, and unto the uttermost part of the earth. </a:t>
            </a:r>
          </a:p>
          <a:p>
            <a:r>
              <a:rPr lang="en-US" baseline="30000" dirty="0" smtClean="0">
                <a:solidFill>
                  <a:srgbClr val="FFFF00"/>
                </a:solidFill>
              </a:rPr>
              <a:t>9</a:t>
            </a:r>
            <a:r>
              <a:rPr lang="en-US" dirty="0" smtClean="0">
                <a:solidFill>
                  <a:schemeClr val="bg1"/>
                </a:solidFill>
              </a:rPr>
              <a:t>And when he had spoken these things, while they beheld, he was taken up; and a cloud received him out of their sight.</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190500" y="849086"/>
            <a:ext cx="8763000" cy="5159828"/>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6" name="Text Box 3"/>
          <p:cNvSpPr txBox="1">
            <a:spLocks noChangeArrowheads="1"/>
          </p:cNvSpPr>
          <p:nvPr/>
        </p:nvSpPr>
        <p:spPr bwMode="auto">
          <a:xfrm>
            <a:off x="266700" y="920621"/>
            <a:ext cx="8610600" cy="5016758"/>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2:1-8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a:t>
            </a:r>
            <a:r>
              <a:rPr lang="en-US" dirty="0" smtClean="0">
                <a:solidFill>
                  <a:schemeClr val="bg1"/>
                </a:solidFill>
              </a:rPr>
              <a:t>And when the day of Pentecost was fully come, they were all with one accord in one place. </a:t>
            </a:r>
          </a:p>
          <a:p>
            <a:r>
              <a:rPr lang="en-US" baseline="30000" dirty="0" smtClean="0">
                <a:solidFill>
                  <a:srgbClr val="FFFF00"/>
                </a:solidFill>
              </a:rPr>
              <a:t>2</a:t>
            </a:r>
            <a:r>
              <a:rPr lang="en-US" dirty="0" smtClean="0">
                <a:solidFill>
                  <a:schemeClr val="bg1"/>
                </a:solidFill>
              </a:rPr>
              <a:t>And suddenly there came a sound from heaven as of a rushing mighty wind, and it filled all the house where they were sitting. </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190500" y="849086"/>
            <a:ext cx="8763000" cy="5159828"/>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6" name="Text Box 3"/>
          <p:cNvSpPr txBox="1">
            <a:spLocks noChangeArrowheads="1"/>
          </p:cNvSpPr>
          <p:nvPr/>
        </p:nvSpPr>
        <p:spPr bwMode="auto">
          <a:xfrm>
            <a:off x="266700" y="920621"/>
            <a:ext cx="8610600" cy="5016758"/>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2:1-8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3</a:t>
            </a:r>
            <a:r>
              <a:rPr lang="en-US" dirty="0" smtClean="0">
                <a:solidFill>
                  <a:schemeClr val="bg1"/>
                </a:solidFill>
              </a:rPr>
              <a:t>And there appeared unto them cloven tongues like as of fire, and it sat upon each of them. </a:t>
            </a:r>
          </a:p>
          <a:p>
            <a:r>
              <a:rPr lang="en-US" baseline="30000" dirty="0" smtClean="0">
                <a:solidFill>
                  <a:srgbClr val="FFFF00"/>
                </a:solidFill>
              </a:rPr>
              <a:t>4</a:t>
            </a:r>
            <a:r>
              <a:rPr lang="en-US" dirty="0" smtClean="0">
                <a:solidFill>
                  <a:schemeClr val="bg1"/>
                </a:solidFill>
              </a:rPr>
              <a:t>And they were all filled with the Holy Ghost, and began to speak with other tongues, as the Spirit gave them utterance. </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90500" y="849086"/>
            <a:ext cx="8763000" cy="5159828"/>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6" name="Text Box 3"/>
          <p:cNvSpPr txBox="1">
            <a:spLocks noChangeArrowheads="1"/>
          </p:cNvSpPr>
          <p:nvPr/>
        </p:nvSpPr>
        <p:spPr bwMode="auto">
          <a:xfrm>
            <a:off x="266700" y="920621"/>
            <a:ext cx="8610600" cy="5016758"/>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2:1-8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5</a:t>
            </a:r>
            <a:r>
              <a:rPr lang="en-US" dirty="0" smtClean="0">
                <a:solidFill>
                  <a:schemeClr val="bg1"/>
                </a:solidFill>
              </a:rPr>
              <a:t>And there were dwelling at Jerusalem Jews, devout men, out of every nation under heaven. </a:t>
            </a:r>
          </a:p>
          <a:p>
            <a:r>
              <a:rPr lang="en-US" baseline="30000" dirty="0" smtClean="0">
                <a:solidFill>
                  <a:srgbClr val="FFFF00"/>
                </a:solidFill>
              </a:rPr>
              <a:t>6</a:t>
            </a:r>
            <a:r>
              <a:rPr lang="en-US" dirty="0" smtClean="0">
                <a:solidFill>
                  <a:schemeClr val="bg1"/>
                </a:solidFill>
              </a:rPr>
              <a:t>Now when this was noised abroad, the multitude came together, and were confounded, because that every man heard them speak in his own language.</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90500" y="1164772"/>
            <a:ext cx="8763000" cy="452845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6" name="Text Box 3"/>
          <p:cNvSpPr txBox="1">
            <a:spLocks noChangeArrowheads="1"/>
          </p:cNvSpPr>
          <p:nvPr/>
        </p:nvSpPr>
        <p:spPr bwMode="auto">
          <a:xfrm>
            <a:off x="266700" y="1228398"/>
            <a:ext cx="8610600" cy="440120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2:1-8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7</a:t>
            </a:r>
            <a:r>
              <a:rPr lang="en-US" dirty="0" smtClean="0">
                <a:solidFill>
                  <a:schemeClr val="bg1"/>
                </a:solidFill>
              </a:rPr>
              <a:t>And they were all amazed and </a:t>
            </a:r>
            <a:r>
              <a:rPr lang="en-US" dirty="0" err="1" smtClean="0">
                <a:solidFill>
                  <a:schemeClr val="bg1"/>
                </a:solidFill>
              </a:rPr>
              <a:t>marvelled</a:t>
            </a:r>
            <a:r>
              <a:rPr lang="en-US" dirty="0" smtClean="0">
                <a:solidFill>
                  <a:schemeClr val="bg1"/>
                </a:solidFill>
              </a:rPr>
              <a:t>, saying one to another, Behold, are not all these which speak </a:t>
            </a:r>
            <a:r>
              <a:rPr lang="en-US" dirty="0" err="1" smtClean="0">
                <a:solidFill>
                  <a:schemeClr val="bg1"/>
                </a:solidFill>
              </a:rPr>
              <a:t>Galilaeans</a:t>
            </a:r>
            <a:r>
              <a:rPr lang="en-US" dirty="0" smtClean="0">
                <a:solidFill>
                  <a:schemeClr val="bg1"/>
                </a:solidFill>
              </a:rPr>
              <a:t>? </a:t>
            </a:r>
          </a:p>
          <a:p>
            <a:r>
              <a:rPr lang="en-US" baseline="30000" dirty="0" smtClean="0">
                <a:solidFill>
                  <a:srgbClr val="FFFF00"/>
                </a:solidFill>
              </a:rPr>
              <a:t>8</a:t>
            </a:r>
            <a:r>
              <a:rPr lang="en-US" dirty="0" smtClean="0">
                <a:solidFill>
                  <a:schemeClr val="bg1"/>
                </a:solidFill>
              </a:rPr>
              <a:t>And how hear we every man in our own tongue, wherein we were born?</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POWER-03.jpg"/>
          <p:cNvPicPr>
            <a:picLocks noChangeAspect="1"/>
          </p:cNvPicPr>
          <p:nvPr/>
        </p:nvPicPr>
        <p:blipFill>
          <a:blip r:embed="rId4"/>
          <a:stretch>
            <a:fillRect/>
          </a:stretch>
        </p:blipFill>
        <p:spPr>
          <a:xfrm>
            <a:off x="0" y="0"/>
            <a:ext cx="9144000" cy="6858000"/>
          </a:xfrm>
          <a:prstGeom prst="rect">
            <a:avLst/>
          </a:prstGeom>
        </p:spPr>
      </p:pic>
      <p:sp>
        <p:nvSpPr>
          <p:cNvPr id="7" name="Text Box 2"/>
          <p:cNvSpPr txBox="1">
            <a:spLocks noChangeArrowheads="1"/>
          </p:cNvSpPr>
          <p:nvPr/>
        </p:nvSpPr>
        <p:spPr bwMode="auto">
          <a:xfrm>
            <a:off x="2720898" y="2901100"/>
            <a:ext cx="6423102" cy="856260"/>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600" b="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Because Of...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POWER-03.jpg"/>
          <p:cNvPicPr>
            <a:picLocks noChangeAspect="1"/>
          </p:cNvPicPr>
          <p:nvPr/>
        </p:nvPicPr>
        <p:blipFill>
          <a:blip r:embed="rId4"/>
          <a:stretch>
            <a:fillRect/>
          </a:stretch>
        </p:blipFill>
        <p:spPr>
          <a:xfrm>
            <a:off x="0" y="0"/>
            <a:ext cx="9144000" cy="6858000"/>
          </a:xfrm>
          <a:prstGeom prst="rect">
            <a:avLst/>
          </a:prstGeom>
        </p:spPr>
      </p:pic>
      <p:sp>
        <p:nvSpPr>
          <p:cNvPr id="7" name="Text Box 2"/>
          <p:cNvSpPr txBox="1">
            <a:spLocks noChangeArrowheads="1"/>
          </p:cNvSpPr>
          <p:nvPr/>
        </p:nvSpPr>
        <p:spPr bwMode="auto">
          <a:xfrm>
            <a:off x="2720898" y="2901100"/>
            <a:ext cx="6423102" cy="856260"/>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600" b="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Because Of...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362277"/>
            <a:ext cx="9144000" cy="2182329"/>
          </a:xfrm>
          <a:prstGeom prst="rect">
            <a:avLst/>
          </a:prstGeom>
          <a:noFill/>
          <a:ln w="9525">
            <a:noFill/>
            <a:miter lim="800000"/>
            <a:headEnd/>
            <a:tailEnd/>
          </a:ln>
          <a:effectLst/>
        </p:spPr>
        <p:txBody>
          <a:bodyPr wrap="square">
            <a:spAutoFit/>
          </a:bodyPr>
          <a:lstStyle/>
          <a:p>
            <a:pPr algn="ctr">
              <a:lnSpc>
                <a:spcPct val="70000"/>
              </a:lnSpc>
              <a:spcAft>
                <a:spcPct val="40000"/>
              </a:spcAft>
              <a:buClr>
                <a:srgbClr val="FFFF99"/>
              </a:buClr>
            </a:pPr>
            <a:r>
              <a:rPr lang="en-US" sz="9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Make A Difference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406881"/>
            <a:ext cx="9144000" cy="2215991"/>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38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But How?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83763"/>
            <a:ext cx="9144000" cy="1200329"/>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72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1</a:t>
            </a:r>
            <a:r>
              <a:rPr lang="en-US" sz="72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72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Change</a:t>
            </a:r>
          </a:p>
        </p:txBody>
      </p:sp>
      <p:sp>
        <p:nvSpPr>
          <p:cNvPr id="3" name="Rectangle 2"/>
          <p:cNvSpPr>
            <a:spLocks noChangeArrowheads="1"/>
          </p:cNvSpPr>
          <p:nvPr/>
        </p:nvSpPr>
        <p:spPr bwMode="auto">
          <a:xfrm>
            <a:off x="190500" y="1588510"/>
            <a:ext cx="8763000" cy="452845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1652136"/>
            <a:ext cx="8610600" cy="440120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2:14-15</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14</a:t>
            </a:r>
            <a:r>
              <a:rPr lang="en-US" dirty="0" smtClean="0">
                <a:solidFill>
                  <a:schemeClr val="bg1"/>
                </a:solidFill>
              </a:rPr>
              <a:t>But Peter, standing up with the eleven, lifted up his voice, and said unto them, Ye men of </a:t>
            </a:r>
            <a:r>
              <a:rPr lang="en-US" dirty="0" err="1" smtClean="0">
                <a:solidFill>
                  <a:schemeClr val="bg1"/>
                </a:solidFill>
              </a:rPr>
              <a:t>Judaea</a:t>
            </a:r>
            <a:r>
              <a:rPr lang="en-US" dirty="0" smtClean="0">
                <a:solidFill>
                  <a:schemeClr val="bg1"/>
                </a:solidFill>
              </a:rPr>
              <a:t>, and all ye that dwell at Jerusalem, be this known unto you, and hearken to my words:</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83763"/>
            <a:ext cx="9144000" cy="1200329"/>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72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1</a:t>
            </a:r>
            <a:r>
              <a:rPr lang="en-US" sz="72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72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Change</a:t>
            </a:r>
          </a:p>
        </p:txBody>
      </p:sp>
      <p:sp>
        <p:nvSpPr>
          <p:cNvPr id="3" name="Rectangle 2"/>
          <p:cNvSpPr>
            <a:spLocks noChangeArrowheads="1"/>
          </p:cNvSpPr>
          <p:nvPr/>
        </p:nvSpPr>
        <p:spPr bwMode="auto">
          <a:xfrm>
            <a:off x="190500" y="2043196"/>
            <a:ext cx="8763000" cy="2771608"/>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151728"/>
            <a:ext cx="8610600" cy="255454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2:14-15</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15</a:t>
            </a:r>
            <a:r>
              <a:rPr lang="en-US" dirty="0" smtClean="0">
                <a:solidFill>
                  <a:schemeClr val="bg1"/>
                </a:solidFill>
              </a:rPr>
              <a:t>For these are not drunken, as ye suppose, seeing it is but the third hour of the day.</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83763"/>
            <a:ext cx="9144000" cy="1200329"/>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72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1</a:t>
            </a:r>
            <a:r>
              <a:rPr lang="en-US" sz="72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72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Change</a:t>
            </a:r>
          </a:p>
        </p:txBody>
      </p:sp>
      <p:sp>
        <p:nvSpPr>
          <p:cNvPr id="5" name="Text Box 2"/>
          <p:cNvSpPr txBox="1">
            <a:spLocks noChangeArrowheads="1"/>
          </p:cNvSpPr>
          <p:nvPr/>
        </p:nvSpPr>
        <p:spPr bwMode="auto">
          <a:xfrm>
            <a:off x="141515" y="1460021"/>
            <a:ext cx="8860971" cy="830997"/>
          </a:xfrm>
          <a:prstGeom prst="rect">
            <a:avLst/>
          </a:prstGeom>
          <a:noFill/>
          <a:ln w="9525">
            <a:noFill/>
            <a:miter lim="800000"/>
            <a:headEnd/>
            <a:tailEnd/>
          </a:ln>
          <a:effectLst/>
        </p:spPr>
        <p:txBody>
          <a:bodyPr wrap="square">
            <a:spAutoFit/>
          </a:bodyPr>
          <a:lstStyle/>
          <a:p>
            <a:pPr>
              <a:spcAft>
                <a:spcPct val="40000"/>
              </a:spcAft>
              <a:buClr>
                <a:srgbClr val="FFFF99"/>
              </a:buClr>
            </a:pPr>
            <a:r>
              <a:rPr lang="en-US" sz="48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Listen To...</a:t>
            </a:r>
          </a:p>
        </p:txBody>
      </p:sp>
      <p:sp>
        <p:nvSpPr>
          <p:cNvPr id="6" name="Text Box 2"/>
          <p:cNvSpPr txBox="1">
            <a:spLocks noChangeArrowheads="1"/>
          </p:cNvSpPr>
          <p:nvPr/>
        </p:nvSpPr>
        <p:spPr bwMode="auto">
          <a:xfrm>
            <a:off x="735980" y="2075255"/>
            <a:ext cx="8266506"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John The Baptist</a:t>
            </a:r>
            <a:endPar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7" name="Rectangle 6"/>
          <p:cNvSpPr>
            <a:spLocks noChangeArrowheads="1"/>
          </p:cNvSpPr>
          <p:nvPr/>
        </p:nvSpPr>
        <p:spPr bwMode="auto">
          <a:xfrm>
            <a:off x="190500" y="3124843"/>
            <a:ext cx="8763000" cy="1592124"/>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8" name="Text Box 3"/>
          <p:cNvSpPr txBox="1">
            <a:spLocks noChangeArrowheads="1"/>
          </p:cNvSpPr>
          <p:nvPr/>
        </p:nvSpPr>
        <p:spPr bwMode="auto">
          <a:xfrm>
            <a:off x="266700" y="3259186"/>
            <a:ext cx="8610600" cy="132343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John 3:30</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He must increase, but I must decrease.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83763"/>
            <a:ext cx="9144000" cy="1200329"/>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72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1</a:t>
            </a:r>
            <a:r>
              <a:rPr lang="en-US" sz="72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72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Change</a:t>
            </a:r>
          </a:p>
        </p:txBody>
      </p:sp>
      <p:sp>
        <p:nvSpPr>
          <p:cNvPr id="5" name="Text Box 2"/>
          <p:cNvSpPr txBox="1">
            <a:spLocks noChangeArrowheads="1"/>
          </p:cNvSpPr>
          <p:nvPr/>
        </p:nvSpPr>
        <p:spPr bwMode="auto">
          <a:xfrm>
            <a:off x="141515" y="1460021"/>
            <a:ext cx="8860971" cy="830997"/>
          </a:xfrm>
          <a:prstGeom prst="rect">
            <a:avLst/>
          </a:prstGeom>
          <a:noFill/>
          <a:ln w="9525">
            <a:noFill/>
            <a:miter lim="800000"/>
            <a:headEnd/>
            <a:tailEnd/>
          </a:ln>
          <a:effectLst/>
        </p:spPr>
        <p:txBody>
          <a:bodyPr wrap="square">
            <a:spAutoFit/>
          </a:bodyPr>
          <a:lstStyle/>
          <a:p>
            <a:pPr>
              <a:spcAft>
                <a:spcPct val="40000"/>
              </a:spcAft>
              <a:buClr>
                <a:srgbClr val="FFFF99"/>
              </a:buClr>
            </a:pPr>
            <a:r>
              <a:rPr lang="en-US" sz="48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Listen To...</a:t>
            </a:r>
          </a:p>
        </p:txBody>
      </p:sp>
      <p:sp>
        <p:nvSpPr>
          <p:cNvPr id="6" name="Text Box 2"/>
          <p:cNvSpPr txBox="1">
            <a:spLocks noChangeArrowheads="1"/>
          </p:cNvSpPr>
          <p:nvPr/>
        </p:nvSpPr>
        <p:spPr bwMode="auto">
          <a:xfrm>
            <a:off x="735980" y="2075255"/>
            <a:ext cx="8266506"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Apostle Paul</a:t>
            </a:r>
          </a:p>
        </p:txBody>
      </p:sp>
      <p:sp>
        <p:nvSpPr>
          <p:cNvPr id="7" name="Rectangle 6"/>
          <p:cNvSpPr>
            <a:spLocks noChangeArrowheads="1"/>
          </p:cNvSpPr>
          <p:nvPr/>
        </p:nvSpPr>
        <p:spPr bwMode="auto">
          <a:xfrm>
            <a:off x="190500" y="3124842"/>
            <a:ext cx="8763000" cy="2138533"/>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8" name="Text Box 3"/>
          <p:cNvSpPr txBox="1">
            <a:spLocks noChangeArrowheads="1"/>
          </p:cNvSpPr>
          <p:nvPr/>
        </p:nvSpPr>
        <p:spPr bwMode="auto">
          <a:xfrm>
            <a:off x="266700" y="3224612"/>
            <a:ext cx="8610600" cy="1938992"/>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1 Corinthians 15:31b</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tx1">
                    <a:lumMod val="65000"/>
                    <a:lumOff val="35000"/>
                  </a:schemeClr>
                </a:solidFill>
              </a:rPr>
              <a:t>I protest by your rejoicing which I have in Christ Jesus our Lord, </a:t>
            </a:r>
            <a:r>
              <a:rPr lang="en-US" dirty="0" smtClean="0">
                <a:solidFill>
                  <a:schemeClr val="bg1"/>
                </a:solidFill>
              </a:rPr>
              <a:t>I die daily. </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83763"/>
            <a:ext cx="9144000" cy="1200329"/>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72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1</a:t>
            </a:r>
            <a:r>
              <a:rPr lang="en-US" sz="72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72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Change</a:t>
            </a:r>
          </a:p>
        </p:txBody>
      </p:sp>
      <p:sp>
        <p:nvSpPr>
          <p:cNvPr id="5" name="Text Box 2"/>
          <p:cNvSpPr txBox="1">
            <a:spLocks noChangeArrowheads="1"/>
          </p:cNvSpPr>
          <p:nvPr/>
        </p:nvSpPr>
        <p:spPr bwMode="auto">
          <a:xfrm>
            <a:off x="141515" y="1460021"/>
            <a:ext cx="8860971" cy="830997"/>
          </a:xfrm>
          <a:prstGeom prst="rect">
            <a:avLst/>
          </a:prstGeom>
          <a:noFill/>
          <a:ln w="9525">
            <a:noFill/>
            <a:miter lim="800000"/>
            <a:headEnd/>
            <a:tailEnd/>
          </a:ln>
          <a:effectLst/>
        </p:spPr>
        <p:txBody>
          <a:bodyPr wrap="square">
            <a:spAutoFit/>
          </a:bodyPr>
          <a:lstStyle/>
          <a:p>
            <a:pPr>
              <a:spcAft>
                <a:spcPct val="40000"/>
              </a:spcAft>
              <a:buClr>
                <a:srgbClr val="FFFF99"/>
              </a:buClr>
            </a:pPr>
            <a:r>
              <a:rPr lang="en-US" sz="48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Listen To...</a:t>
            </a:r>
          </a:p>
        </p:txBody>
      </p:sp>
      <p:sp>
        <p:nvSpPr>
          <p:cNvPr id="6" name="Text Box 2"/>
          <p:cNvSpPr txBox="1">
            <a:spLocks noChangeArrowheads="1"/>
          </p:cNvSpPr>
          <p:nvPr/>
        </p:nvSpPr>
        <p:spPr bwMode="auto">
          <a:xfrm>
            <a:off x="735980" y="2075255"/>
            <a:ext cx="8266506"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Lord Jesus Christ</a:t>
            </a:r>
          </a:p>
        </p:txBody>
      </p:sp>
      <p:sp>
        <p:nvSpPr>
          <p:cNvPr id="7" name="Rectangle 6"/>
          <p:cNvSpPr>
            <a:spLocks noChangeArrowheads="1"/>
          </p:cNvSpPr>
          <p:nvPr/>
        </p:nvSpPr>
        <p:spPr bwMode="auto">
          <a:xfrm>
            <a:off x="190500" y="3124842"/>
            <a:ext cx="8763000" cy="3298260"/>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8" name="Text Box 3"/>
          <p:cNvSpPr txBox="1">
            <a:spLocks noChangeArrowheads="1"/>
          </p:cNvSpPr>
          <p:nvPr/>
        </p:nvSpPr>
        <p:spPr bwMode="auto">
          <a:xfrm>
            <a:off x="266700" y="3224612"/>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Matthew 16:24</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Then said Jesus unto his disciples, If any man will come after me, let him deny himself, and take up his cross, and follow me.</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HOLY SPIRIT - 04.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2398580"/>
            <a:ext cx="8763000" cy="3272894"/>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2</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Share</a:t>
            </a:r>
          </a:p>
        </p:txBody>
      </p:sp>
      <p:sp>
        <p:nvSpPr>
          <p:cNvPr id="4" name="Text Box 3"/>
          <p:cNvSpPr txBox="1">
            <a:spLocks noChangeArrowheads="1"/>
          </p:cNvSpPr>
          <p:nvPr/>
        </p:nvSpPr>
        <p:spPr bwMode="auto">
          <a:xfrm>
            <a:off x="266700" y="2449978"/>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2:36-38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36</a:t>
            </a:r>
            <a:r>
              <a:rPr lang="en-US" dirty="0" smtClean="0">
                <a:solidFill>
                  <a:schemeClr val="bg1"/>
                </a:solidFill>
              </a:rPr>
              <a:t>Therefore let all the house of Israel know assuredly, that God hath made the same Jesus, whom ye have crucified, both Lord and Christ. </a:t>
            </a: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Him With Others</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1367709"/>
            <a:ext cx="9144000" cy="2182329"/>
          </a:xfrm>
          <a:prstGeom prst="rect">
            <a:avLst/>
          </a:prstGeom>
          <a:noFill/>
          <a:ln w="9525">
            <a:noFill/>
            <a:miter lim="800000"/>
            <a:headEnd/>
            <a:tailEnd/>
          </a:ln>
          <a:effectLst/>
        </p:spPr>
        <p:txBody>
          <a:bodyPr wrap="square">
            <a:spAutoFit/>
          </a:bodyPr>
          <a:lstStyle/>
          <a:p>
            <a:pPr algn="ctr">
              <a:lnSpc>
                <a:spcPct val="70000"/>
              </a:lnSpc>
              <a:spcAft>
                <a:spcPct val="40000"/>
              </a:spcAft>
              <a:buClr>
                <a:srgbClr val="FFFF99"/>
              </a:buClr>
            </a:pPr>
            <a:r>
              <a:rPr lang="en-US" sz="9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We Can Be Forgiven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2</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Share</a:t>
            </a:r>
          </a:p>
        </p:txBody>
      </p:sp>
      <p:sp>
        <p:nvSpPr>
          <p:cNvPr id="3" name="Rectangle 2"/>
          <p:cNvSpPr>
            <a:spLocks noChangeArrowheads="1"/>
          </p:cNvSpPr>
          <p:nvPr/>
        </p:nvSpPr>
        <p:spPr bwMode="auto">
          <a:xfrm>
            <a:off x="190500" y="2398580"/>
            <a:ext cx="8763000" cy="3272894"/>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449978"/>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2:36-38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37</a:t>
            </a:r>
            <a:r>
              <a:rPr lang="en-US" dirty="0" smtClean="0">
                <a:solidFill>
                  <a:schemeClr val="bg1"/>
                </a:solidFill>
              </a:rPr>
              <a:t>Now when they heard this, they were pricked in their heart, and said unto Peter and to the rest of the apostles, Men and brethren, what shall we do? </a:t>
            </a: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Him With Others</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2</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Share</a:t>
            </a:r>
          </a:p>
        </p:txBody>
      </p:sp>
      <p:sp>
        <p:nvSpPr>
          <p:cNvPr id="3" name="Rectangle 2"/>
          <p:cNvSpPr>
            <a:spLocks noChangeArrowheads="1"/>
          </p:cNvSpPr>
          <p:nvPr/>
        </p:nvSpPr>
        <p:spPr bwMode="auto">
          <a:xfrm>
            <a:off x="190500" y="2169973"/>
            <a:ext cx="8763000" cy="392603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240165"/>
            <a:ext cx="8610600" cy="3785652"/>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2:36-38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38</a:t>
            </a:r>
            <a:r>
              <a:rPr lang="en-US" dirty="0" smtClean="0">
                <a:solidFill>
                  <a:schemeClr val="bg1"/>
                </a:solidFill>
              </a:rPr>
              <a:t>Then Peter said unto them, Repent, and be baptized every one of you in the name of Jesus Christ for the remission of sins, and ye shall receive the gift of the Holy Ghost.</a:t>
            </a: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Him With Others</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2</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Share</a:t>
            </a:r>
          </a:p>
        </p:txBody>
      </p:sp>
      <p:sp>
        <p:nvSpPr>
          <p:cNvPr id="3" name="Rectangle 2"/>
          <p:cNvSpPr>
            <a:spLocks noChangeArrowheads="1"/>
          </p:cNvSpPr>
          <p:nvPr/>
        </p:nvSpPr>
        <p:spPr bwMode="auto">
          <a:xfrm>
            <a:off x="190500" y="2387694"/>
            <a:ext cx="8763000" cy="3283770"/>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4" name="Text Box 3"/>
          <p:cNvSpPr txBox="1">
            <a:spLocks noChangeArrowheads="1"/>
          </p:cNvSpPr>
          <p:nvPr/>
        </p:nvSpPr>
        <p:spPr bwMode="auto">
          <a:xfrm>
            <a:off x="266700" y="2444530"/>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2:41</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Then they that gladly received his word were baptized: and the same day there were added unto them about three thousand souls.</a:t>
            </a: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Him With Others</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HOLY SPIRIT - 04.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2529212"/>
            <a:ext cx="8763000" cy="268504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3</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a:t>
            </a:r>
          </a:p>
        </p:txBody>
      </p:sp>
      <p:sp>
        <p:nvSpPr>
          <p:cNvPr id="4" name="Text Box 3"/>
          <p:cNvSpPr txBox="1">
            <a:spLocks noChangeArrowheads="1"/>
          </p:cNvSpPr>
          <p:nvPr/>
        </p:nvSpPr>
        <p:spPr bwMode="auto">
          <a:xfrm>
            <a:off x="266700" y="2594464"/>
            <a:ext cx="8610600" cy="255454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3:1-8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a:t>
            </a:r>
            <a:r>
              <a:rPr lang="en-US" dirty="0" smtClean="0">
                <a:solidFill>
                  <a:schemeClr val="bg1"/>
                </a:solidFill>
              </a:rPr>
              <a:t>Now Peter and John went up together into the temple at the hour of prayer, being the ninth hour.</a:t>
            </a: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Serve Others</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2257061"/>
            <a:ext cx="8763000" cy="388247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3</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a:t>
            </a:r>
          </a:p>
        </p:txBody>
      </p:sp>
      <p:sp>
        <p:nvSpPr>
          <p:cNvPr id="4" name="Text Box 3"/>
          <p:cNvSpPr txBox="1">
            <a:spLocks noChangeArrowheads="1"/>
          </p:cNvSpPr>
          <p:nvPr/>
        </p:nvSpPr>
        <p:spPr bwMode="auto">
          <a:xfrm>
            <a:off x="266700" y="2305473"/>
            <a:ext cx="8610600" cy="3785652"/>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3:1-8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2</a:t>
            </a:r>
            <a:r>
              <a:rPr lang="en-US" dirty="0" smtClean="0">
                <a:solidFill>
                  <a:schemeClr val="bg1"/>
                </a:solidFill>
              </a:rPr>
              <a:t>And a certain man lame from his mother's womb was carried, whom they laid daily at the gate of the temple which is called Beautiful, to ask alms of them that entered into the temple; </a:t>
            </a: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Serve Others</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2398580"/>
            <a:ext cx="8763000" cy="3272894"/>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3</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a:t>
            </a:r>
          </a:p>
        </p:txBody>
      </p:sp>
      <p:sp>
        <p:nvSpPr>
          <p:cNvPr id="4" name="Text Box 3"/>
          <p:cNvSpPr txBox="1">
            <a:spLocks noChangeArrowheads="1"/>
          </p:cNvSpPr>
          <p:nvPr/>
        </p:nvSpPr>
        <p:spPr bwMode="auto">
          <a:xfrm>
            <a:off x="266700" y="2449978"/>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3:1-8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3</a:t>
            </a:r>
            <a:r>
              <a:rPr lang="en-US" dirty="0" smtClean="0">
                <a:solidFill>
                  <a:schemeClr val="bg1"/>
                </a:solidFill>
              </a:rPr>
              <a:t>Who seeing Peter and John about to go into the temple asked an alms. </a:t>
            </a:r>
          </a:p>
          <a:p>
            <a:r>
              <a:rPr lang="en-US" baseline="30000" dirty="0" smtClean="0">
                <a:solidFill>
                  <a:srgbClr val="FFFF00"/>
                </a:solidFill>
              </a:rPr>
              <a:t>4</a:t>
            </a:r>
            <a:r>
              <a:rPr lang="en-US" dirty="0" smtClean="0">
                <a:solidFill>
                  <a:schemeClr val="bg1"/>
                </a:solidFill>
              </a:rPr>
              <a:t>And Peter, fastening his eyes upon him with John, said, Look on us.</a:t>
            </a: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Serve Others</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1719943"/>
            <a:ext cx="8763000" cy="505096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3</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a:t>
            </a:r>
          </a:p>
        </p:txBody>
      </p:sp>
      <p:sp>
        <p:nvSpPr>
          <p:cNvPr id="4" name="Text Box 3"/>
          <p:cNvSpPr txBox="1">
            <a:spLocks noChangeArrowheads="1"/>
          </p:cNvSpPr>
          <p:nvPr/>
        </p:nvSpPr>
        <p:spPr bwMode="auto">
          <a:xfrm>
            <a:off x="266700" y="1737048"/>
            <a:ext cx="8610600" cy="5016758"/>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3:1-8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5</a:t>
            </a:r>
            <a:r>
              <a:rPr lang="en-US" dirty="0" smtClean="0">
                <a:solidFill>
                  <a:schemeClr val="bg1"/>
                </a:solidFill>
              </a:rPr>
              <a:t>And he gave heed unto them, expecting to receive something of them. </a:t>
            </a:r>
          </a:p>
          <a:p>
            <a:r>
              <a:rPr lang="en-US" baseline="30000" dirty="0" smtClean="0">
                <a:solidFill>
                  <a:srgbClr val="FFFF00"/>
                </a:solidFill>
              </a:rPr>
              <a:t>6</a:t>
            </a:r>
            <a:r>
              <a:rPr lang="en-US" dirty="0" smtClean="0">
                <a:solidFill>
                  <a:schemeClr val="bg1"/>
                </a:solidFill>
              </a:rPr>
              <a:t>Then Peter said, Silver and gold have I none; but such as I have give I thee: In the name of Jesus Christ of Nazareth rise up and walk.</a:t>
            </a: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Serve Others</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190500" y="2398580"/>
            <a:ext cx="8763000" cy="273947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3</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a:t>
            </a:r>
          </a:p>
        </p:txBody>
      </p:sp>
      <p:sp>
        <p:nvSpPr>
          <p:cNvPr id="4" name="Text Box 3"/>
          <p:cNvSpPr txBox="1">
            <a:spLocks noChangeArrowheads="1"/>
          </p:cNvSpPr>
          <p:nvPr/>
        </p:nvSpPr>
        <p:spPr bwMode="auto">
          <a:xfrm>
            <a:off x="266700" y="2491047"/>
            <a:ext cx="8610600" cy="255454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3:1-8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7</a:t>
            </a:r>
            <a:r>
              <a:rPr lang="en-US" dirty="0" smtClean="0">
                <a:solidFill>
                  <a:schemeClr val="bg1"/>
                </a:solidFill>
              </a:rPr>
              <a:t>And he took him by the right hand, and lifted him up: and immediately his feet and ankle bones received strength. </a:t>
            </a: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Serve Others</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2398580"/>
            <a:ext cx="8763000" cy="273947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3</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a:t>
            </a:r>
          </a:p>
        </p:txBody>
      </p:sp>
      <p:sp>
        <p:nvSpPr>
          <p:cNvPr id="4" name="Text Box 3"/>
          <p:cNvSpPr txBox="1">
            <a:spLocks noChangeArrowheads="1"/>
          </p:cNvSpPr>
          <p:nvPr/>
        </p:nvSpPr>
        <p:spPr bwMode="auto">
          <a:xfrm>
            <a:off x="266700" y="2491046"/>
            <a:ext cx="8610600" cy="255454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3:1-8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8</a:t>
            </a:r>
            <a:r>
              <a:rPr lang="en-US" dirty="0" smtClean="0">
                <a:solidFill>
                  <a:schemeClr val="bg1"/>
                </a:solidFill>
              </a:rPr>
              <a:t>And he leaping up stood, and walked, and entered with them into the temple, walking, and leaping, and praising God.</a:t>
            </a: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Serve Others</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POWER-03.jpg"/>
          <p:cNvPicPr>
            <a:picLocks noChangeAspect="1"/>
          </p:cNvPicPr>
          <p:nvPr/>
        </p:nvPicPr>
        <p:blipFill>
          <a:blip r:embed="rId4"/>
          <a:stretch>
            <a:fillRect/>
          </a:stretch>
        </p:blipFill>
        <p:spPr>
          <a:xfrm>
            <a:off x="0" y="0"/>
            <a:ext cx="9144000" cy="6858000"/>
          </a:xfrm>
          <a:prstGeom prst="rect">
            <a:avLst/>
          </a:prstGeom>
        </p:spPr>
      </p:pic>
      <p:sp>
        <p:nvSpPr>
          <p:cNvPr id="7" name="Text Box 2"/>
          <p:cNvSpPr txBox="1">
            <a:spLocks noChangeArrowheads="1"/>
          </p:cNvSpPr>
          <p:nvPr/>
        </p:nvSpPr>
        <p:spPr bwMode="auto">
          <a:xfrm>
            <a:off x="2720898" y="2901100"/>
            <a:ext cx="6423102" cy="856260"/>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600" b="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Because Of...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HOLY SPIRIT - 04.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1974025"/>
            <a:ext cx="8763000" cy="4492085"/>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4</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Suffer</a:t>
            </a:r>
          </a:p>
        </p:txBody>
      </p:sp>
      <p:sp>
        <p:nvSpPr>
          <p:cNvPr id="4" name="Text Box 3"/>
          <p:cNvSpPr txBox="1">
            <a:spLocks noChangeArrowheads="1"/>
          </p:cNvSpPr>
          <p:nvPr/>
        </p:nvSpPr>
        <p:spPr bwMode="auto">
          <a:xfrm>
            <a:off x="266700" y="2019465"/>
            <a:ext cx="8610600" cy="440120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4:1-4</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a:t>
            </a:r>
            <a:r>
              <a:rPr lang="en-US" dirty="0" smtClean="0">
                <a:solidFill>
                  <a:schemeClr val="bg1"/>
                </a:solidFill>
              </a:rPr>
              <a:t>And as they </a:t>
            </a:r>
            <a:r>
              <a:rPr lang="en-US" dirty="0" err="1" smtClean="0">
                <a:solidFill>
                  <a:schemeClr val="bg1"/>
                </a:solidFill>
              </a:rPr>
              <a:t>spake</a:t>
            </a:r>
            <a:r>
              <a:rPr lang="en-US" dirty="0" smtClean="0">
                <a:solidFill>
                  <a:schemeClr val="bg1"/>
                </a:solidFill>
              </a:rPr>
              <a:t> unto the people, the priests, and the captain of the temple, and the Sadducees, came upon them, </a:t>
            </a:r>
          </a:p>
          <a:p>
            <a:r>
              <a:rPr lang="en-US" baseline="30000" dirty="0" smtClean="0">
                <a:solidFill>
                  <a:srgbClr val="FFFF00"/>
                </a:solidFill>
              </a:rPr>
              <a:t>2</a:t>
            </a:r>
            <a:r>
              <a:rPr lang="en-US" dirty="0" smtClean="0">
                <a:solidFill>
                  <a:schemeClr val="bg1"/>
                </a:solidFill>
              </a:rPr>
              <a:t>Being grieved that they taught the people, and preached through Jesus the resurrection from the dead.</a:t>
            </a: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Graciously</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1974025"/>
            <a:ext cx="8763000" cy="4492085"/>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4</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Suffer</a:t>
            </a:r>
          </a:p>
        </p:txBody>
      </p:sp>
      <p:sp>
        <p:nvSpPr>
          <p:cNvPr id="4" name="Text Box 3"/>
          <p:cNvSpPr txBox="1">
            <a:spLocks noChangeArrowheads="1"/>
          </p:cNvSpPr>
          <p:nvPr/>
        </p:nvSpPr>
        <p:spPr bwMode="auto">
          <a:xfrm>
            <a:off x="266700" y="2019465"/>
            <a:ext cx="8610600" cy="440120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4:1-4</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3</a:t>
            </a:r>
            <a:r>
              <a:rPr lang="en-US" dirty="0" smtClean="0">
                <a:solidFill>
                  <a:schemeClr val="bg1"/>
                </a:solidFill>
              </a:rPr>
              <a:t>And they laid hands on them, and put them in hold unto the next day: for it was now eventide. </a:t>
            </a:r>
          </a:p>
          <a:p>
            <a:r>
              <a:rPr lang="en-US" baseline="30000" dirty="0" smtClean="0">
                <a:solidFill>
                  <a:srgbClr val="FFFF00"/>
                </a:solidFill>
              </a:rPr>
              <a:t>4</a:t>
            </a:r>
            <a:r>
              <a:rPr lang="en-US" dirty="0" smtClean="0">
                <a:solidFill>
                  <a:schemeClr val="bg1"/>
                </a:solidFill>
              </a:rPr>
              <a:t>Howbeit many of them which heard the word believed; and the number of the men was about five thousand.</a:t>
            </a: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Graciously</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1974025"/>
            <a:ext cx="8763000" cy="4492085"/>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4</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Suffer</a:t>
            </a:r>
          </a:p>
        </p:txBody>
      </p:sp>
      <p:sp>
        <p:nvSpPr>
          <p:cNvPr id="4" name="Text Box 3"/>
          <p:cNvSpPr txBox="1">
            <a:spLocks noChangeArrowheads="1"/>
          </p:cNvSpPr>
          <p:nvPr/>
        </p:nvSpPr>
        <p:spPr bwMode="auto">
          <a:xfrm>
            <a:off x="266700" y="2019465"/>
            <a:ext cx="8610600" cy="440120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4:7-13</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7</a:t>
            </a:r>
            <a:r>
              <a:rPr lang="en-US" dirty="0" smtClean="0">
                <a:solidFill>
                  <a:schemeClr val="bg1"/>
                </a:solidFill>
              </a:rPr>
              <a:t>And when they had set them in the midst, they asked, By what power, or by what name, have ye done this? </a:t>
            </a:r>
          </a:p>
          <a:p>
            <a:r>
              <a:rPr lang="en-US" baseline="30000" dirty="0" smtClean="0">
                <a:solidFill>
                  <a:srgbClr val="FFFF00"/>
                </a:solidFill>
              </a:rPr>
              <a:t>8</a:t>
            </a:r>
            <a:r>
              <a:rPr lang="en-US" dirty="0" smtClean="0">
                <a:solidFill>
                  <a:schemeClr val="bg1"/>
                </a:solidFill>
              </a:rPr>
              <a:t>Then Peter, filled with the Holy Ghost, said unto them, Ye rulers of the people, and elders of Israel, </a:t>
            </a:r>
            <a:endParaRPr lang="en-US" dirty="0">
              <a:solidFill>
                <a:schemeClr val="bg1"/>
              </a:solidFill>
            </a:endParaRP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Graciously</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2474781"/>
            <a:ext cx="8763000" cy="2685061"/>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4</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Suffer</a:t>
            </a:r>
          </a:p>
        </p:txBody>
      </p:sp>
      <p:sp>
        <p:nvSpPr>
          <p:cNvPr id="4" name="Text Box 3"/>
          <p:cNvSpPr txBox="1">
            <a:spLocks noChangeArrowheads="1"/>
          </p:cNvSpPr>
          <p:nvPr/>
        </p:nvSpPr>
        <p:spPr bwMode="auto">
          <a:xfrm>
            <a:off x="266700" y="2540039"/>
            <a:ext cx="8610600" cy="255454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4:7-13</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9</a:t>
            </a:r>
            <a:r>
              <a:rPr lang="en-US" dirty="0" smtClean="0">
                <a:solidFill>
                  <a:schemeClr val="bg1"/>
                </a:solidFill>
              </a:rPr>
              <a:t>If we this day be examined of the good deed done to the impotent man, by what means he is made whole; </a:t>
            </a:r>
            <a:endParaRPr lang="en-US" dirty="0">
              <a:solidFill>
                <a:schemeClr val="bg1"/>
              </a:solidFill>
            </a:endParaRP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Graciously</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1974025"/>
            <a:ext cx="8763000" cy="4492085"/>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4</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Suffer</a:t>
            </a:r>
          </a:p>
        </p:txBody>
      </p:sp>
      <p:sp>
        <p:nvSpPr>
          <p:cNvPr id="4" name="Text Box 3"/>
          <p:cNvSpPr txBox="1">
            <a:spLocks noChangeArrowheads="1"/>
          </p:cNvSpPr>
          <p:nvPr/>
        </p:nvSpPr>
        <p:spPr bwMode="auto">
          <a:xfrm>
            <a:off x="266700" y="2019465"/>
            <a:ext cx="8610600" cy="440120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4:7-13</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10</a:t>
            </a:r>
            <a:r>
              <a:rPr lang="en-US" dirty="0" smtClean="0">
                <a:solidFill>
                  <a:schemeClr val="bg1"/>
                </a:solidFill>
              </a:rPr>
              <a:t>Be it known unto you all, and to all the people of Israel, that by the name of Jesus Christ of Nazareth, whom ye crucified, whom God raised from the dead, even by him doth this man stand here before you whole. </a:t>
            </a:r>
            <a:endParaRPr lang="en-US" dirty="0">
              <a:solidFill>
                <a:schemeClr val="bg1"/>
              </a:solidFill>
            </a:endParaRP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Graciously</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1732853"/>
            <a:ext cx="8763000" cy="505096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4</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Suffer</a:t>
            </a:r>
          </a:p>
        </p:txBody>
      </p:sp>
      <p:sp>
        <p:nvSpPr>
          <p:cNvPr id="4" name="Text Box 3"/>
          <p:cNvSpPr txBox="1">
            <a:spLocks noChangeArrowheads="1"/>
          </p:cNvSpPr>
          <p:nvPr/>
        </p:nvSpPr>
        <p:spPr bwMode="auto">
          <a:xfrm>
            <a:off x="266700" y="1749958"/>
            <a:ext cx="8610600" cy="5016758"/>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4:7-13</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11</a:t>
            </a:r>
            <a:r>
              <a:rPr lang="en-US" dirty="0" smtClean="0">
                <a:solidFill>
                  <a:schemeClr val="bg1"/>
                </a:solidFill>
              </a:rPr>
              <a:t>This is the stone which was set at </a:t>
            </a:r>
            <a:r>
              <a:rPr lang="en-US" dirty="0" err="1" smtClean="0">
                <a:solidFill>
                  <a:schemeClr val="bg1"/>
                </a:solidFill>
              </a:rPr>
              <a:t>nought</a:t>
            </a:r>
            <a:r>
              <a:rPr lang="en-US" dirty="0" smtClean="0">
                <a:solidFill>
                  <a:schemeClr val="bg1"/>
                </a:solidFill>
              </a:rPr>
              <a:t> of you builders, which is become the head of the corner. </a:t>
            </a:r>
          </a:p>
          <a:p>
            <a:r>
              <a:rPr lang="en-US" baseline="30000" dirty="0" smtClean="0">
                <a:solidFill>
                  <a:srgbClr val="FFFF00"/>
                </a:solidFill>
              </a:rPr>
              <a:t>12</a:t>
            </a:r>
            <a:r>
              <a:rPr lang="en-US" dirty="0" smtClean="0">
                <a:solidFill>
                  <a:schemeClr val="bg1"/>
                </a:solidFill>
              </a:rPr>
              <a:t>Neither is there salvation in any other: for there is none other name under heaven given among men, whereby we must be saved. </a:t>
            </a:r>
            <a:endParaRPr lang="en-US" dirty="0">
              <a:solidFill>
                <a:schemeClr val="bg1"/>
              </a:solidFill>
            </a:endParaRP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Graciously</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2159088"/>
            <a:ext cx="8763000" cy="3926032"/>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4</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Suffer</a:t>
            </a:r>
          </a:p>
        </p:txBody>
      </p:sp>
      <p:sp>
        <p:nvSpPr>
          <p:cNvPr id="4" name="Text Box 3"/>
          <p:cNvSpPr txBox="1">
            <a:spLocks noChangeArrowheads="1"/>
          </p:cNvSpPr>
          <p:nvPr/>
        </p:nvSpPr>
        <p:spPr bwMode="auto">
          <a:xfrm>
            <a:off x="266700" y="2229278"/>
            <a:ext cx="8610600" cy="3785652"/>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4:7-13</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13</a:t>
            </a:r>
            <a:r>
              <a:rPr lang="en-US" dirty="0" smtClean="0">
                <a:solidFill>
                  <a:schemeClr val="bg1"/>
                </a:solidFill>
              </a:rPr>
              <a:t>Now when they saw the boldness of Peter and John, and perceived that they were unlearned and ignorant men, they </a:t>
            </a:r>
            <a:r>
              <a:rPr lang="en-US" dirty="0" err="1" smtClean="0">
                <a:solidFill>
                  <a:schemeClr val="bg1"/>
                </a:solidFill>
              </a:rPr>
              <a:t>marvelled</a:t>
            </a:r>
            <a:r>
              <a:rPr lang="en-US" dirty="0" smtClean="0">
                <a:solidFill>
                  <a:schemeClr val="bg1"/>
                </a:solidFill>
              </a:rPr>
              <a:t>; and they took knowledge of them, that they had been with Jesus.</a:t>
            </a:r>
            <a:endParaRPr lang="en-US" dirty="0">
              <a:solidFill>
                <a:schemeClr val="bg1"/>
              </a:solidFill>
            </a:endParaRP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Graciously</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HOLY SPIRIT - 04.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2398580"/>
            <a:ext cx="8763000" cy="3305546"/>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5</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Give</a:t>
            </a:r>
          </a:p>
        </p:txBody>
      </p:sp>
      <p:sp>
        <p:nvSpPr>
          <p:cNvPr id="4" name="Text Box 3"/>
          <p:cNvSpPr txBox="1">
            <a:spLocks noChangeArrowheads="1"/>
          </p:cNvSpPr>
          <p:nvPr/>
        </p:nvSpPr>
        <p:spPr bwMode="auto">
          <a:xfrm>
            <a:off x="266700" y="2466304"/>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4:33-37</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33</a:t>
            </a:r>
            <a:r>
              <a:rPr lang="en-US" dirty="0" smtClean="0">
                <a:solidFill>
                  <a:schemeClr val="bg1"/>
                </a:solidFill>
              </a:rPr>
              <a:t>And with great power gave the apostles witness of the resurrection of the Lord Jesus: and great grace was upon them all. </a:t>
            </a:r>
            <a:endParaRPr lang="en-US" dirty="0">
              <a:solidFill>
                <a:schemeClr val="bg1"/>
              </a:solidFill>
            </a:endParaRP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Generously</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1388169"/>
            <a:ext cx="9144000" cy="2182329"/>
          </a:xfrm>
          <a:prstGeom prst="rect">
            <a:avLst/>
          </a:prstGeom>
          <a:noFill/>
          <a:ln w="9525">
            <a:noFill/>
            <a:miter lim="800000"/>
            <a:headEnd/>
            <a:tailEnd/>
          </a:ln>
          <a:effectLst/>
        </p:spPr>
        <p:txBody>
          <a:bodyPr wrap="square">
            <a:spAutoFit/>
          </a:bodyPr>
          <a:lstStyle/>
          <a:p>
            <a:pPr algn="ctr">
              <a:lnSpc>
                <a:spcPct val="70000"/>
              </a:lnSpc>
              <a:spcAft>
                <a:spcPct val="40000"/>
              </a:spcAft>
              <a:buClr>
                <a:srgbClr val="FFFF99"/>
              </a:buClr>
            </a:pPr>
            <a:r>
              <a:rPr lang="en-US" sz="9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We Can Live Forever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2191745"/>
            <a:ext cx="8763000" cy="388248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5</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Give</a:t>
            </a:r>
          </a:p>
        </p:txBody>
      </p:sp>
      <p:sp>
        <p:nvSpPr>
          <p:cNvPr id="4" name="Text Box 3"/>
          <p:cNvSpPr txBox="1">
            <a:spLocks noChangeArrowheads="1"/>
          </p:cNvSpPr>
          <p:nvPr/>
        </p:nvSpPr>
        <p:spPr bwMode="auto">
          <a:xfrm>
            <a:off x="266700" y="2237185"/>
            <a:ext cx="8610600" cy="3785652"/>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4:33-37</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34</a:t>
            </a:r>
            <a:r>
              <a:rPr lang="en-US" dirty="0" smtClean="0">
                <a:solidFill>
                  <a:schemeClr val="bg1"/>
                </a:solidFill>
              </a:rPr>
              <a:t>Neither was there any among them that lacked: for as many as were possessors of lands or houses sold them, and brought the prices of the things that were sold, </a:t>
            </a:r>
            <a:endParaRPr lang="en-US" dirty="0">
              <a:solidFill>
                <a:schemeClr val="bg1"/>
              </a:solidFill>
            </a:endParaRP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Generously</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2594528"/>
            <a:ext cx="8763000" cy="2706828"/>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5</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Give</a:t>
            </a:r>
          </a:p>
        </p:txBody>
      </p:sp>
      <p:sp>
        <p:nvSpPr>
          <p:cNvPr id="4" name="Text Box 3"/>
          <p:cNvSpPr txBox="1">
            <a:spLocks noChangeArrowheads="1"/>
          </p:cNvSpPr>
          <p:nvPr/>
        </p:nvSpPr>
        <p:spPr bwMode="auto">
          <a:xfrm>
            <a:off x="266700" y="2670670"/>
            <a:ext cx="8610600" cy="255454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4:33-37</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35</a:t>
            </a:r>
            <a:r>
              <a:rPr lang="en-US" dirty="0" smtClean="0">
                <a:solidFill>
                  <a:schemeClr val="bg1"/>
                </a:solidFill>
              </a:rPr>
              <a:t>And laid them down at the apostles' feet: and distribution was made unto every man according as he had need.</a:t>
            </a:r>
            <a:endParaRPr lang="en-US" dirty="0">
              <a:solidFill>
                <a:schemeClr val="bg1"/>
              </a:solidFill>
            </a:endParaRP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Generously</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90500" y="2093771"/>
            <a:ext cx="8763000" cy="4524743"/>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2" name="Text Box 2"/>
          <p:cNvSpPr txBox="1">
            <a:spLocks noChangeArrowheads="1"/>
          </p:cNvSpPr>
          <p:nvPr/>
        </p:nvSpPr>
        <p:spPr bwMode="auto">
          <a:xfrm>
            <a:off x="0" y="-83763"/>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5</a:t>
            </a:r>
            <a:r>
              <a:rPr lang="en-US" sz="66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a:t>
            </a: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Give</a:t>
            </a:r>
          </a:p>
        </p:txBody>
      </p:sp>
      <p:sp>
        <p:nvSpPr>
          <p:cNvPr id="4" name="Text Box 3"/>
          <p:cNvSpPr txBox="1">
            <a:spLocks noChangeArrowheads="1"/>
          </p:cNvSpPr>
          <p:nvPr/>
        </p:nvSpPr>
        <p:spPr bwMode="auto">
          <a:xfrm>
            <a:off x="266700" y="2139211"/>
            <a:ext cx="8610600" cy="440120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Acts 4:33-37</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36</a:t>
            </a:r>
            <a:r>
              <a:rPr lang="en-US" dirty="0" smtClean="0">
                <a:solidFill>
                  <a:schemeClr val="bg1"/>
                </a:solidFill>
              </a:rPr>
              <a:t>And </a:t>
            </a:r>
            <a:r>
              <a:rPr lang="en-US" dirty="0" err="1" smtClean="0">
                <a:solidFill>
                  <a:schemeClr val="bg1"/>
                </a:solidFill>
              </a:rPr>
              <a:t>Joses</a:t>
            </a:r>
            <a:r>
              <a:rPr lang="en-US" dirty="0" smtClean="0">
                <a:solidFill>
                  <a:schemeClr val="bg1"/>
                </a:solidFill>
              </a:rPr>
              <a:t>, who by the apostles was surnamed Barnabas, (which is, being interpreted, The son of consolation,) a Levite, and of the country of Cyprus, </a:t>
            </a:r>
          </a:p>
          <a:p>
            <a:r>
              <a:rPr lang="en-US" baseline="30000" dirty="0" smtClean="0">
                <a:solidFill>
                  <a:srgbClr val="FFFF00"/>
                </a:solidFill>
              </a:rPr>
              <a:t>37</a:t>
            </a:r>
            <a:r>
              <a:rPr lang="en-US" dirty="0" smtClean="0">
                <a:solidFill>
                  <a:schemeClr val="bg1"/>
                </a:solidFill>
              </a:rPr>
              <a:t>Having land, sold it, and brought the money, and laid it at the apostles' feet.</a:t>
            </a:r>
            <a:endParaRPr lang="en-US" dirty="0">
              <a:solidFill>
                <a:schemeClr val="bg1"/>
              </a:solidFill>
            </a:endParaRPr>
          </a:p>
        </p:txBody>
      </p:sp>
      <p:sp>
        <p:nvSpPr>
          <p:cNvPr id="5" name="Text Box 2"/>
          <p:cNvSpPr txBox="1">
            <a:spLocks noChangeArrowheads="1"/>
          </p:cNvSpPr>
          <p:nvPr/>
        </p:nvSpPr>
        <p:spPr bwMode="auto">
          <a:xfrm>
            <a:off x="0" y="659640"/>
            <a:ext cx="9144000" cy="1107996"/>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6600" b="0" spc="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Generously</a:t>
            </a:r>
            <a:endPar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POWER-03.jpg"/>
          <p:cNvPicPr>
            <a:picLocks noChangeAspect="1"/>
          </p:cNvPicPr>
          <p:nvPr/>
        </p:nvPicPr>
        <p:blipFill>
          <a:blip r:embed="rId4"/>
          <a:stretch>
            <a:fillRect/>
          </a:stretch>
        </p:blipFill>
        <p:spPr>
          <a:xfrm>
            <a:off x="0" y="0"/>
            <a:ext cx="9144000" cy="6858000"/>
          </a:xfrm>
          <a:prstGeom prst="rect">
            <a:avLst/>
          </a:prstGeom>
        </p:spPr>
      </p:pic>
      <p:sp>
        <p:nvSpPr>
          <p:cNvPr id="7" name="Text Box 2"/>
          <p:cNvSpPr txBox="1">
            <a:spLocks noChangeArrowheads="1"/>
          </p:cNvSpPr>
          <p:nvPr/>
        </p:nvSpPr>
        <p:spPr bwMode="auto">
          <a:xfrm>
            <a:off x="2720898" y="2901100"/>
            <a:ext cx="6423102" cy="856260"/>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600" b="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Because Of...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362277"/>
            <a:ext cx="9144000" cy="2182329"/>
          </a:xfrm>
          <a:prstGeom prst="rect">
            <a:avLst/>
          </a:prstGeom>
          <a:noFill/>
          <a:ln w="9525">
            <a:noFill/>
            <a:miter lim="800000"/>
            <a:headEnd/>
            <a:tailEnd/>
          </a:ln>
          <a:effectLst/>
        </p:spPr>
        <p:txBody>
          <a:bodyPr wrap="square">
            <a:spAutoFit/>
          </a:bodyPr>
          <a:lstStyle/>
          <a:p>
            <a:pPr algn="ctr">
              <a:lnSpc>
                <a:spcPct val="70000"/>
              </a:lnSpc>
              <a:spcAft>
                <a:spcPct val="40000"/>
              </a:spcAft>
              <a:buClr>
                <a:srgbClr val="FFFF99"/>
              </a:buClr>
            </a:pPr>
            <a:r>
              <a:rPr lang="en-US" sz="9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Make A Difference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HOLY SPIRIT - 02.jpg"/>
          <p:cNvPicPr>
            <a:picLocks noChangeAspect="1"/>
          </p:cNvPicPr>
          <p:nvPr/>
        </p:nvPicPr>
        <p:blipFill>
          <a:blip r:embed="rId4"/>
          <a:stretch>
            <a:fillRect/>
          </a:stretch>
        </p:blipFill>
        <p:spPr>
          <a:xfrm>
            <a:off x="0" y="0"/>
            <a:ext cx="9144000" cy="6858000"/>
          </a:xfrm>
          <a:prstGeom prst="rect">
            <a:avLst/>
          </a:prstGeom>
        </p:spPr>
      </p:pic>
      <p:sp>
        <p:nvSpPr>
          <p:cNvPr id="26" name="Text Box 2"/>
          <p:cNvSpPr txBox="1">
            <a:spLocks noChangeArrowheads="1"/>
          </p:cNvSpPr>
          <p:nvPr/>
        </p:nvSpPr>
        <p:spPr bwMode="auto">
          <a:xfrm>
            <a:off x="0" y="362277"/>
            <a:ext cx="9144000" cy="2182329"/>
          </a:xfrm>
          <a:prstGeom prst="rect">
            <a:avLst/>
          </a:prstGeom>
          <a:noFill/>
          <a:ln w="9525">
            <a:noFill/>
            <a:miter lim="800000"/>
            <a:headEnd/>
            <a:tailEnd/>
          </a:ln>
          <a:effectLst/>
        </p:spPr>
        <p:txBody>
          <a:bodyPr wrap="square">
            <a:spAutoFit/>
          </a:bodyPr>
          <a:lstStyle/>
          <a:p>
            <a:pPr algn="ctr">
              <a:lnSpc>
                <a:spcPct val="70000"/>
              </a:lnSpc>
              <a:spcAft>
                <a:spcPct val="40000"/>
              </a:spcAft>
              <a:buClr>
                <a:srgbClr val="FFFF99"/>
              </a:buClr>
            </a:pPr>
            <a:r>
              <a:rPr lang="en-US" sz="9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 Can Make A Difference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HOLY SPIRIT - 0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nodeType="withEffect">
                                  <p:stCondLst>
                                    <p:cond delay="0"/>
                                  </p:stCondLst>
                                  <p:childTnLst>
                                    <p:anim calcmode="lin" valueType="num">
                                      <p:cBhvr>
                                        <p:cTn id="6" dur="2000"/>
                                        <p:tgtEl>
                                          <p:spTgt spid="2"/>
                                        </p:tgtEl>
                                        <p:attrNameLst>
                                          <p:attrName>ppt_w</p:attrName>
                                        </p:attrNameLst>
                                      </p:cBhvr>
                                      <p:tavLst>
                                        <p:tav tm="0">
                                          <p:val>
                                            <p:strVal val="ppt_w"/>
                                          </p:val>
                                        </p:tav>
                                        <p:tav tm="100000">
                                          <p:val>
                                            <p:strVal val="ppt_w+.3"/>
                                          </p:val>
                                        </p:tav>
                                      </p:tavLst>
                                    </p:anim>
                                    <p:anim calcmode="lin" valueType="num">
                                      <p:cBhvr>
                                        <p:cTn id="7" dur="2000"/>
                                        <p:tgtEl>
                                          <p:spTgt spid="2"/>
                                        </p:tgtEl>
                                        <p:attrNameLst>
                                          <p:attrName>ppt_h</p:attrName>
                                        </p:attrNameLst>
                                      </p:cBhvr>
                                      <p:tavLst>
                                        <p:tav tm="0">
                                          <p:val>
                                            <p:strVal val="ppt_h"/>
                                          </p:val>
                                        </p:tav>
                                        <p:tav tm="100000">
                                          <p:val>
                                            <p:strVal val="ppt_h"/>
                                          </p:val>
                                        </p:tav>
                                      </p:tavLst>
                                    </p:anim>
                                    <p:animEffect transition="out" filter="fade">
                                      <p:cBhvr>
                                        <p:cTn id="8" dur="2000"/>
                                        <p:tgtEl>
                                          <p:spTgt spid="2"/>
                                        </p:tgtEl>
                                      </p:cBhvr>
                                    </p:animEffect>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POWER-03.jpg"/>
          <p:cNvPicPr>
            <a:picLocks noChangeAspect="1"/>
          </p:cNvPicPr>
          <p:nvPr/>
        </p:nvPicPr>
        <p:blipFill>
          <a:blip r:embed="rId4"/>
          <a:stretch>
            <a:fillRect/>
          </a:stretch>
        </p:blipFill>
        <p:spPr>
          <a:xfrm>
            <a:off x="0" y="0"/>
            <a:ext cx="9144000" cy="6858000"/>
          </a:xfrm>
          <a:prstGeom prst="rect">
            <a:avLst/>
          </a:prstGeom>
        </p:spPr>
      </p:pic>
      <p:sp>
        <p:nvSpPr>
          <p:cNvPr id="7" name="Text Box 2"/>
          <p:cNvSpPr txBox="1">
            <a:spLocks noChangeArrowheads="1"/>
          </p:cNvSpPr>
          <p:nvPr/>
        </p:nvSpPr>
        <p:spPr bwMode="auto">
          <a:xfrm>
            <a:off x="2720898" y="2901100"/>
            <a:ext cx="6423102" cy="856260"/>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600" b="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Because Of...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362277"/>
            <a:ext cx="9144000" cy="2182329"/>
          </a:xfrm>
          <a:prstGeom prst="rect">
            <a:avLst/>
          </a:prstGeom>
          <a:noFill/>
          <a:ln w="9525">
            <a:noFill/>
            <a:miter lim="800000"/>
            <a:headEnd/>
            <a:tailEnd/>
          </a:ln>
          <a:effectLst/>
        </p:spPr>
        <p:txBody>
          <a:bodyPr wrap="square">
            <a:spAutoFit/>
          </a:bodyPr>
          <a:lstStyle/>
          <a:p>
            <a:pPr algn="ctr">
              <a:lnSpc>
                <a:spcPct val="70000"/>
              </a:lnSpc>
              <a:spcAft>
                <a:spcPct val="40000"/>
              </a:spcAft>
              <a:buClr>
                <a:srgbClr val="FFFF99"/>
              </a:buClr>
            </a:pPr>
            <a:r>
              <a:rPr lang="en-US" sz="9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We Can Make A Difference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HOLY SPIRIT - 05.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90500" y="859972"/>
            <a:ext cx="8763000" cy="513805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6" name="Text Box 3"/>
          <p:cNvSpPr txBox="1">
            <a:spLocks noChangeArrowheads="1"/>
          </p:cNvSpPr>
          <p:nvPr/>
        </p:nvSpPr>
        <p:spPr bwMode="auto">
          <a:xfrm>
            <a:off x="266700" y="920621"/>
            <a:ext cx="8610600" cy="5016758"/>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John 14:17-18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17</a:t>
            </a:r>
            <a:r>
              <a:rPr lang="en-US" dirty="0" smtClean="0">
                <a:solidFill>
                  <a:schemeClr val="bg1"/>
                </a:solidFill>
              </a:rPr>
              <a:t>Even the Spirit of truth; whom the world cannot receive, because it </a:t>
            </a:r>
            <a:r>
              <a:rPr lang="en-US" dirty="0" err="1" smtClean="0">
                <a:solidFill>
                  <a:schemeClr val="bg1"/>
                </a:solidFill>
              </a:rPr>
              <a:t>seeth</a:t>
            </a:r>
            <a:r>
              <a:rPr lang="en-US" dirty="0" smtClean="0">
                <a:solidFill>
                  <a:schemeClr val="bg1"/>
                </a:solidFill>
              </a:rPr>
              <a:t> him not, neither </a:t>
            </a:r>
            <a:r>
              <a:rPr lang="en-US" dirty="0" err="1" smtClean="0">
                <a:solidFill>
                  <a:schemeClr val="bg1"/>
                </a:solidFill>
              </a:rPr>
              <a:t>knoweth</a:t>
            </a:r>
            <a:r>
              <a:rPr lang="en-US" dirty="0" smtClean="0">
                <a:solidFill>
                  <a:schemeClr val="bg1"/>
                </a:solidFill>
              </a:rPr>
              <a:t> him: but ye know him; for he </a:t>
            </a:r>
            <a:r>
              <a:rPr lang="en-US" dirty="0" err="1" smtClean="0">
                <a:solidFill>
                  <a:schemeClr val="bg1"/>
                </a:solidFill>
              </a:rPr>
              <a:t>dwelleth</a:t>
            </a:r>
            <a:r>
              <a:rPr lang="en-US" dirty="0" smtClean="0">
                <a:solidFill>
                  <a:schemeClr val="bg1"/>
                </a:solidFill>
              </a:rPr>
              <a:t> with you, and shall be in you. </a:t>
            </a:r>
          </a:p>
          <a:p>
            <a:r>
              <a:rPr lang="en-US" baseline="30000" dirty="0" smtClean="0">
                <a:solidFill>
                  <a:srgbClr val="FFFF00"/>
                </a:solidFill>
              </a:rPr>
              <a:t>18</a:t>
            </a:r>
            <a:r>
              <a:rPr lang="en-US" dirty="0" smtClean="0">
                <a:solidFill>
                  <a:schemeClr val="bg1"/>
                </a:solidFill>
              </a:rPr>
              <a:t>I will not leave you comfortless: I will come to you.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44854</TotalTime>
  <Words>356</Words>
  <Application>Microsoft PowerPoint</Application>
  <PresentationFormat>On-screen Show (4:3)</PresentationFormat>
  <Paragraphs>177</Paragraphs>
  <Slides>57</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Requiem</vt:lpstr>
      <vt:lpstr>Verdana</vt:lpstr>
      <vt:lpstr>ZWAdobeF</vt:lpstr>
      <vt:lpstr>Tempus Sans ITC</vt:lpstr>
      <vt:lpstr>Papyrus</vt:lpstr>
      <vt:lpstr>Antique Olive</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Company>RDJ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cp:lastModifiedBy>
  <cp:revision>3150</cp:revision>
  <dcterms:created xsi:type="dcterms:W3CDTF">2005-02-19T02:02:57Z</dcterms:created>
  <dcterms:modified xsi:type="dcterms:W3CDTF">2009-05-03T14:16:20Z</dcterms:modified>
</cp:coreProperties>
</file>