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8"/>
  </p:notesMasterIdLst>
  <p:sldIdLst>
    <p:sldId id="6954" r:id="rId2"/>
    <p:sldId id="10244" r:id="rId3"/>
    <p:sldId id="10349" r:id="rId4"/>
    <p:sldId id="10350" r:id="rId5"/>
    <p:sldId id="10352" r:id="rId6"/>
    <p:sldId id="10351" r:id="rId7"/>
    <p:sldId id="10330" r:id="rId8"/>
    <p:sldId id="10331" r:id="rId9"/>
    <p:sldId id="10353" r:id="rId10"/>
    <p:sldId id="10354" r:id="rId11"/>
    <p:sldId id="10355" r:id="rId12"/>
    <p:sldId id="10356" r:id="rId13"/>
    <p:sldId id="10357" r:id="rId14"/>
    <p:sldId id="10358" r:id="rId15"/>
    <p:sldId id="10359" r:id="rId16"/>
    <p:sldId id="10360" r:id="rId17"/>
    <p:sldId id="10361" r:id="rId18"/>
    <p:sldId id="10332" r:id="rId19"/>
    <p:sldId id="10362" r:id="rId20"/>
    <p:sldId id="10363" r:id="rId21"/>
    <p:sldId id="10333" r:id="rId22"/>
    <p:sldId id="10364" r:id="rId23"/>
    <p:sldId id="10334" r:id="rId24"/>
    <p:sldId id="10365" r:id="rId25"/>
    <p:sldId id="10366" r:id="rId26"/>
    <p:sldId id="10367" r:id="rId27"/>
    <p:sldId id="10368" r:id="rId28"/>
    <p:sldId id="10369" r:id="rId29"/>
    <p:sldId id="10370" r:id="rId30"/>
    <p:sldId id="10371" r:id="rId31"/>
    <p:sldId id="10372" r:id="rId32"/>
    <p:sldId id="10373" r:id="rId33"/>
    <p:sldId id="10374" r:id="rId34"/>
    <p:sldId id="10375" r:id="rId35"/>
    <p:sldId id="10376" r:id="rId36"/>
    <p:sldId id="10377" r:id="rId37"/>
    <p:sldId id="10378" r:id="rId38"/>
    <p:sldId id="10379" r:id="rId39"/>
    <p:sldId id="10380" r:id="rId40"/>
    <p:sldId id="10381" r:id="rId41"/>
    <p:sldId id="10382" r:id="rId42"/>
    <p:sldId id="10383" r:id="rId43"/>
    <p:sldId id="10384" r:id="rId44"/>
    <p:sldId id="10385" r:id="rId45"/>
    <p:sldId id="10386" r:id="rId46"/>
    <p:sldId id="10387" r:id="rId47"/>
    <p:sldId id="10388" r:id="rId48"/>
    <p:sldId id="10389" r:id="rId49"/>
    <p:sldId id="10390" r:id="rId50"/>
    <p:sldId id="10391" r:id="rId51"/>
    <p:sldId id="10392" r:id="rId52"/>
    <p:sldId id="10393" r:id="rId53"/>
    <p:sldId id="10394" r:id="rId54"/>
    <p:sldId id="10395" r:id="rId55"/>
    <p:sldId id="10396" r:id="rId56"/>
    <p:sldId id="10397" r:id="rId57"/>
    <p:sldId id="10335" r:id="rId58"/>
    <p:sldId id="10398" r:id="rId59"/>
    <p:sldId id="10399" r:id="rId60"/>
    <p:sldId id="10400" r:id="rId61"/>
    <p:sldId id="10336" r:id="rId62"/>
    <p:sldId id="10401" r:id="rId63"/>
    <p:sldId id="10337" r:id="rId64"/>
    <p:sldId id="10338" r:id="rId65"/>
    <p:sldId id="10402" r:id="rId66"/>
    <p:sldId id="10403" r:id="rId67"/>
    <p:sldId id="10404" r:id="rId68"/>
    <p:sldId id="10405" r:id="rId69"/>
    <p:sldId id="10406" r:id="rId70"/>
    <p:sldId id="10407" r:id="rId71"/>
    <p:sldId id="10408" r:id="rId72"/>
    <p:sldId id="10409" r:id="rId73"/>
    <p:sldId id="10410" r:id="rId74"/>
    <p:sldId id="10411" r:id="rId75"/>
    <p:sldId id="10325" r:id="rId76"/>
    <p:sldId id="9750" r:id="rId77"/>
  </p:sldIdLst>
  <p:sldSz cx="9144000" cy="6858000" type="screen4x3"/>
  <p:notesSz cx="6858000" cy="9144000"/>
  <p:embeddedFontLst>
    <p:embeddedFont>
      <p:font typeface="Antique Olive" pitchFamily="34" charset="0"/>
      <p:regular r:id="rId79"/>
      <p:bold r:id="rId80"/>
      <p:italic r:id="rId81"/>
    </p:embeddedFont>
    <p:embeddedFont>
      <p:font typeface="Verdana" pitchFamily="34" charset="0"/>
      <p:regular r:id="rId82"/>
      <p:bold r:id="rId83"/>
      <p:italic r:id="rId84"/>
      <p:boldItalic r:id="rId85"/>
    </p:embeddedFont>
    <p:embeddedFont>
      <p:font typeface="ZWAdobeF" pitchFamily="2" charset="0"/>
      <p:regular r:id="rId86"/>
    </p:embeddedFont>
    <p:embeddedFont>
      <p:font typeface="Requiem" pitchFamily="2" charset="0"/>
      <p:regular r:id="rId87"/>
    </p:embeddedFont>
    <p:embeddedFont>
      <p:font typeface="Tempus Sans ITC" pitchFamily="82" charset="0"/>
      <p:regular r:id="rId88"/>
    </p:embeddedFont>
    <p:embeddedFont>
      <p:font typeface="Papyrus" pitchFamily="66" charset="0"/>
      <p:regular r:id="rId89"/>
    </p:embeddedFont>
  </p:embeddedFontLst>
  <p:defaultTextStyle>
    <a:defPPr>
      <a:defRPr lang="en-US"/>
    </a:defPPr>
    <a:lvl1pPr algn="l" rtl="0" fontAlgn="base">
      <a:spcBef>
        <a:spcPct val="0"/>
      </a:spcBef>
      <a:spcAft>
        <a:spcPct val="0"/>
      </a:spcAft>
      <a:defRPr sz="4000" b="1" kern="1200">
        <a:solidFill>
          <a:schemeClr val="tx1"/>
        </a:solidFill>
        <a:latin typeface="Tempus Sans ITC" pitchFamily="82" charset="0"/>
        <a:ea typeface="+mn-ea"/>
        <a:cs typeface="Arial" charset="0"/>
      </a:defRPr>
    </a:lvl1pPr>
    <a:lvl2pPr marL="457200" algn="l" rtl="0" fontAlgn="base">
      <a:spcBef>
        <a:spcPct val="0"/>
      </a:spcBef>
      <a:spcAft>
        <a:spcPct val="0"/>
      </a:spcAft>
      <a:defRPr sz="4000" b="1" kern="1200">
        <a:solidFill>
          <a:schemeClr val="tx1"/>
        </a:solidFill>
        <a:latin typeface="Tempus Sans ITC" pitchFamily="82" charset="0"/>
        <a:ea typeface="+mn-ea"/>
        <a:cs typeface="Arial" charset="0"/>
      </a:defRPr>
    </a:lvl2pPr>
    <a:lvl3pPr marL="914400" algn="l" rtl="0" fontAlgn="base">
      <a:spcBef>
        <a:spcPct val="0"/>
      </a:spcBef>
      <a:spcAft>
        <a:spcPct val="0"/>
      </a:spcAft>
      <a:defRPr sz="4000" b="1" kern="1200">
        <a:solidFill>
          <a:schemeClr val="tx1"/>
        </a:solidFill>
        <a:latin typeface="Tempus Sans ITC" pitchFamily="82" charset="0"/>
        <a:ea typeface="+mn-ea"/>
        <a:cs typeface="Arial" charset="0"/>
      </a:defRPr>
    </a:lvl3pPr>
    <a:lvl4pPr marL="1371600" algn="l" rtl="0" fontAlgn="base">
      <a:spcBef>
        <a:spcPct val="0"/>
      </a:spcBef>
      <a:spcAft>
        <a:spcPct val="0"/>
      </a:spcAft>
      <a:defRPr sz="4000" b="1" kern="1200">
        <a:solidFill>
          <a:schemeClr val="tx1"/>
        </a:solidFill>
        <a:latin typeface="Tempus Sans ITC" pitchFamily="82" charset="0"/>
        <a:ea typeface="+mn-ea"/>
        <a:cs typeface="Arial" charset="0"/>
      </a:defRPr>
    </a:lvl4pPr>
    <a:lvl5pPr marL="1828800" algn="l" rtl="0" fontAlgn="base">
      <a:spcBef>
        <a:spcPct val="0"/>
      </a:spcBef>
      <a:spcAft>
        <a:spcPct val="0"/>
      </a:spcAft>
      <a:defRPr sz="4000" b="1" kern="1200">
        <a:solidFill>
          <a:schemeClr val="tx1"/>
        </a:solidFill>
        <a:latin typeface="Tempus Sans ITC" pitchFamily="82" charset="0"/>
        <a:ea typeface="+mn-ea"/>
        <a:cs typeface="Arial" charset="0"/>
      </a:defRPr>
    </a:lvl5pPr>
    <a:lvl6pPr marL="2286000" algn="l" defTabSz="914400" rtl="0" eaLnBrk="1" latinLnBrk="0" hangingPunct="1">
      <a:defRPr sz="4000" b="1" kern="1200">
        <a:solidFill>
          <a:schemeClr val="tx1"/>
        </a:solidFill>
        <a:latin typeface="Tempus Sans ITC" pitchFamily="82" charset="0"/>
        <a:ea typeface="+mn-ea"/>
        <a:cs typeface="Arial" charset="0"/>
      </a:defRPr>
    </a:lvl6pPr>
    <a:lvl7pPr marL="2743200" algn="l" defTabSz="914400" rtl="0" eaLnBrk="1" latinLnBrk="0" hangingPunct="1">
      <a:defRPr sz="4000" b="1" kern="1200">
        <a:solidFill>
          <a:schemeClr val="tx1"/>
        </a:solidFill>
        <a:latin typeface="Tempus Sans ITC" pitchFamily="82" charset="0"/>
        <a:ea typeface="+mn-ea"/>
        <a:cs typeface="Arial" charset="0"/>
      </a:defRPr>
    </a:lvl7pPr>
    <a:lvl8pPr marL="3200400" algn="l" defTabSz="914400" rtl="0" eaLnBrk="1" latinLnBrk="0" hangingPunct="1">
      <a:defRPr sz="4000" b="1" kern="1200">
        <a:solidFill>
          <a:schemeClr val="tx1"/>
        </a:solidFill>
        <a:latin typeface="Tempus Sans ITC" pitchFamily="82" charset="0"/>
        <a:ea typeface="+mn-ea"/>
        <a:cs typeface="Arial" charset="0"/>
      </a:defRPr>
    </a:lvl8pPr>
    <a:lvl9pPr marL="3657600" algn="l" defTabSz="914400" rtl="0" eaLnBrk="1" latinLnBrk="0" hangingPunct="1">
      <a:defRPr sz="4000" b="1" kern="1200">
        <a:solidFill>
          <a:schemeClr val="tx1"/>
        </a:solidFill>
        <a:latin typeface="Tempus Sans ITC" pitchFamily="82"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66FFFF"/>
    <a:srgbClr val="99CC00"/>
    <a:srgbClr val="CCECFF"/>
    <a:srgbClr val="99FFCC"/>
    <a:srgbClr val="FED6F3"/>
    <a:srgbClr val="FFFF66"/>
    <a:srgbClr val="99FF66"/>
    <a:srgbClr val="27E562"/>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3925" autoAdjust="0"/>
    <p:restoredTop sz="94429" autoAdjust="0"/>
  </p:normalViewPr>
  <p:slideViewPr>
    <p:cSldViewPr snapToGrid="0">
      <p:cViewPr varScale="1">
        <p:scale>
          <a:sx n="87" d="100"/>
          <a:sy n="87" d="100"/>
        </p:scale>
        <p:origin x="-86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46"/>
    </p:cViewPr>
  </p:sorterViewPr>
  <p:notesViewPr>
    <p:cSldViewPr snapToGrid="0">
      <p:cViewPr varScale="1">
        <p:scale>
          <a:sx n="70" d="100"/>
          <a:sy n="70" d="100"/>
        </p:scale>
        <p:origin x="-280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6.fntdata"/><Relationship Id="rId89"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1.fntdata"/><Relationship Id="rId87" Type="http://schemas.openxmlformats.org/officeDocument/2006/relationships/font" Target="fonts/font9.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4.fntdata"/><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2.fntdata"/><Relationship Id="rId85" Type="http://schemas.openxmlformats.org/officeDocument/2006/relationships/font" Target="fonts/font7.fntdata"/><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5.fntdata"/><Relationship Id="rId88" Type="http://schemas.openxmlformats.org/officeDocument/2006/relationships/font" Target="fonts/font10.fntdata"/><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font" Target="fonts/font3.fntdata"/><Relationship Id="rId86"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endParaRPr lang="en-US"/>
          </a:p>
        </p:txBody>
      </p:sp>
      <p:sp>
        <p:nvSpPr>
          <p:cNvPr id="665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endParaRPr lang="en-U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endParaRPr lang="en-US"/>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fld id="{93E7E2BE-0E1C-46ED-96B0-36989CBC412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2BE606-88A8-4E99-BA2F-AFBC5D09E221}" type="slidenum">
              <a:rPr lang="en-US"/>
              <a:pPr/>
              <a:t>1</a:t>
            </a:fld>
            <a:endParaRPr lang="en-US"/>
          </a:p>
        </p:txBody>
      </p:sp>
      <p:sp>
        <p:nvSpPr>
          <p:cNvPr id="11603970" name="Rectangle 2"/>
          <p:cNvSpPr>
            <a:spLocks noGrp="1" noRot="1" noChangeAspect="1" noChangeArrowheads="1" noTextEdit="1"/>
          </p:cNvSpPr>
          <p:nvPr>
            <p:ph type="sldImg"/>
          </p:nvPr>
        </p:nvSpPr>
        <p:spPr>
          <a:ln/>
        </p:spPr>
      </p:sp>
      <p:sp>
        <p:nvSpPr>
          <p:cNvPr id="1160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10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11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12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13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14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15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16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17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18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19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20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21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22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23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24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25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26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27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28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29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30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31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32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33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34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35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36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37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38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39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40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41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42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43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44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45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46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47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48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49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50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51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52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53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54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55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56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57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58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59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60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61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62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63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64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65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66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67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68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69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70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71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72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73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74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75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DA64CF-64AD-47E8-8648-C207CC108B6A}" type="slidenum">
              <a:rPr lang="en-US"/>
              <a:pPr/>
              <a:t>76</a:t>
            </a:fld>
            <a:endParaRPr lang="en-US"/>
          </a:p>
        </p:txBody>
      </p:sp>
      <p:sp>
        <p:nvSpPr>
          <p:cNvPr id="17393666" name="Rectangle 2"/>
          <p:cNvSpPr>
            <a:spLocks noGrp="1" noRot="1" noChangeAspect="1" noChangeArrowheads="1" noTextEdit="1"/>
          </p:cNvSpPr>
          <p:nvPr>
            <p:ph type="sldImg"/>
          </p:nvPr>
        </p:nvSpPr>
        <p:spPr>
          <a:ln/>
        </p:spPr>
      </p:sp>
      <p:sp>
        <p:nvSpPr>
          <p:cNvPr id="1739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A66A16-8963-4A8A-A4A9-32F6ED9B947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0C6276B-3BE0-4361-8623-705394F78D4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5E1D83-154F-4718-8918-139E8747D3E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C8E8E9-60D2-4A51-BE01-6B36172F240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28414B-B52C-49D0-8729-5F6954AE5E7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B5FBB0E-C9AF-403C-AFA4-5F27AA283A9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42C1E41-CB90-4CE4-B221-DEBD77FD1E6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55084C3-D3B0-49FA-A44B-C0E709BABE5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436C495-EF9E-490C-9145-77EAB512494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297AA8B-008D-455C-A700-9ECDF2A61D2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DC5FBD4-AD98-430C-B831-F3ACEB0FEE1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C86AEC9C-74C0-4B40-8C12-0DD3FDD9145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4.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BuildingInToughTimes - 01.jpg"/>
          <p:cNvPicPr>
            <a:picLocks noChangeAspect="1"/>
          </p:cNvPicPr>
          <p:nvPr/>
        </p:nvPicPr>
        <p:blipFill>
          <a:blip r:embed="rId3"/>
          <a:stretch>
            <a:fillRect/>
          </a:stretch>
        </p:blipFill>
        <p:spPr>
          <a:xfrm>
            <a:off x="0" y="0"/>
            <a:ext cx="9144000" cy="6858000"/>
          </a:xfrm>
          <a:prstGeom prst="rect">
            <a:avLst/>
          </a:prstGeom>
        </p:spPr>
      </p:pic>
      <p:pic>
        <p:nvPicPr>
          <p:cNvPr id="6" name="Picture 5" descr="BuildingInToughTimes - 01.jpg"/>
          <p:cNvPicPr>
            <a:picLocks noChangeAspect="1"/>
          </p:cNvPicPr>
          <p:nvPr/>
        </p:nvPicPr>
        <p:blipFill>
          <a:blip r:embed="rId4"/>
          <a:stretch>
            <a:fillRect/>
          </a:stretch>
        </p:blipFill>
        <p:spPr>
          <a:xfrm>
            <a:off x="0" y="0"/>
            <a:ext cx="9144000" cy="6858000"/>
          </a:xfrm>
          <a:prstGeom prst="rect">
            <a:avLst/>
          </a:prstGeom>
        </p:spPr>
      </p:pic>
      <p:pic>
        <p:nvPicPr>
          <p:cNvPr id="7" name="Picture 6" descr="BuildingInToughTimes - 01.jpg"/>
          <p:cNvPicPr>
            <a:picLocks noChangeAspect="1"/>
          </p:cNvPicPr>
          <p:nvPr/>
        </p:nvPicPr>
        <p:blipFill>
          <a:blip r:embed="rId5"/>
          <a:stretch>
            <a:fillRect/>
          </a:stretch>
        </p:blipFill>
        <p:spPr>
          <a:xfrm>
            <a:off x="0" y="0"/>
            <a:ext cx="9144000" cy="6858000"/>
          </a:xfrm>
          <a:prstGeom prst="rect">
            <a:avLst/>
          </a:prstGeom>
        </p:spPr>
      </p:pic>
      <p:pic>
        <p:nvPicPr>
          <p:cNvPr id="8" name="Picture 7" descr="BuildingInToughTimes - 01.jpg"/>
          <p:cNvPicPr>
            <a:picLocks noChangeAspect="1"/>
          </p:cNvPicPr>
          <p:nvPr/>
        </p:nvPicPr>
        <p:blipFill>
          <a:blip r:embed="rId6"/>
          <a:stretch>
            <a:fillRect/>
          </a:stretch>
        </p:blipFill>
        <p:spPr>
          <a:xfrm>
            <a:off x="0" y="0"/>
            <a:ext cx="9144000" cy="6858000"/>
          </a:xfrm>
          <a:prstGeom prst="rect">
            <a:avLst/>
          </a:prstGeom>
        </p:spPr>
      </p:pic>
      <p:pic>
        <p:nvPicPr>
          <p:cNvPr id="9" name="Picture 8" descr="BuildingInToughTimes - 01.jpg"/>
          <p:cNvPicPr>
            <a:picLocks noChangeAspect="1"/>
          </p:cNvPicPr>
          <p:nvPr/>
        </p:nvPicPr>
        <p:blipFill>
          <a:blip r:embed="rId7"/>
          <a:stretch>
            <a:fillRect/>
          </a:stretch>
        </p:blipFill>
        <p:spPr>
          <a:xfrm>
            <a:off x="0" y="0"/>
            <a:ext cx="9144000" cy="6858000"/>
          </a:xfrm>
          <a:prstGeom prst="rect">
            <a:avLst/>
          </a:prstGeom>
        </p:spPr>
      </p:pic>
      <p:pic>
        <p:nvPicPr>
          <p:cNvPr id="10" name="Picture 9" descr="BuildingInToughTimes - 01.jpg"/>
          <p:cNvPicPr>
            <a:picLocks noChangeAspect="1"/>
          </p:cNvPicPr>
          <p:nvPr/>
        </p:nvPicPr>
        <p:blipFill>
          <a:blip r:embed="rId8"/>
          <a:stretch>
            <a:fillRect/>
          </a:stretch>
        </p:blipFill>
        <p:spPr>
          <a:xfrm>
            <a:off x="0" y="0"/>
            <a:ext cx="9144000" cy="68580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1765695"/>
            <a:ext cx="8763000" cy="3326610"/>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3" name="Text Box 3"/>
          <p:cNvSpPr txBox="1">
            <a:spLocks noChangeArrowheads="1"/>
          </p:cNvSpPr>
          <p:nvPr/>
        </p:nvSpPr>
        <p:spPr bwMode="auto">
          <a:xfrm>
            <a:off x="266700" y="1843951"/>
            <a:ext cx="8610600" cy="3170099"/>
          </a:xfrm>
          <a:prstGeom prst="rect">
            <a:avLst/>
          </a:prstGeom>
          <a:noFill/>
          <a:ln w="9525">
            <a:noFill/>
            <a:miter lim="800000"/>
            <a:headEnd/>
            <a:tailEnd/>
          </a:ln>
          <a:effectLst/>
        </p:spPr>
        <p:txBody>
          <a:bodyPr wrap="square">
            <a:spAutoFit/>
          </a:bodyPr>
          <a:lstStyle/>
          <a:p>
            <a:r>
              <a:rPr lang="en-US" dirty="0" smtClean="0">
                <a:solidFill>
                  <a:schemeClr val="folHlink"/>
                </a:solidFill>
                <a:effectLst>
                  <a:outerShdw blurRad="50800" dist="76200" dir="5400000" algn="ctr" rotWithShape="0">
                    <a:schemeClr val="tx1"/>
                  </a:outerShdw>
                </a:effectLst>
              </a:rPr>
              <a:t>Luke 9:22</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dirty="0" smtClean="0">
                <a:solidFill>
                  <a:schemeClr val="bg1"/>
                </a:solidFill>
              </a:rPr>
              <a:t>Saying, The Son of man must suffer many things, and be rejected of the elders and chief priests and scribes, and be slain, and be raised the third day.</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839913"/>
            <a:ext cx="8763000" cy="5178175"/>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3" name="Text Box 3"/>
          <p:cNvSpPr txBox="1">
            <a:spLocks noChangeArrowheads="1"/>
          </p:cNvSpPr>
          <p:nvPr/>
        </p:nvSpPr>
        <p:spPr bwMode="auto">
          <a:xfrm>
            <a:off x="266700" y="920621"/>
            <a:ext cx="8610600" cy="5016758"/>
          </a:xfrm>
          <a:prstGeom prst="rect">
            <a:avLst/>
          </a:prstGeom>
          <a:noFill/>
          <a:ln w="9525">
            <a:noFill/>
            <a:miter lim="800000"/>
            <a:headEnd/>
            <a:tailEnd/>
          </a:ln>
          <a:effectLst/>
        </p:spPr>
        <p:txBody>
          <a:bodyPr wrap="square">
            <a:spAutoFit/>
          </a:bodyPr>
          <a:lstStyle/>
          <a:p>
            <a:r>
              <a:rPr lang="en-US" dirty="0" smtClean="0">
                <a:solidFill>
                  <a:schemeClr val="folHlink"/>
                </a:solidFill>
                <a:effectLst>
                  <a:outerShdw blurRad="50800" dist="76200" dir="5400000" algn="ctr" rotWithShape="0">
                    <a:schemeClr val="tx1"/>
                  </a:outerShdw>
                </a:effectLst>
              </a:rPr>
              <a:t>Matthew 17:22-23</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baseline="30000" dirty="0" smtClean="0">
                <a:solidFill>
                  <a:srgbClr val="99CC00"/>
                </a:solidFill>
              </a:rPr>
              <a:t>22</a:t>
            </a:r>
            <a:r>
              <a:rPr lang="en-US" dirty="0" smtClean="0">
                <a:solidFill>
                  <a:schemeClr val="bg1"/>
                </a:solidFill>
              </a:rPr>
              <a:t>And while they abode in Galilee, Jesus said unto them, The Son of man shall be betrayed into the hands of men: </a:t>
            </a:r>
          </a:p>
          <a:p>
            <a:r>
              <a:rPr lang="en-US" baseline="30000" dirty="0" smtClean="0">
                <a:solidFill>
                  <a:srgbClr val="99CC00"/>
                </a:solidFill>
              </a:rPr>
              <a:t>23</a:t>
            </a:r>
            <a:r>
              <a:rPr lang="en-US" dirty="0" smtClean="0">
                <a:solidFill>
                  <a:schemeClr val="bg1"/>
                </a:solidFill>
              </a:rPr>
              <a:t>And they shall kill him, and the third day he shall be raised again. And they were exceeding sorry. </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2098145"/>
            <a:ext cx="8763000" cy="2661710"/>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3" name="Text Box 3"/>
          <p:cNvSpPr txBox="1">
            <a:spLocks noChangeArrowheads="1"/>
          </p:cNvSpPr>
          <p:nvPr/>
        </p:nvSpPr>
        <p:spPr bwMode="auto">
          <a:xfrm>
            <a:off x="266700" y="2151728"/>
            <a:ext cx="8610600" cy="2554545"/>
          </a:xfrm>
          <a:prstGeom prst="rect">
            <a:avLst/>
          </a:prstGeom>
          <a:noFill/>
          <a:ln w="9525">
            <a:noFill/>
            <a:miter lim="800000"/>
            <a:headEnd/>
            <a:tailEnd/>
          </a:ln>
          <a:effectLst/>
        </p:spPr>
        <p:txBody>
          <a:bodyPr wrap="square">
            <a:spAutoFit/>
          </a:bodyPr>
          <a:lstStyle/>
          <a:p>
            <a:r>
              <a:rPr lang="en-US" dirty="0" smtClean="0">
                <a:solidFill>
                  <a:schemeClr val="folHlink"/>
                </a:solidFill>
                <a:effectLst>
                  <a:outerShdw blurRad="50800" dist="76200" dir="5400000" algn="ctr" rotWithShape="0">
                    <a:schemeClr val="tx1"/>
                  </a:outerShdw>
                </a:effectLst>
              </a:rPr>
              <a:t>John 10:17</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dirty="0" smtClean="0">
                <a:solidFill>
                  <a:schemeClr val="bg1"/>
                </a:solidFill>
              </a:rPr>
              <a:t>Therefore doth my Father love me, because I lay down my life, that I might take it again.</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161819"/>
            <a:ext cx="8763000" cy="6534362"/>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3" name="Text Box 3"/>
          <p:cNvSpPr txBox="1">
            <a:spLocks noChangeArrowheads="1"/>
          </p:cNvSpPr>
          <p:nvPr/>
        </p:nvSpPr>
        <p:spPr bwMode="auto">
          <a:xfrm>
            <a:off x="266700" y="162721"/>
            <a:ext cx="8610600" cy="6532558"/>
          </a:xfrm>
          <a:prstGeom prst="rect">
            <a:avLst/>
          </a:prstGeom>
          <a:noFill/>
          <a:ln w="9525">
            <a:noFill/>
            <a:miter lim="800000"/>
            <a:headEnd/>
            <a:tailEnd/>
          </a:ln>
          <a:effectLst/>
        </p:spPr>
        <p:txBody>
          <a:bodyPr wrap="square">
            <a:spAutoFit/>
          </a:bodyPr>
          <a:lstStyle/>
          <a:p>
            <a:pPr>
              <a:lnSpc>
                <a:spcPct val="95000"/>
              </a:lnSpc>
            </a:pPr>
            <a:r>
              <a:rPr lang="en-US" dirty="0" smtClean="0">
                <a:solidFill>
                  <a:schemeClr val="folHlink"/>
                </a:solidFill>
                <a:effectLst>
                  <a:outerShdw blurRad="50800" dist="76200" dir="5400000" algn="ctr" rotWithShape="0">
                    <a:schemeClr val="tx1"/>
                  </a:outerShdw>
                </a:effectLst>
              </a:rPr>
              <a:t>Mark 10:33-34</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baseline="30000" dirty="0" smtClean="0">
                <a:solidFill>
                  <a:srgbClr val="99CC00"/>
                </a:solidFill>
              </a:rPr>
              <a:t>33</a:t>
            </a:r>
            <a:r>
              <a:rPr lang="en-US" dirty="0" smtClean="0">
                <a:solidFill>
                  <a:schemeClr val="bg1"/>
                </a:solidFill>
              </a:rPr>
              <a:t>Saying, Behold, we go up to Jerusalem; and the Son of man shall be delivered unto the chief priests, and unto the scribes; and they shall condemn him to death, and shall deliver him to the Gentiles: </a:t>
            </a:r>
          </a:p>
          <a:p>
            <a:pPr>
              <a:lnSpc>
                <a:spcPct val="95000"/>
              </a:lnSpc>
            </a:pPr>
            <a:r>
              <a:rPr lang="en-US" baseline="30000" dirty="0" smtClean="0">
                <a:solidFill>
                  <a:srgbClr val="99CC00"/>
                </a:solidFill>
              </a:rPr>
              <a:t>34</a:t>
            </a:r>
            <a:r>
              <a:rPr lang="en-US" dirty="0" smtClean="0">
                <a:solidFill>
                  <a:schemeClr val="bg1"/>
                </a:solidFill>
              </a:rPr>
              <a:t>And they shall mock him, and shall scourge him, and shall spit upon him, and shall kill him: and the third day he shall rise again.</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2098145"/>
            <a:ext cx="8763000" cy="2661710"/>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3" name="Text Box 3"/>
          <p:cNvSpPr txBox="1">
            <a:spLocks noChangeArrowheads="1"/>
          </p:cNvSpPr>
          <p:nvPr/>
        </p:nvSpPr>
        <p:spPr bwMode="auto">
          <a:xfrm>
            <a:off x="266700" y="2151728"/>
            <a:ext cx="8610600" cy="2554545"/>
          </a:xfrm>
          <a:prstGeom prst="rect">
            <a:avLst/>
          </a:prstGeom>
          <a:noFill/>
          <a:ln w="9525">
            <a:noFill/>
            <a:miter lim="800000"/>
            <a:headEnd/>
            <a:tailEnd/>
          </a:ln>
          <a:effectLst/>
        </p:spPr>
        <p:txBody>
          <a:bodyPr wrap="square">
            <a:spAutoFit/>
          </a:bodyPr>
          <a:lstStyle/>
          <a:p>
            <a:r>
              <a:rPr lang="en-US" dirty="0" smtClean="0">
                <a:solidFill>
                  <a:schemeClr val="folHlink"/>
                </a:solidFill>
                <a:effectLst>
                  <a:outerShdw blurRad="50800" dist="76200" dir="5400000" algn="ctr" rotWithShape="0">
                    <a:schemeClr val="tx1"/>
                  </a:outerShdw>
                </a:effectLst>
              </a:rPr>
              <a:t>Mark 14:8</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dirty="0" smtClean="0">
                <a:solidFill>
                  <a:schemeClr val="bg1"/>
                </a:solidFill>
              </a:rPr>
              <a:t>She hath done what she could: she is come </a:t>
            </a:r>
            <a:r>
              <a:rPr lang="en-US" dirty="0" err="1" smtClean="0">
                <a:solidFill>
                  <a:schemeClr val="bg1"/>
                </a:solidFill>
              </a:rPr>
              <a:t>aforehand</a:t>
            </a:r>
            <a:r>
              <a:rPr lang="en-US" dirty="0" smtClean="0">
                <a:solidFill>
                  <a:schemeClr val="bg1"/>
                </a:solidFill>
              </a:rPr>
              <a:t> to anoint my body to the burying.</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2392419"/>
            <a:ext cx="8763000" cy="2073163"/>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3" name="Text Box 3"/>
          <p:cNvSpPr txBox="1">
            <a:spLocks noChangeArrowheads="1"/>
          </p:cNvSpPr>
          <p:nvPr/>
        </p:nvSpPr>
        <p:spPr bwMode="auto">
          <a:xfrm>
            <a:off x="266700" y="2459504"/>
            <a:ext cx="8610600" cy="1938992"/>
          </a:xfrm>
          <a:prstGeom prst="rect">
            <a:avLst/>
          </a:prstGeom>
          <a:noFill/>
          <a:ln w="9525">
            <a:noFill/>
            <a:miter lim="800000"/>
            <a:headEnd/>
            <a:tailEnd/>
          </a:ln>
          <a:effectLst/>
        </p:spPr>
        <p:txBody>
          <a:bodyPr wrap="square">
            <a:spAutoFit/>
          </a:bodyPr>
          <a:lstStyle/>
          <a:p>
            <a:r>
              <a:rPr lang="en-US" dirty="0" smtClean="0">
                <a:solidFill>
                  <a:schemeClr val="folHlink"/>
                </a:solidFill>
                <a:effectLst>
                  <a:outerShdw blurRad="50800" dist="76200" dir="5400000" algn="ctr" rotWithShape="0">
                    <a:schemeClr val="tx1"/>
                  </a:outerShdw>
                </a:effectLst>
              </a:rPr>
              <a:t>John 12:32</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dirty="0" smtClean="0">
                <a:solidFill>
                  <a:schemeClr val="bg1"/>
                </a:solidFill>
              </a:rPr>
              <a:t>And I, if I be lifted up from the earth, will draw all men unto me.</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1474055"/>
            <a:ext cx="8763000" cy="3909891"/>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3" name="Text Box 3"/>
          <p:cNvSpPr txBox="1">
            <a:spLocks noChangeArrowheads="1"/>
          </p:cNvSpPr>
          <p:nvPr/>
        </p:nvSpPr>
        <p:spPr bwMode="auto">
          <a:xfrm>
            <a:off x="266700" y="1536174"/>
            <a:ext cx="8610600" cy="3785652"/>
          </a:xfrm>
          <a:prstGeom prst="rect">
            <a:avLst/>
          </a:prstGeom>
          <a:noFill/>
          <a:ln w="9525">
            <a:noFill/>
            <a:miter lim="800000"/>
            <a:headEnd/>
            <a:tailEnd/>
          </a:ln>
          <a:effectLst/>
        </p:spPr>
        <p:txBody>
          <a:bodyPr wrap="square">
            <a:spAutoFit/>
          </a:bodyPr>
          <a:lstStyle/>
          <a:p>
            <a:r>
              <a:rPr lang="en-US" dirty="0" smtClean="0">
                <a:solidFill>
                  <a:schemeClr val="folHlink"/>
                </a:solidFill>
                <a:effectLst>
                  <a:outerShdw blurRad="50800" dist="76200" dir="5400000" algn="ctr" rotWithShape="0">
                    <a:schemeClr val="tx1"/>
                  </a:outerShdw>
                </a:effectLst>
              </a:rPr>
              <a:t>Matthew 26:31</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dirty="0" smtClean="0">
                <a:solidFill>
                  <a:schemeClr val="bg1"/>
                </a:solidFill>
              </a:rPr>
              <a:t>Then </a:t>
            </a:r>
            <a:r>
              <a:rPr lang="en-US" dirty="0" err="1" smtClean="0">
                <a:solidFill>
                  <a:schemeClr val="bg1"/>
                </a:solidFill>
              </a:rPr>
              <a:t>saith</a:t>
            </a:r>
            <a:r>
              <a:rPr lang="en-US" dirty="0" smtClean="0">
                <a:solidFill>
                  <a:schemeClr val="bg1"/>
                </a:solidFill>
              </a:rPr>
              <a:t> Jesus unto them, All ye shall be offended because of me this night: for it is written, I will smite the shepherd, and the sheep of the flock shall be scattered abroad.</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1474055"/>
            <a:ext cx="8763000" cy="3980814"/>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3" name="Text Box 3"/>
          <p:cNvSpPr txBox="1">
            <a:spLocks noChangeArrowheads="1"/>
          </p:cNvSpPr>
          <p:nvPr/>
        </p:nvSpPr>
        <p:spPr bwMode="auto">
          <a:xfrm>
            <a:off x="266700" y="1536174"/>
            <a:ext cx="8610600" cy="3785652"/>
          </a:xfrm>
          <a:prstGeom prst="rect">
            <a:avLst/>
          </a:prstGeom>
          <a:noFill/>
          <a:ln w="9525">
            <a:noFill/>
            <a:miter lim="800000"/>
            <a:headEnd/>
            <a:tailEnd/>
          </a:ln>
          <a:effectLst/>
        </p:spPr>
        <p:txBody>
          <a:bodyPr wrap="square">
            <a:spAutoFit/>
          </a:bodyPr>
          <a:lstStyle/>
          <a:p>
            <a:r>
              <a:rPr lang="en-US" dirty="0" smtClean="0">
                <a:solidFill>
                  <a:schemeClr val="folHlink"/>
                </a:solidFill>
                <a:effectLst>
                  <a:outerShdw blurRad="50800" dist="76200" dir="5400000" algn="ctr" rotWithShape="0">
                    <a:schemeClr val="tx1"/>
                  </a:outerShdw>
                </a:effectLst>
              </a:rPr>
              <a:t>John 16:7</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dirty="0" smtClean="0">
                <a:solidFill>
                  <a:schemeClr val="bg1"/>
                </a:solidFill>
              </a:rPr>
              <a:t>Nevertheless I tell you the truth; It is expedient for you that I go away: for if I go not away, the Comforter will not come unto you; but if I depart, I will send him unto you.</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CROSS - 01.jpg"/>
          <p:cNvPicPr>
            <a:picLocks noChangeAspect="1"/>
          </p:cNvPicPr>
          <p:nvPr/>
        </p:nvPicPr>
        <p:blipFill>
          <a:blip r:embed="rId4"/>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41515" y="1859340"/>
            <a:ext cx="8860971" cy="3139321"/>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8800" b="0" dirty="0" smtClean="0">
                <a:ln>
                  <a:solidFill>
                    <a:schemeClr val="tx1"/>
                  </a:solidFill>
                </a:ln>
                <a:solidFill>
                  <a:srgbClr val="FFFF66"/>
                </a:solidFill>
                <a:effectLst>
                  <a:glow rad="101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Listen To The Enemies Of Jesus Christ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41515" y="889844"/>
            <a:ext cx="8860971" cy="5078313"/>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7000" b="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t>One Out Of Five Verses In The Four Gospels Speaks Of The Last Three Days Of Jesus’ Earthly Life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161819"/>
            <a:ext cx="8763000" cy="6534362"/>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3" name="Text Box 3"/>
          <p:cNvSpPr txBox="1">
            <a:spLocks noChangeArrowheads="1"/>
          </p:cNvSpPr>
          <p:nvPr/>
        </p:nvSpPr>
        <p:spPr bwMode="auto">
          <a:xfrm>
            <a:off x="266700" y="162721"/>
            <a:ext cx="8610600" cy="6532558"/>
          </a:xfrm>
          <a:prstGeom prst="rect">
            <a:avLst/>
          </a:prstGeom>
          <a:noFill/>
          <a:ln w="9525">
            <a:noFill/>
            <a:miter lim="800000"/>
            <a:headEnd/>
            <a:tailEnd/>
          </a:ln>
          <a:effectLst/>
        </p:spPr>
        <p:txBody>
          <a:bodyPr wrap="square">
            <a:spAutoFit/>
          </a:bodyPr>
          <a:lstStyle/>
          <a:p>
            <a:pPr>
              <a:lnSpc>
                <a:spcPct val="95000"/>
              </a:lnSpc>
            </a:pPr>
            <a:r>
              <a:rPr lang="en-US" dirty="0" smtClean="0">
                <a:solidFill>
                  <a:schemeClr val="folHlink"/>
                </a:solidFill>
                <a:effectLst>
                  <a:outerShdw blurRad="50800" dist="76200" dir="5400000" algn="ctr" rotWithShape="0">
                    <a:schemeClr val="tx1"/>
                  </a:outerShdw>
                </a:effectLst>
              </a:rPr>
              <a:t>Matthew 27:40-42</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baseline="30000" dirty="0" smtClean="0">
                <a:solidFill>
                  <a:srgbClr val="99CC00"/>
                </a:solidFill>
              </a:rPr>
              <a:t>33</a:t>
            </a:r>
            <a:r>
              <a:rPr lang="en-US" dirty="0" smtClean="0">
                <a:solidFill>
                  <a:schemeClr val="bg1"/>
                </a:solidFill>
              </a:rPr>
              <a:t>Saying, Behold, we go up to Jerusalem; and the Son of man shall be delivered unto the chief priests, and unto the scribes; and they shall condemn him to death, and shall deliver him to the Gentiles: </a:t>
            </a:r>
          </a:p>
          <a:p>
            <a:pPr>
              <a:lnSpc>
                <a:spcPct val="95000"/>
              </a:lnSpc>
            </a:pPr>
            <a:r>
              <a:rPr lang="en-US" baseline="30000" dirty="0" smtClean="0">
                <a:solidFill>
                  <a:srgbClr val="99CC00"/>
                </a:solidFill>
              </a:rPr>
              <a:t>34</a:t>
            </a:r>
            <a:r>
              <a:rPr lang="en-US" dirty="0" smtClean="0">
                <a:solidFill>
                  <a:schemeClr val="bg1"/>
                </a:solidFill>
              </a:rPr>
              <a:t>And they shall mock him, and shall scourge him, and shall spit upon him, and shall kill him: and the third day he shall rise again.</a:t>
            </a:r>
            <a:endParaRPr lang="en-US"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41515" y="2222901"/>
            <a:ext cx="8860971" cy="2412199"/>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67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Thank God Jesus Didn’t Come Down From The Cross!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41515" y="1351508"/>
            <a:ext cx="8860971" cy="4154984"/>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8800" b="0" dirty="0" smtClean="0">
                <a:ln>
                  <a:solidFill>
                    <a:schemeClr val="tx1"/>
                  </a:solidFill>
                </a:ln>
                <a:solidFill>
                  <a:srgbClr val="66FFFF"/>
                </a:solidFill>
                <a:effectLst>
                  <a:glow rad="101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The Death</a:t>
            </a:r>
            <a:br>
              <a:rPr lang="en-US" sz="8800" b="0" dirty="0" smtClean="0">
                <a:ln>
                  <a:solidFill>
                    <a:schemeClr val="tx1"/>
                  </a:solidFill>
                </a:ln>
                <a:solidFill>
                  <a:srgbClr val="66FFFF"/>
                </a:solidFill>
                <a:effectLst>
                  <a:glow rad="101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br>
            <a:r>
              <a:rPr lang="en-US" sz="8800" b="0" dirty="0" smtClean="0">
                <a:ln>
                  <a:solidFill>
                    <a:schemeClr val="tx1"/>
                  </a:solidFill>
                </a:ln>
                <a:solidFill>
                  <a:srgbClr val="66FFFF"/>
                </a:solidFill>
                <a:effectLst>
                  <a:glow rad="101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Of Jesus On The Cross Is </a:t>
            </a:r>
            <a:r>
              <a:rPr lang="en-US" sz="8800" b="0" dirty="0" smtClean="0">
                <a:ln>
                  <a:solidFill>
                    <a:schemeClr val="tx1"/>
                  </a:solidFill>
                </a:ln>
                <a:solidFill>
                  <a:srgbClr val="FFFF99"/>
                </a:solidFill>
                <a:effectLst>
                  <a:glow rad="101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POWERFUL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5812"/>
            <a:ext cx="9143999" cy="92333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5400" b="0"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rPr>
              <a:t>1. </a:t>
            </a:r>
            <a:r>
              <a:rPr lang="en-US" sz="5400" b="0" spc="-150" dirty="0" smtClean="0">
                <a:ln>
                  <a:solidFill>
                    <a:schemeClr val="tx1"/>
                  </a:solidFill>
                </a:ln>
                <a:solidFill>
                  <a:srgbClr val="FFFF00"/>
                </a:solidFill>
                <a:effectLst>
                  <a:outerShdw blurRad="50800" dist="50800" dir="5400000" algn="ctr" rotWithShape="0">
                    <a:schemeClr val="tx1"/>
                  </a:outerShdw>
                </a:effectLst>
                <a:latin typeface="Requiem" pitchFamily="2" charset="0"/>
                <a:ea typeface="Verdana" pitchFamily="34" charset="0"/>
                <a:cs typeface="ZWAdobeF" pitchFamily="2" charset="0"/>
              </a:rPr>
              <a:t>HE REDEEMED MANKIND</a:t>
            </a:r>
          </a:p>
        </p:txBody>
      </p:sp>
      <p:sp>
        <p:nvSpPr>
          <p:cNvPr id="3" name="Rectangle 2"/>
          <p:cNvSpPr>
            <a:spLocks noChangeArrowheads="1"/>
          </p:cNvSpPr>
          <p:nvPr/>
        </p:nvSpPr>
        <p:spPr bwMode="auto">
          <a:xfrm>
            <a:off x="190500" y="3222715"/>
            <a:ext cx="8763000" cy="2661710"/>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4" name="Text Box 3"/>
          <p:cNvSpPr txBox="1">
            <a:spLocks noChangeArrowheads="1"/>
          </p:cNvSpPr>
          <p:nvPr/>
        </p:nvSpPr>
        <p:spPr bwMode="auto">
          <a:xfrm>
            <a:off x="266700" y="3276298"/>
            <a:ext cx="8610600" cy="2554545"/>
          </a:xfrm>
          <a:prstGeom prst="rect">
            <a:avLst/>
          </a:prstGeom>
          <a:noFill/>
          <a:ln w="9525">
            <a:noFill/>
            <a:miter lim="800000"/>
            <a:headEnd/>
            <a:tailEnd/>
          </a:ln>
          <a:effectLst/>
        </p:spPr>
        <p:txBody>
          <a:bodyPr wrap="square">
            <a:spAutoFit/>
          </a:bodyPr>
          <a:lstStyle/>
          <a:p>
            <a:r>
              <a:rPr lang="en-US" dirty="0" smtClean="0">
                <a:solidFill>
                  <a:schemeClr val="folHlink"/>
                </a:solidFill>
                <a:effectLst>
                  <a:outerShdw blurRad="50800" dist="76200" dir="5400000" algn="ctr" rotWithShape="0">
                    <a:schemeClr val="tx1"/>
                  </a:outerShdw>
                </a:effectLst>
              </a:rPr>
              <a:t>Ephesians 1:7</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dirty="0" smtClean="0">
                <a:solidFill>
                  <a:schemeClr val="bg1"/>
                </a:solidFill>
              </a:rPr>
              <a:t>In whom we have redemption through his blood, the forgiveness of sins, according to the riches of his grace;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1"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6*min(max(#ppt_w*#ppt_h,.3),1)-7.4)/-.7*#ppt_w"/>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6*min(max(#ppt_w*#ppt_h,.3),1)-7.4)/-.7*#ppt_h"/>
                                          </p:val>
                                        </p:tav>
                                        <p:tav tm="100000">
                                          <p:val>
                                            <p:strVal val="#ppt_h"/>
                                          </p:val>
                                        </p:tav>
                                      </p:tavLst>
                                    </p:anim>
                                    <p:anim calcmode="lin" valueType="num">
                                      <p:cBhvr>
                                        <p:cTn id="9" dur="1000" fill="hold"/>
                                        <p:tgtEl>
                                          <p:spTgt spid="2">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2">
                                            <p:txEl>
                                              <p:pRg st="0" end="0"/>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build="allAtOnce"/>
      <p:bldP spid="3"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5812"/>
            <a:ext cx="9143999" cy="92333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5400" b="0"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rPr>
              <a:t>1. </a:t>
            </a:r>
            <a:r>
              <a:rPr lang="en-US" sz="5400" b="0" spc="-150" dirty="0" smtClean="0">
                <a:ln>
                  <a:solidFill>
                    <a:schemeClr val="tx1"/>
                  </a:solidFill>
                </a:ln>
                <a:solidFill>
                  <a:srgbClr val="FFFF00"/>
                </a:solidFill>
                <a:effectLst>
                  <a:outerShdw blurRad="50800" dist="50800" dir="5400000" algn="ctr" rotWithShape="0">
                    <a:schemeClr val="tx1"/>
                  </a:outerShdw>
                </a:effectLst>
                <a:latin typeface="Requiem" pitchFamily="2" charset="0"/>
                <a:ea typeface="Verdana" pitchFamily="34" charset="0"/>
                <a:cs typeface="ZWAdobeF" pitchFamily="2" charset="0"/>
              </a:rPr>
              <a:t>HE REDEEMED MANKIND</a:t>
            </a:r>
          </a:p>
        </p:txBody>
      </p:sp>
      <p:sp>
        <p:nvSpPr>
          <p:cNvPr id="3" name="Rectangle 2"/>
          <p:cNvSpPr>
            <a:spLocks noChangeArrowheads="1"/>
          </p:cNvSpPr>
          <p:nvPr/>
        </p:nvSpPr>
        <p:spPr bwMode="auto">
          <a:xfrm>
            <a:off x="190500" y="3023025"/>
            <a:ext cx="8763000" cy="3335740"/>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4" name="Text Box 3"/>
          <p:cNvSpPr txBox="1">
            <a:spLocks noChangeArrowheads="1"/>
          </p:cNvSpPr>
          <p:nvPr/>
        </p:nvSpPr>
        <p:spPr bwMode="auto">
          <a:xfrm>
            <a:off x="266700" y="3105846"/>
            <a:ext cx="8610600" cy="3170099"/>
          </a:xfrm>
          <a:prstGeom prst="rect">
            <a:avLst/>
          </a:prstGeom>
          <a:noFill/>
          <a:ln w="9525">
            <a:noFill/>
            <a:miter lim="800000"/>
            <a:headEnd/>
            <a:tailEnd/>
          </a:ln>
          <a:effectLst/>
        </p:spPr>
        <p:txBody>
          <a:bodyPr wrap="square">
            <a:spAutoFit/>
          </a:bodyPr>
          <a:lstStyle/>
          <a:p>
            <a:r>
              <a:rPr lang="en-US" dirty="0" smtClean="0">
                <a:solidFill>
                  <a:schemeClr val="folHlink"/>
                </a:solidFill>
                <a:effectLst>
                  <a:outerShdw blurRad="50800" dist="76200" dir="5400000" algn="ctr" rotWithShape="0">
                    <a:schemeClr val="tx1"/>
                  </a:outerShdw>
                </a:effectLst>
              </a:rPr>
              <a:t>Galatians 3:13</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dirty="0" smtClean="0">
                <a:solidFill>
                  <a:schemeClr val="bg1"/>
                </a:solidFill>
              </a:rPr>
              <a:t>Christ hath redeemed us from the curse of the law, being made a curse for us: for it is written, Cursed is every one that </a:t>
            </a:r>
            <a:r>
              <a:rPr lang="en-US" dirty="0" err="1" smtClean="0">
                <a:solidFill>
                  <a:schemeClr val="bg1"/>
                </a:solidFill>
              </a:rPr>
              <a:t>hangeth</a:t>
            </a:r>
            <a:r>
              <a:rPr lang="en-US" dirty="0" smtClean="0">
                <a:solidFill>
                  <a:schemeClr val="bg1"/>
                </a:solidFill>
              </a:rPr>
              <a:t> on a tree:</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5812"/>
            <a:ext cx="9143999" cy="92333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5400" b="0"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rPr>
              <a:t>1. </a:t>
            </a:r>
            <a:r>
              <a:rPr lang="en-US" sz="5400" b="0" spc="-150" dirty="0" smtClean="0">
                <a:ln>
                  <a:solidFill>
                    <a:schemeClr val="tx1"/>
                  </a:solidFill>
                </a:ln>
                <a:solidFill>
                  <a:srgbClr val="FFFF00"/>
                </a:solidFill>
                <a:effectLst>
                  <a:outerShdw blurRad="50800" dist="50800" dir="5400000" algn="ctr" rotWithShape="0">
                    <a:schemeClr val="tx1"/>
                  </a:outerShdw>
                </a:effectLst>
                <a:latin typeface="Requiem" pitchFamily="2" charset="0"/>
                <a:ea typeface="Verdana" pitchFamily="34" charset="0"/>
                <a:cs typeface="ZWAdobeF" pitchFamily="2" charset="0"/>
              </a:rPr>
              <a:t>HE REDEEMED MANKIND</a:t>
            </a:r>
          </a:p>
        </p:txBody>
      </p:sp>
      <p:sp>
        <p:nvSpPr>
          <p:cNvPr id="3" name="Rectangle 2"/>
          <p:cNvSpPr>
            <a:spLocks noChangeArrowheads="1"/>
          </p:cNvSpPr>
          <p:nvPr/>
        </p:nvSpPr>
        <p:spPr bwMode="auto">
          <a:xfrm>
            <a:off x="190500" y="2224265"/>
            <a:ext cx="8763000" cy="4533880"/>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4" name="Text Box 3"/>
          <p:cNvSpPr txBox="1">
            <a:spLocks noChangeArrowheads="1"/>
          </p:cNvSpPr>
          <p:nvPr/>
        </p:nvSpPr>
        <p:spPr bwMode="auto">
          <a:xfrm>
            <a:off x="266700" y="2307086"/>
            <a:ext cx="8610600" cy="4401205"/>
          </a:xfrm>
          <a:prstGeom prst="rect">
            <a:avLst/>
          </a:prstGeom>
          <a:noFill/>
          <a:ln w="9525">
            <a:noFill/>
            <a:miter lim="800000"/>
            <a:headEnd/>
            <a:tailEnd/>
          </a:ln>
          <a:effectLst/>
        </p:spPr>
        <p:txBody>
          <a:bodyPr wrap="square">
            <a:spAutoFit/>
          </a:bodyPr>
          <a:lstStyle/>
          <a:p>
            <a:r>
              <a:rPr lang="en-US" dirty="0" smtClean="0">
                <a:solidFill>
                  <a:schemeClr val="folHlink"/>
                </a:solidFill>
                <a:effectLst>
                  <a:outerShdw blurRad="50800" dist="76200" dir="5400000" algn="ctr" rotWithShape="0">
                    <a:schemeClr val="tx1"/>
                  </a:outerShdw>
                </a:effectLst>
              </a:rPr>
              <a:t>Revelation 5:9-13</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baseline="30000" dirty="0" smtClean="0">
                <a:solidFill>
                  <a:srgbClr val="99CC00"/>
                </a:solidFill>
              </a:rPr>
              <a:t>9</a:t>
            </a:r>
            <a:r>
              <a:rPr lang="en-US" dirty="0" smtClean="0">
                <a:solidFill>
                  <a:schemeClr val="bg1"/>
                </a:solidFill>
              </a:rPr>
              <a:t>And they sung a new song, saying, Thou art worthy to take the book, and to open the seals thereof: for thou </a:t>
            </a:r>
            <a:r>
              <a:rPr lang="en-US" dirty="0" err="1" smtClean="0">
                <a:solidFill>
                  <a:schemeClr val="bg1"/>
                </a:solidFill>
              </a:rPr>
              <a:t>wast</a:t>
            </a:r>
            <a:r>
              <a:rPr lang="en-US" dirty="0" smtClean="0">
                <a:solidFill>
                  <a:schemeClr val="bg1"/>
                </a:solidFill>
              </a:rPr>
              <a:t> slain, and hast redeemed us to God by thy blood out of every kindred, and tongue, and people, and nation; </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5812"/>
            <a:ext cx="9143999" cy="92333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5400" b="0"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rPr>
              <a:t>1. </a:t>
            </a:r>
            <a:r>
              <a:rPr lang="en-US" sz="5400" b="0" spc="-150" dirty="0" smtClean="0">
                <a:ln>
                  <a:solidFill>
                    <a:schemeClr val="tx1"/>
                  </a:solidFill>
                </a:ln>
                <a:solidFill>
                  <a:srgbClr val="FFFF00"/>
                </a:solidFill>
                <a:effectLst>
                  <a:outerShdw blurRad="50800" dist="50800" dir="5400000" algn="ctr" rotWithShape="0">
                    <a:schemeClr val="tx1"/>
                  </a:outerShdw>
                </a:effectLst>
                <a:latin typeface="Requiem" pitchFamily="2" charset="0"/>
                <a:ea typeface="Verdana" pitchFamily="34" charset="0"/>
                <a:cs typeface="ZWAdobeF" pitchFamily="2" charset="0"/>
              </a:rPr>
              <a:t>HE REDEEMED MANKIND</a:t>
            </a:r>
          </a:p>
        </p:txBody>
      </p:sp>
      <p:sp>
        <p:nvSpPr>
          <p:cNvPr id="3" name="Rectangle 2"/>
          <p:cNvSpPr>
            <a:spLocks noChangeArrowheads="1"/>
          </p:cNvSpPr>
          <p:nvPr/>
        </p:nvSpPr>
        <p:spPr bwMode="auto">
          <a:xfrm>
            <a:off x="190500" y="3212205"/>
            <a:ext cx="8763000" cy="2715591"/>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4" name="Text Box 3"/>
          <p:cNvSpPr txBox="1">
            <a:spLocks noChangeArrowheads="1"/>
          </p:cNvSpPr>
          <p:nvPr/>
        </p:nvSpPr>
        <p:spPr bwMode="auto">
          <a:xfrm>
            <a:off x="266700" y="3292728"/>
            <a:ext cx="8610600" cy="2554545"/>
          </a:xfrm>
          <a:prstGeom prst="rect">
            <a:avLst/>
          </a:prstGeom>
          <a:noFill/>
          <a:ln w="9525">
            <a:noFill/>
            <a:miter lim="800000"/>
            <a:headEnd/>
            <a:tailEnd/>
          </a:ln>
          <a:effectLst/>
        </p:spPr>
        <p:txBody>
          <a:bodyPr wrap="square">
            <a:spAutoFit/>
          </a:bodyPr>
          <a:lstStyle/>
          <a:p>
            <a:r>
              <a:rPr lang="en-US" dirty="0" smtClean="0">
                <a:solidFill>
                  <a:schemeClr val="folHlink"/>
                </a:solidFill>
                <a:effectLst>
                  <a:outerShdw blurRad="50800" dist="76200" dir="5400000" algn="ctr" rotWithShape="0">
                    <a:schemeClr val="tx1"/>
                  </a:outerShdw>
                </a:effectLst>
              </a:rPr>
              <a:t>Revelation 5:9-13</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baseline="30000" dirty="0" smtClean="0">
                <a:solidFill>
                  <a:srgbClr val="99CC00"/>
                </a:solidFill>
              </a:rPr>
              <a:t>10</a:t>
            </a:r>
            <a:r>
              <a:rPr lang="en-US" dirty="0" smtClean="0">
                <a:solidFill>
                  <a:schemeClr val="bg1"/>
                </a:solidFill>
              </a:rPr>
              <a:t>And hast made us unto our God kings and priests: and we shall reign on the earth. </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5812"/>
            <a:ext cx="9143999" cy="92333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5400" b="0"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rPr>
              <a:t>1. </a:t>
            </a:r>
            <a:r>
              <a:rPr lang="en-US" sz="5400" b="0" spc="-150" dirty="0" smtClean="0">
                <a:ln>
                  <a:solidFill>
                    <a:schemeClr val="tx1"/>
                  </a:solidFill>
                </a:ln>
                <a:solidFill>
                  <a:srgbClr val="FFFF00"/>
                </a:solidFill>
                <a:effectLst>
                  <a:outerShdw blurRad="50800" dist="50800" dir="5400000" algn="ctr" rotWithShape="0">
                    <a:schemeClr val="tx1"/>
                  </a:outerShdw>
                </a:effectLst>
                <a:latin typeface="Requiem" pitchFamily="2" charset="0"/>
                <a:ea typeface="Verdana" pitchFamily="34" charset="0"/>
                <a:cs typeface="ZWAdobeF" pitchFamily="2" charset="0"/>
              </a:rPr>
              <a:t>HE REDEEMED MANKIND</a:t>
            </a:r>
          </a:p>
        </p:txBody>
      </p:sp>
      <p:sp>
        <p:nvSpPr>
          <p:cNvPr id="3" name="Rectangle 2"/>
          <p:cNvSpPr>
            <a:spLocks noChangeArrowheads="1"/>
          </p:cNvSpPr>
          <p:nvPr/>
        </p:nvSpPr>
        <p:spPr bwMode="auto">
          <a:xfrm>
            <a:off x="190500" y="2224265"/>
            <a:ext cx="8763000" cy="4491839"/>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4" name="Text Box 3"/>
          <p:cNvSpPr txBox="1">
            <a:spLocks noChangeArrowheads="1"/>
          </p:cNvSpPr>
          <p:nvPr/>
        </p:nvSpPr>
        <p:spPr bwMode="auto">
          <a:xfrm>
            <a:off x="266700" y="2307086"/>
            <a:ext cx="8610600" cy="4401205"/>
          </a:xfrm>
          <a:prstGeom prst="rect">
            <a:avLst/>
          </a:prstGeom>
          <a:noFill/>
          <a:ln w="9525">
            <a:noFill/>
            <a:miter lim="800000"/>
            <a:headEnd/>
            <a:tailEnd/>
          </a:ln>
          <a:effectLst/>
        </p:spPr>
        <p:txBody>
          <a:bodyPr wrap="square">
            <a:spAutoFit/>
          </a:bodyPr>
          <a:lstStyle/>
          <a:p>
            <a:r>
              <a:rPr lang="en-US" dirty="0" smtClean="0">
                <a:solidFill>
                  <a:schemeClr val="folHlink"/>
                </a:solidFill>
                <a:effectLst>
                  <a:outerShdw blurRad="50800" dist="76200" dir="5400000" algn="ctr" rotWithShape="0">
                    <a:schemeClr val="tx1"/>
                  </a:outerShdw>
                </a:effectLst>
              </a:rPr>
              <a:t>Revelation 5:9-13</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baseline="30000" dirty="0" smtClean="0">
                <a:solidFill>
                  <a:srgbClr val="99CC00"/>
                </a:solidFill>
              </a:rPr>
              <a:t>11</a:t>
            </a:r>
            <a:r>
              <a:rPr lang="en-US" dirty="0" smtClean="0">
                <a:solidFill>
                  <a:schemeClr val="bg1"/>
                </a:solidFill>
              </a:rPr>
              <a:t>And I beheld, and I heard the voice of many angels round about the throne and the beasts and the elders: and the number of them was ten thousand times ten thousand, and thousands of thousands; </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5812"/>
            <a:ext cx="9143999" cy="92333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5400" b="0"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rPr>
              <a:t>1. </a:t>
            </a:r>
            <a:r>
              <a:rPr lang="en-US" sz="5400" b="0" spc="-150" dirty="0" smtClean="0">
                <a:ln>
                  <a:solidFill>
                    <a:schemeClr val="tx1"/>
                  </a:solidFill>
                </a:ln>
                <a:solidFill>
                  <a:srgbClr val="FFFF00"/>
                </a:solidFill>
                <a:effectLst>
                  <a:outerShdw blurRad="50800" dist="50800" dir="5400000" algn="ctr" rotWithShape="0">
                    <a:schemeClr val="tx1"/>
                  </a:outerShdw>
                </a:effectLst>
                <a:latin typeface="Requiem" pitchFamily="2" charset="0"/>
                <a:ea typeface="Verdana" pitchFamily="34" charset="0"/>
                <a:cs typeface="ZWAdobeF" pitchFamily="2" charset="0"/>
              </a:rPr>
              <a:t>HE REDEEMED MANKIND</a:t>
            </a:r>
          </a:p>
        </p:txBody>
      </p:sp>
      <p:sp>
        <p:nvSpPr>
          <p:cNvPr id="3" name="Rectangle 2"/>
          <p:cNvSpPr>
            <a:spLocks noChangeArrowheads="1"/>
          </p:cNvSpPr>
          <p:nvPr/>
        </p:nvSpPr>
        <p:spPr bwMode="auto">
          <a:xfrm>
            <a:off x="190500" y="2707725"/>
            <a:ext cx="8763000" cy="3955811"/>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4" name="Text Box 3"/>
          <p:cNvSpPr txBox="1">
            <a:spLocks noChangeArrowheads="1"/>
          </p:cNvSpPr>
          <p:nvPr/>
        </p:nvSpPr>
        <p:spPr bwMode="auto">
          <a:xfrm>
            <a:off x="266700" y="2792804"/>
            <a:ext cx="8610600" cy="3785652"/>
          </a:xfrm>
          <a:prstGeom prst="rect">
            <a:avLst/>
          </a:prstGeom>
          <a:noFill/>
          <a:ln w="9525">
            <a:noFill/>
            <a:miter lim="800000"/>
            <a:headEnd/>
            <a:tailEnd/>
          </a:ln>
          <a:effectLst/>
        </p:spPr>
        <p:txBody>
          <a:bodyPr wrap="square">
            <a:spAutoFit/>
          </a:bodyPr>
          <a:lstStyle/>
          <a:p>
            <a:r>
              <a:rPr lang="en-US" dirty="0" smtClean="0">
                <a:solidFill>
                  <a:schemeClr val="folHlink"/>
                </a:solidFill>
                <a:effectLst>
                  <a:outerShdw blurRad="50800" dist="76200" dir="5400000" algn="ctr" rotWithShape="0">
                    <a:schemeClr val="tx1"/>
                  </a:outerShdw>
                </a:effectLst>
              </a:rPr>
              <a:t>Revelation 5:9-13</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baseline="30000" dirty="0" smtClean="0">
                <a:solidFill>
                  <a:srgbClr val="99CC00"/>
                </a:solidFill>
              </a:rPr>
              <a:t>12</a:t>
            </a:r>
            <a:r>
              <a:rPr lang="en-US" dirty="0" smtClean="0">
                <a:solidFill>
                  <a:schemeClr val="bg1"/>
                </a:solidFill>
              </a:rPr>
              <a:t>Saying with a loud voice, Worthy is the Lamb that was slain to receive power, and riches, and wisdom, and strength, and </a:t>
            </a:r>
            <a:r>
              <a:rPr lang="en-US" dirty="0" err="1" smtClean="0">
                <a:solidFill>
                  <a:schemeClr val="bg1"/>
                </a:solidFill>
              </a:rPr>
              <a:t>honour</a:t>
            </a:r>
            <a:r>
              <a:rPr lang="en-US" dirty="0" smtClean="0">
                <a:solidFill>
                  <a:schemeClr val="bg1"/>
                </a:solidFill>
              </a:rPr>
              <a:t>, and glory, and blessing. </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5812"/>
            <a:ext cx="9143999" cy="92333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5400" b="0"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rPr>
              <a:t>1. </a:t>
            </a:r>
            <a:r>
              <a:rPr lang="en-US" sz="5400" b="0" spc="-150" dirty="0" smtClean="0">
                <a:ln>
                  <a:solidFill>
                    <a:schemeClr val="tx1"/>
                  </a:solidFill>
                </a:ln>
                <a:solidFill>
                  <a:srgbClr val="FFFF00"/>
                </a:solidFill>
                <a:effectLst>
                  <a:outerShdw blurRad="50800" dist="50800" dir="5400000" algn="ctr" rotWithShape="0">
                    <a:schemeClr val="tx1"/>
                  </a:outerShdw>
                </a:effectLst>
                <a:latin typeface="Requiem" pitchFamily="2" charset="0"/>
                <a:ea typeface="Verdana" pitchFamily="34" charset="0"/>
                <a:cs typeface="ZWAdobeF" pitchFamily="2" charset="0"/>
              </a:rPr>
              <a:t>HE REDEEMED MANKIND</a:t>
            </a:r>
          </a:p>
        </p:txBody>
      </p:sp>
      <p:sp>
        <p:nvSpPr>
          <p:cNvPr id="3" name="Rectangle 2"/>
          <p:cNvSpPr>
            <a:spLocks noChangeArrowheads="1"/>
          </p:cNvSpPr>
          <p:nvPr/>
        </p:nvSpPr>
        <p:spPr bwMode="auto">
          <a:xfrm>
            <a:off x="190500" y="1643949"/>
            <a:ext cx="8763000" cy="5044961"/>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4" name="Text Box 3"/>
          <p:cNvSpPr txBox="1">
            <a:spLocks noChangeArrowheads="1"/>
          </p:cNvSpPr>
          <p:nvPr/>
        </p:nvSpPr>
        <p:spPr bwMode="auto">
          <a:xfrm>
            <a:off x="266700" y="1679070"/>
            <a:ext cx="8610600" cy="5016758"/>
          </a:xfrm>
          <a:prstGeom prst="rect">
            <a:avLst/>
          </a:prstGeom>
          <a:noFill/>
          <a:ln w="9525">
            <a:noFill/>
            <a:miter lim="800000"/>
            <a:headEnd/>
            <a:tailEnd/>
          </a:ln>
          <a:effectLst/>
        </p:spPr>
        <p:txBody>
          <a:bodyPr wrap="square">
            <a:spAutoFit/>
          </a:bodyPr>
          <a:lstStyle/>
          <a:p>
            <a:r>
              <a:rPr lang="en-US" dirty="0" smtClean="0">
                <a:solidFill>
                  <a:schemeClr val="folHlink"/>
                </a:solidFill>
                <a:effectLst>
                  <a:outerShdw blurRad="50800" dist="76200" dir="5400000" algn="ctr" rotWithShape="0">
                    <a:schemeClr val="tx1"/>
                  </a:outerShdw>
                </a:effectLst>
              </a:rPr>
              <a:t>Revelation 5:9-13</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baseline="30000" dirty="0" smtClean="0">
                <a:solidFill>
                  <a:srgbClr val="99CC00"/>
                </a:solidFill>
              </a:rPr>
              <a:t>13</a:t>
            </a:r>
            <a:r>
              <a:rPr lang="en-US" dirty="0" smtClean="0">
                <a:solidFill>
                  <a:schemeClr val="bg1"/>
                </a:solidFill>
              </a:rPr>
              <a:t>And every creature which is in heaven, and on the earth, and under the earth, and such as are in the sea, and all that are in them, heard I saying, Blessing, and </a:t>
            </a:r>
            <a:r>
              <a:rPr lang="en-US" dirty="0" err="1" smtClean="0">
                <a:solidFill>
                  <a:schemeClr val="bg1"/>
                </a:solidFill>
              </a:rPr>
              <a:t>honour</a:t>
            </a:r>
            <a:r>
              <a:rPr lang="en-US" dirty="0" smtClean="0">
                <a:solidFill>
                  <a:schemeClr val="bg1"/>
                </a:solidFill>
              </a:rPr>
              <a:t>, and glory, and power, be unto him that </a:t>
            </a:r>
            <a:r>
              <a:rPr lang="en-US" dirty="0" err="1" smtClean="0">
                <a:solidFill>
                  <a:schemeClr val="bg1"/>
                </a:solidFill>
              </a:rPr>
              <a:t>sitteth</a:t>
            </a:r>
            <a:r>
              <a:rPr lang="en-US" dirty="0" smtClean="0">
                <a:solidFill>
                  <a:schemeClr val="bg1"/>
                </a:solidFill>
              </a:rPr>
              <a:t> upon the throne, and unto the Lamb for ever and ever.</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41515" y="716719"/>
            <a:ext cx="8860971" cy="5424562"/>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6600" b="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t>In The New Testament, The Death Of Jesus Christ Is Mentioned 175 Times – That’s About One Out Of Every 50 Verses</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5812"/>
            <a:ext cx="9143999" cy="92333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5400" b="0"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rPr>
              <a:t>1. </a:t>
            </a:r>
            <a:r>
              <a:rPr lang="en-US" sz="5400" b="0" spc="-150" dirty="0" smtClean="0">
                <a:ln>
                  <a:solidFill>
                    <a:schemeClr val="tx1"/>
                  </a:solidFill>
                </a:ln>
                <a:solidFill>
                  <a:srgbClr val="FFFF00"/>
                </a:solidFill>
                <a:effectLst>
                  <a:outerShdw blurRad="50800" dist="50800" dir="5400000" algn="ctr" rotWithShape="0">
                    <a:schemeClr val="tx1"/>
                  </a:outerShdw>
                </a:effectLst>
                <a:latin typeface="Requiem" pitchFamily="2" charset="0"/>
                <a:ea typeface="Verdana" pitchFamily="34" charset="0"/>
                <a:cs typeface="ZWAdobeF" pitchFamily="2" charset="0"/>
              </a:rPr>
              <a:t>HE REDEEMED MANKIND</a:t>
            </a:r>
          </a:p>
        </p:txBody>
      </p:sp>
      <p:sp>
        <p:nvSpPr>
          <p:cNvPr id="5" name="Text Box 2"/>
          <p:cNvSpPr txBox="1">
            <a:spLocks noChangeArrowheads="1"/>
          </p:cNvSpPr>
          <p:nvPr/>
        </p:nvSpPr>
        <p:spPr bwMode="auto">
          <a:xfrm>
            <a:off x="141515" y="2244534"/>
            <a:ext cx="8860971" cy="4524315"/>
          </a:xfrm>
          <a:prstGeom prst="rect">
            <a:avLst/>
          </a:prstGeom>
          <a:noFill/>
          <a:ln w="9525">
            <a:noFill/>
            <a:miter lim="800000"/>
            <a:headEnd/>
            <a:tailEnd/>
          </a:ln>
          <a:effectLst/>
        </p:spPr>
        <p:txBody>
          <a:bodyPr wrap="square">
            <a:spAutoFit/>
          </a:bodyPr>
          <a:lstStyle/>
          <a:p>
            <a:pPr algn="ctr">
              <a:lnSpc>
                <a:spcPct val="80000"/>
              </a:lnSpc>
              <a:spcAft>
                <a:spcPct val="40000"/>
              </a:spcAft>
              <a:buClr>
                <a:srgbClr val="FFFF99"/>
              </a:buClr>
            </a:pPr>
            <a:r>
              <a:rPr lang="en-US" sz="6000" b="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The Word </a:t>
            </a:r>
            <a:r>
              <a:rPr lang="en-US" sz="60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“REDEMPTION”</a:t>
            </a:r>
            <a:r>
              <a:rPr lang="en-US" sz="6000" b="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
            </a:r>
            <a:br>
              <a:rPr lang="en-US" sz="6000" b="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br>
            <a:r>
              <a:rPr lang="en-US" sz="6000" b="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Speaks Of A Special Intervention By God For The Salvation</a:t>
            </a:r>
            <a:br>
              <a:rPr lang="en-US" sz="6000" b="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br>
            <a:r>
              <a:rPr lang="en-US" sz="6000" b="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Of Mankind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5812"/>
            <a:ext cx="9143999" cy="92333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5400" b="0"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rPr>
              <a:t>1. </a:t>
            </a:r>
            <a:r>
              <a:rPr lang="en-US" sz="5400" b="0" spc="-150" dirty="0" smtClean="0">
                <a:ln>
                  <a:solidFill>
                    <a:schemeClr val="tx1"/>
                  </a:solidFill>
                </a:ln>
                <a:solidFill>
                  <a:srgbClr val="FFFF00"/>
                </a:solidFill>
                <a:effectLst>
                  <a:outerShdw blurRad="50800" dist="50800" dir="5400000" algn="ctr" rotWithShape="0">
                    <a:schemeClr val="tx1"/>
                  </a:outerShdw>
                </a:effectLst>
                <a:latin typeface="Requiem" pitchFamily="2" charset="0"/>
                <a:ea typeface="Verdana" pitchFamily="34" charset="0"/>
                <a:cs typeface="ZWAdobeF" pitchFamily="2" charset="0"/>
              </a:rPr>
              <a:t>HE REDEEMED MANKIND</a:t>
            </a:r>
          </a:p>
        </p:txBody>
      </p:sp>
      <p:sp>
        <p:nvSpPr>
          <p:cNvPr id="5" name="Text Box 2"/>
          <p:cNvSpPr txBox="1">
            <a:spLocks noChangeArrowheads="1"/>
          </p:cNvSpPr>
          <p:nvPr/>
        </p:nvSpPr>
        <p:spPr bwMode="auto">
          <a:xfrm>
            <a:off x="141515" y="3053804"/>
            <a:ext cx="8860971" cy="3046988"/>
          </a:xfrm>
          <a:prstGeom prst="rect">
            <a:avLst/>
          </a:prstGeom>
          <a:noFill/>
          <a:ln w="9525">
            <a:noFill/>
            <a:miter lim="800000"/>
            <a:headEnd/>
            <a:tailEnd/>
          </a:ln>
          <a:effectLst/>
        </p:spPr>
        <p:txBody>
          <a:bodyPr wrap="square">
            <a:spAutoFit/>
          </a:bodyPr>
          <a:lstStyle/>
          <a:p>
            <a:pPr algn="ctr">
              <a:lnSpc>
                <a:spcPct val="80000"/>
              </a:lnSpc>
              <a:spcAft>
                <a:spcPct val="40000"/>
              </a:spcAft>
              <a:buClr>
                <a:srgbClr val="FFFF99"/>
              </a:buClr>
            </a:pPr>
            <a:r>
              <a:rPr lang="en-US" sz="6000" b="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This Intervention Is Centered In The Atoning Work Of Jesus On The Cross</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5812"/>
            <a:ext cx="9143999" cy="92333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5400" b="0"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rPr>
              <a:t>1. </a:t>
            </a:r>
            <a:r>
              <a:rPr lang="en-US" sz="5400" b="0" spc="-150" dirty="0" smtClean="0">
                <a:ln>
                  <a:solidFill>
                    <a:schemeClr val="tx1"/>
                  </a:solidFill>
                </a:ln>
                <a:solidFill>
                  <a:srgbClr val="FFFF00"/>
                </a:solidFill>
                <a:effectLst>
                  <a:outerShdw blurRad="50800" dist="50800" dir="5400000" algn="ctr" rotWithShape="0">
                    <a:schemeClr val="tx1"/>
                  </a:outerShdw>
                </a:effectLst>
                <a:latin typeface="Requiem" pitchFamily="2" charset="0"/>
                <a:ea typeface="Verdana" pitchFamily="34" charset="0"/>
                <a:cs typeface="ZWAdobeF" pitchFamily="2" charset="0"/>
              </a:rPr>
              <a:t>HE REDEEMED MANKIND</a:t>
            </a:r>
          </a:p>
        </p:txBody>
      </p:sp>
      <p:sp>
        <p:nvSpPr>
          <p:cNvPr id="4" name="Text Box 2"/>
          <p:cNvSpPr txBox="1">
            <a:spLocks noChangeArrowheads="1"/>
          </p:cNvSpPr>
          <p:nvPr/>
        </p:nvSpPr>
        <p:spPr bwMode="auto">
          <a:xfrm>
            <a:off x="220717" y="2754627"/>
            <a:ext cx="8970949" cy="1015663"/>
          </a:xfrm>
          <a:prstGeom prst="rect">
            <a:avLst/>
          </a:prstGeom>
          <a:noFill/>
          <a:ln w="9525">
            <a:noFill/>
            <a:miter lim="800000"/>
            <a:headEnd/>
            <a:tailEnd/>
          </a:ln>
          <a:effectLst/>
        </p:spPr>
        <p:txBody>
          <a:bodyPr wrap="square">
            <a:spAutoFit/>
          </a:bodyPr>
          <a:lstStyle/>
          <a:p>
            <a:pPr>
              <a:spcAft>
                <a:spcPct val="40000"/>
              </a:spcAft>
              <a:buClr>
                <a:srgbClr val="FFFF99"/>
              </a:buClr>
            </a:pPr>
            <a:r>
              <a:rPr lang="en-US" sz="60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t>REDEEMED MEANS...</a:t>
            </a:r>
          </a:p>
        </p:txBody>
      </p:sp>
      <p:sp>
        <p:nvSpPr>
          <p:cNvPr id="6" name="Text Box 2"/>
          <p:cNvSpPr txBox="1">
            <a:spLocks noChangeArrowheads="1"/>
          </p:cNvSpPr>
          <p:nvPr/>
        </p:nvSpPr>
        <p:spPr bwMode="auto">
          <a:xfrm>
            <a:off x="336331" y="3632217"/>
            <a:ext cx="8807669" cy="2400657"/>
          </a:xfrm>
          <a:prstGeom prst="rect">
            <a:avLst/>
          </a:prstGeom>
          <a:noFill/>
          <a:ln w="9525">
            <a:noFill/>
            <a:miter lim="800000"/>
            <a:headEnd/>
            <a:tailEnd/>
          </a:ln>
          <a:effectLst/>
        </p:spPr>
        <p:txBody>
          <a:bodyPr wrap="square">
            <a:spAutoFit/>
          </a:bodyPr>
          <a:lstStyle/>
          <a:p>
            <a:pPr>
              <a:spcAft>
                <a:spcPts val="0"/>
              </a:spcAft>
              <a:buClr>
                <a:srgbClr val="FFFF99"/>
              </a:buClr>
            </a:pPr>
            <a:r>
              <a:rPr lang="en-US" sz="5000"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rPr>
              <a:t>...I Have Been Delivered</a:t>
            </a:r>
          </a:p>
          <a:p>
            <a:pPr>
              <a:spcAft>
                <a:spcPts val="0"/>
              </a:spcAft>
              <a:buClr>
                <a:srgbClr val="FFFF99"/>
              </a:buClr>
            </a:pPr>
            <a:r>
              <a:rPr lang="en-US" sz="5000" dirty="0" smtClean="0">
                <a:ln>
                  <a:solidFill>
                    <a:schemeClr val="tx1"/>
                  </a:solidFill>
                </a:ln>
                <a:solidFill>
                  <a:srgbClr val="66FFFF"/>
                </a:solidFill>
                <a:effectLst>
                  <a:outerShdw blurRad="50800" dist="50800" dir="5400000" algn="ctr" rotWithShape="0">
                    <a:schemeClr val="tx1"/>
                  </a:outerShdw>
                </a:effectLst>
                <a:latin typeface="Requiem" pitchFamily="2" charset="0"/>
                <a:ea typeface="Verdana" pitchFamily="34" charset="0"/>
                <a:cs typeface="ZWAdobeF" pitchFamily="2" charset="0"/>
              </a:rPr>
              <a:t>...I Have Been Loosed</a:t>
            </a:r>
          </a:p>
          <a:p>
            <a:pPr>
              <a:spcAft>
                <a:spcPts val="0"/>
              </a:spcAft>
              <a:buClr>
                <a:srgbClr val="FFFF99"/>
              </a:buClr>
            </a:pPr>
            <a:r>
              <a:rPr lang="en-US" sz="5000"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rPr>
              <a:t>...I Am Free!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45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5" dur="50" accel="100000" fill="hold">
                                          <p:stCondLst>
                                            <p:cond delay="45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anim calcmode="lin" valueType="num">
                                      <p:cBhvr>
                                        <p:cTn id="2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2" dur="45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500"/>
                                        <p:tgtEl>
                                          <p:spTgt spid="6">
                                            <p:txEl>
                                              <p:pRg st="2" end="2"/>
                                            </p:txEl>
                                          </p:spTgt>
                                        </p:tgtEl>
                                      </p:cBhvr>
                                    </p:animEffect>
                                    <p:anim calcmode="lin" valueType="num">
                                      <p:cBhvr>
                                        <p:cTn id="2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45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31" dur="50" accel="100000" fill="hold">
                                          <p:stCondLst>
                                            <p:cond delay="45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CROSS - 01.jpg"/>
          <p:cNvPicPr>
            <a:picLocks noChangeAspect="1"/>
          </p:cNvPicPr>
          <p:nvPr/>
        </p:nvPicPr>
        <p:blipFill>
          <a:blip r:embed="rId4"/>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41515" y="1351508"/>
            <a:ext cx="8860971" cy="4154984"/>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8800" b="0" dirty="0" smtClean="0">
                <a:ln>
                  <a:solidFill>
                    <a:schemeClr val="tx1"/>
                  </a:solidFill>
                </a:ln>
                <a:solidFill>
                  <a:srgbClr val="66FFFF"/>
                </a:solidFill>
                <a:effectLst>
                  <a:glow rad="101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The Death</a:t>
            </a:r>
            <a:br>
              <a:rPr lang="en-US" sz="8800" b="0" dirty="0" smtClean="0">
                <a:ln>
                  <a:solidFill>
                    <a:schemeClr val="tx1"/>
                  </a:solidFill>
                </a:ln>
                <a:solidFill>
                  <a:srgbClr val="66FFFF"/>
                </a:solidFill>
                <a:effectLst>
                  <a:glow rad="101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br>
            <a:r>
              <a:rPr lang="en-US" sz="8800" b="0" dirty="0" smtClean="0">
                <a:ln>
                  <a:solidFill>
                    <a:schemeClr val="tx1"/>
                  </a:solidFill>
                </a:ln>
                <a:solidFill>
                  <a:srgbClr val="66FFFF"/>
                </a:solidFill>
                <a:effectLst>
                  <a:glow rad="101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Of Jesus On The Cross Is </a:t>
            </a:r>
            <a:r>
              <a:rPr lang="en-US" sz="8800" b="0" dirty="0" smtClean="0">
                <a:ln>
                  <a:solidFill>
                    <a:schemeClr val="tx1"/>
                  </a:solidFill>
                </a:ln>
                <a:solidFill>
                  <a:srgbClr val="FFFF99"/>
                </a:solidFill>
                <a:effectLst>
                  <a:glow rad="101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POWERFUL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5812"/>
            <a:ext cx="9143999" cy="877163"/>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5100" b="0"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rPr>
              <a:t>2. </a:t>
            </a:r>
            <a:r>
              <a:rPr lang="en-US" sz="5100" b="0" spc="-150" dirty="0" smtClean="0">
                <a:ln>
                  <a:solidFill>
                    <a:schemeClr val="tx1"/>
                  </a:solidFill>
                </a:ln>
                <a:solidFill>
                  <a:srgbClr val="FFFF00"/>
                </a:solidFill>
                <a:effectLst>
                  <a:outerShdw blurRad="50800" dist="50800" dir="5400000" algn="ctr" rotWithShape="0">
                    <a:schemeClr val="tx1"/>
                  </a:outerShdw>
                </a:effectLst>
                <a:latin typeface="Requiem" pitchFamily="2" charset="0"/>
                <a:ea typeface="Verdana" pitchFamily="34" charset="0"/>
                <a:cs typeface="ZWAdobeF" pitchFamily="2" charset="0"/>
              </a:rPr>
              <a:t>HE SANCTIFIED BELIEVERS</a:t>
            </a:r>
          </a:p>
        </p:txBody>
      </p:sp>
      <p:sp>
        <p:nvSpPr>
          <p:cNvPr id="3" name="Rectangle 2"/>
          <p:cNvSpPr>
            <a:spLocks noChangeArrowheads="1"/>
          </p:cNvSpPr>
          <p:nvPr/>
        </p:nvSpPr>
        <p:spPr bwMode="auto">
          <a:xfrm>
            <a:off x="190500" y="2275114"/>
            <a:ext cx="8763000" cy="4397829"/>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4" name="Text Box 3"/>
          <p:cNvSpPr txBox="1">
            <a:spLocks noChangeArrowheads="1"/>
          </p:cNvSpPr>
          <p:nvPr/>
        </p:nvSpPr>
        <p:spPr bwMode="auto">
          <a:xfrm>
            <a:off x="266700" y="2295226"/>
            <a:ext cx="8610600" cy="4401205"/>
          </a:xfrm>
          <a:prstGeom prst="rect">
            <a:avLst/>
          </a:prstGeom>
          <a:noFill/>
          <a:ln w="9525">
            <a:noFill/>
            <a:miter lim="800000"/>
            <a:headEnd/>
            <a:tailEnd/>
          </a:ln>
          <a:effectLst/>
        </p:spPr>
        <p:txBody>
          <a:bodyPr wrap="square">
            <a:spAutoFit/>
          </a:bodyPr>
          <a:lstStyle/>
          <a:p>
            <a:r>
              <a:rPr lang="en-US" dirty="0" smtClean="0">
                <a:solidFill>
                  <a:schemeClr val="folHlink"/>
                </a:solidFill>
                <a:effectLst>
                  <a:outerShdw blurRad="50800" dist="76200" dir="5400000" algn="ctr" rotWithShape="0">
                    <a:schemeClr val="tx1"/>
                  </a:outerShdw>
                </a:effectLst>
              </a:rPr>
              <a:t>Galatians 1:4-5</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baseline="30000" dirty="0" smtClean="0">
                <a:solidFill>
                  <a:srgbClr val="99CC00"/>
                </a:solidFill>
              </a:rPr>
              <a:t>4</a:t>
            </a:r>
            <a:r>
              <a:rPr lang="en-US" dirty="0" smtClean="0">
                <a:solidFill>
                  <a:schemeClr val="bg1"/>
                </a:solidFill>
              </a:rPr>
              <a:t>Who gave himself for our sins, that he might deliver us from this present evil world, according to the will of God and our Father: </a:t>
            </a:r>
          </a:p>
          <a:p>
            <a:r>
              <a:rPr lang="en-US" baseline="30000" dirty="0" smtClean="0">
                <a:solidFill>
                  <a:srgbClr val="99CC00"/>
                </a:solidFill>
              </a:rPr>
              <a:t>5</a:t>
            </a:r>
            <a:r>
              <a:rPr lang="en-US" dirty="0" smtClean="0">
                <a:solidFill>
                  <a:schemeClr val="bg1"/>
                </a:solidFill>
              </a:rPr>
              <a:t>To whom be glory for ever and ever. Amen.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6*min(max(#ppt_w*#ppt_h,.3),1)-7.4)/-.7*#ppt_w"/>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6*min(max(#ppt_w*#ppt_h,.3),1)-7.4)/-.7*#ppt_h"/>
                                          </p:val>
                                        </p:tav>
                                        <p:tav tm="100000">
                                          <p:val>
                                            <p:strVal val="#ppt_h"/>
                                          </p:val>
                                        </p:tav>
                                      </p:tavLst>
                                    </p:anim>
                                    <p:anim calcmode="lin" valueType="num">
                                      <p:cBhvr>
                                        <p:cTn id="9" dur="1000" fill="hold"/>
                                        <p:tgtEl>
                                          <p:spTgt spid="2">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2">
                                            <p:txEl>
                                              <p:pRg st="0" end="0"/>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animBg="1"/>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5812"/>
            <a:ext cx="9143999" cy="877163"/>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5100" b="0"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rPr>
              <a:t>2. </a:t>
            </a:r>
            <a:r>
              <a:rPr lang="en-US" sz="5100" b="0" spc="-150" dirty="0" smtClean="0">
                <a:ln>
                  <a:solidFill>
                    <a:schemeClr val="tx1"/>
                  </a:solidFill>
                </a:ln>
                <a:solidFill>
                  <a:srgbClr val="FFFF00"/>
                </a:solidFill>
                <a:effectLst>
                  <a:outerShdw blurRad="50800" dist="50800" dir="5400000" algn="ctr" rotWithShape="0">
                    <a:schemeClr val="tx1"/>
                  </a:outerShdw>
                </a:effectLst>
                <a:latin typeface="Requiem" pitchFamily="2" charset="0"/>
                <a:ea typeface="Verdana" pitchFamily="34" charset="0"/>
                <a:cs typeface="ZWAdobeF" pitchFamily="2" charset="0"/>
              </a:rPr>
              <a:t>HE SANCTIFIED BELIEVERS</a:t>
            </a:r>
          </a:p>
        </p:txBody>
      </p:sp>
      <p:sp>
        <p:nvSpPr>
          <p:cNvPr id="3" name="Rectangle 2"/>
          <p:cNvSpPr>
            <a:spLocks noChangeArrowheads="1"/>
          </p:cNvSpPr>
          <p:nvPr/>
        </p:nvSpPr>
        <p:spPr bwMode="auto">
          <a:xfrm>
            <a:off x="190500" y="3124222"/>
            <a:ext cx="8763000" cy="2645229"/>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4" name="Text Box 3"/>
          <p:cNvSpPr txBox="1">
            <a:spLocks noChangeArrowheads="1"/>
          </p:cNvSpPr>
          <p:nvPr/>
        </p:nvSpPr>
        <p:spPr bwMode="auto">
          <a:xfrm>
            <a:off x="266700" y="3169564"/>
            <a:ext cx="8610600" cy="2554545"/>
          </a:xfrm>
          <a:prstGeom prst="rect">
            <a:avLst/>
          </a:prstGeom>
          <a:noFill/>
          <a:ln w="9525">
            <a:noFill/>
            <a:miter lim="800000"/>
            <a:headEnd/>
            <a:tailEnd/>
          </a:ln>
          <a:effectLst/>
        </p:spPr>
        <p:txBody>
          <a:bodyPr wrap="square">
            <a:spAutoFit/>
          </a:bodyPr>
          <a:lstStyle/>
          <a:p>
            <a:r>
              <a:rPr lang="en-US" dirty="0" smtClean="0">
                <a:solidFill>
                  <a:schemeClr val="folHlink"/>
                </a:solidFill>
                <a:effectLst>
                  <a:outerShdw blurRad="50800" dist="76200" dir="5400000" algn="ctr" rotWithShape="0">
                    <a:schemeClr val="tx1"/>
                  </a:outerShdw>
                </a:effectLst>
              </a:rPr>
              <a:t>Hebrews 10:10</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dirty="0" smtClean="0">
                <a:solidFill>
                  <a:schemeClr val="bg1"/>
                </a:solidFill>
              </a:rPr>
              <a:t>By the which will we are sanctified through the offering of the body of Jesus Christ once for all.</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5812"/>
            <a:ext cx="9143999" cy="877163"/>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5100" b="0"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rPr>
              <a:t>2. </a:t>
            </a:r>
            <a:r>
              <a:rPr lang="en-US" sz="5100" b="0" spc="-150" dirty="0" smtClean="0">
                <a:ln>
                  <a:solidFill>
                    <a:schemeClr val="tx1"/>
                  </a:solidFill>
                </a:ln>
                <a:solidFill>
                  <a:srgbClr val="FFFF00"/>
                </a:solidFill>
                <a:effectLst>
                  <a:outerShdw blurRad="50800" dist="50800" dir="5400000" algn="ctr" rotWithShape="0">
                    <a:schemeClr val="tx1"/>
                  </a:outerShdw>
                </a:effectLst>
                <a:latin typeface="Requiem" pitchFamily="2" charset="0"/>
                <a:ea typeface="Verdana" pitchFamily="34" charset="0"/>
                <a:cs typeface="ZWAdobeF" pitchFamily="2" charset="0"/>
              </a:rPr>
              <a:t>HE SANCTIFIED BELIEVERS</a:t>
            </a:r>
          </a:p>
        </p:txBody>
      </p:sp>
      <p:sp>
        <p:nvSpPr>
          <p:cNvPr id="3" name="Rectangle 2"/>
          <p:cNvSpPr>
            <a:spLocks noChangeArrowheads="1"/>
          </p:cNvSpPr>
          <p:nvPr/>
        </p:nvSpPr>
        <p:spPr bwMode="auto">
          <a:xfrm>
            <a:off x="190500" y="3124222"/>
            <a:ext cx="8763000" cy="2645229"/>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4" name="Text Box 3"/>
          <p:cNvSpPr txBox="1">
            <a:spLocks noChangeArrowheads="1"/>
          </p:cNvSpPr>
          <p:nvPr/>
        </p:nvSpPr>
        <p:spPr bwMode="auto">
          <a:xfrm>
            <a:off x="266700" y="3169564"/>
            <a:ext cx="8610600" cy="2554545"/>
          </a:xfrm>
          <a:prstGeom prst="rect">
            <a:avLst/>
          </a:prstGeom>
          <a:noFill/>
          <a:ln w="9525">
            <a:noFill/>
            <a:miter lim="800000"/>
            <a:headEnd/>
            <a:tailEnd/>
          </a:ln>
          <a:effectLst/>
        </p:spPr>
        <p:txBody>
          <a:bodyPr wrap="square">
            <a:spAutoFit/>
          </a:bodyPr>
          <a:lstStyle/>
          <a:p>
            <a:r>
              <a:rPr lang="en-US" dirty="0" smtClean="0">
                <a:solidFill>
                  <a:schemeClr val="folHlink"/>
                </a:solidFill>
                <a:effectLst>
                  <a:outerShdw blurRad="50800" dist="76200" dir="5400000" algn="ctr" rotWithShape="0">
                    <a:schemeClr val="tx1"/>
                  </a:outerShdw>
                </a:effectLst>
              </a:rPr>
              <a:t>Hebrews 10:19-23</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baseline="30000" dirty="0" smtClean="0">
                <a:solidFill>
                  <a:srgbClr val="99CC00"/>
                </a:solidFill>
              </a:rPr>
              <a:t>19</a:t>
            </a:r>
            <a:r>
              <a:rPr lang="en-US" dirty="0" smtClean="0">
                <a:solidFill>
                  <a:schemeClr val="bg1"/>
                </a:solidFill>
              </a:rPr>
              <a:t>Having therefore, brethren, boldness to enter into the holiest by the blood of Jesus, </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5812"/>
            <a:ext cx="9143999" cy="877163"/>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5100" b="0"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rPr>
              <a:t>2. </a:t>
            </a:r>
            <a:r>
              <a:rPr lang="en-US" sz="5100" b="0" spc="-150" dirty="0" smtClean="0">
                <a:ln>
                  <a:solidFill>
                    <a:schemeClr val="tx1"/>
                  </a:solidFill>
                </a:ln>
                <a:solidFill>
                  <a:srgbClr val="FFFF00"/>
                </a:solidFill>
                <a:effectLst>
                  <a:outerShdw blurRad="50800" dist="50800" dir="5400000" algn="ctr" rotWithShape="0">
                    <a:schemeClr val="tx1"/>
                  </a:outerShdw>
                </a:effectLst>
                <a:latin typeface="Requiem" pitchFamily="2" charset="0"/>
                <a:ea typeface="Verdana" pitchFamily="34" charset="0"/>
                <a:cs typeface="ZWAdobeF" pitchFamily="2" charset="0"/>
              </a:rPr>
              <a:t>HE SANCTIFIED BELIEVERS</a:t>
            </a:r>
          </a:p>
        </p:txBody>
      </p:sp>
      <p:sp>
        <p:nvSpPr>
          <p:cNvPr id="3" name="Rectangle 2"/>
          <p:cNvSpPr>
            <a:spLocks noChangeArrowheads="1"/>
          </p:cNvSpPr>
          <p:nvPr/>
        </p:nvSpPr>
        <p:spPr bwMode="auto">
          <a:xfrm>
            <a:off x="190500" y="2808528"/>
            <a:ext cx="8763000" cy="3853529"/>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4" name="Text Box 3"/>
          <p:cNvSpPr txBox="1">
            <a:spLocks noChangeArrowheads="1"/>
          </p:cNvSpPr>
          <p:nvPr/>
        </p:nvSpPr>
        <p:spPr bwMode="auto">
          <a:xfrm>
            <a:off x="266700" y="2842466"/>
            <a:ext cx="8610600" cy="3785652"/>
          </a:xfrm>
          <a:prstGeom prst="rect">
            <a:avLst/>
          </a:prstGeom>
          <a:noFill/>
          <a:ln w="9525">
            <a:noFill/>
            <a:miter lim="800000"/>
            <a:headEnd/>
            <a:tailEnd/>
          </a:ln>
          <a:effectLst/>
        </p:spPr>
        <p:txBody>
          <a:bodyPr wrap="square">
            <a:spAutoFit/>
          </a:bodyPr>
          <a:lstStyle/>
          <a:p>
            <a:r>
              <a:rPr lang="en-US" dirty="0" smtClean="0">
                <a:solidFill>
                  <a:schemeClr val="folHlink"/>
                </a:solidFill>
                <a:effectLst>
                  <a:outerShdw blurRad="50800" dist="76200" dir="5400000" algn="ctr" rotWithShape="0">
                    <a:schemeClr val="tx1"/>
                  </a:outerShdw>
                </a:effectLst>
              </a:rPr>
              <a:t>Hebrews 10:19-23</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baseline="30000" dirty="0" smtClean="0">
                <a:solidFill>
                  <a:srgbClr val="99CC00"/>
                </a:solidFill>
              </a:rPr>
              <a:t>20</a:t>
            </a:r>
            <a:r>
              <a:rPr lang="en-US" dirty="0" smtClean="0">
                <a:solidFill>
                  <a:schemeClr val="bg1"/>
                </a:solidFill>
              </a:rPr>
              <a:t>By a new and living way, which he hath consecrated for us, through the veil, that is to say, his flesh;</a:t>
            </a:r>
            <a:br>
              <a:rPr lang="en-US" dirty="0" smtClean="0">
                <a:solidFill>
                  <a:schemeClr val="bg1"/>
                </a:solidFill>
              </a:rPr>
            </a:br>
            <a:r>
              <a:rPr lang="en-US" baseline="30000" dirty="0" smtClean="0">
                <a:solidFill>
                  <a:srgbClr val="99CC00"/>
                </a:solidFill>
              </a:rPr>
              <a:t>21</a:t>
            </a:r>
            <a:r>
              <a:rPr lang="en-US" dirty="0" smtClean="0">
                <a:solidFill>
                  <a:schemeClr val="bg1"/>
                </a:solidFill>
              </a:rPr>
              <a:t>And having an high priest over the house of God; </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5812"/>
            <a:ext cx="9143999" cy="877163"/>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5100" b="0"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rPr>
              <a:t>2. </a:t>
            </a:r>
            <a:r>
              <a:rPr lang="en-US" sz="5100" b="0" spc="-150" dirty="0" smtClean="0">
                <a:ln>
                  <a:solidFill>
                    <a:schemeClr val="tx1"/>
                  </a:solidFill>
                </a:ln>
                <a:solidFill>
                  <a:srgbClr val="FFFF00"/>
                </a:solidFill>
                <a:effectLst>
                  <a:outerShdw blurRad="50800" dist="50800" dir="5400000" algn="ctr" rotWithShape="0">
                    <a:schemeClr val="tx1"/>
                  </a:outerShdw>
                </a:effectLst>
                <a:latin typeface="Requiem" pitchFamily="2" charset="0"/>
                <a:ea typeface="Verdana" pitchFamily="34" charset="0"/>
                <a:cs typeface="ZWAdobeF" pitchFamily="2" charset="0"/>
              </a:rPr>
              <a:t>HE SANCTIFIED BELIEVERS</a:t>
            </a:r>
          </a:p>
        </p:txBody>
      </p:sp>
      <p:sp>
        <p:nvSpPr>
          <p:cNvPr id="3" name="Rectangle 2"/>
          <p:cNvSpPr>
            <a:spLocks noChangeArrowheads="1"/>
          </p:cNvSpPr>
          <p:nvPr/>
        </p:nvSpPr>
        <p:spPr bwMode="auto">
          <a:xfrm>
            <a:off x="190500" y="2743212"/>
            <a:ext cx="8763000" cy="3842646"/>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4" name="Text Box 3"/>
          <p:cNvSpPr txBox="1">
            <a:spLocks noChangeArrowheads="1"/>
          </p:cNvSpPr>
          <p:nvPr/>
        </p:nvSpPr>
        <p:spPr bwMode="auto">
          <a:xfrm>
            <a:off x="266700" y="2788554"/>
            <a:ext cx="8610600" cy="3785652"/>
          </a:xfrm>
          <a:prstGeom prst="rect">
            <a:avLst/>
          </a:prstGeom>
          <a:noFill/>
          <a:ln w="9525">
            <a:noFill/>
            <a:miter lim="800000"/>
            <a:headEnd/>
            <a:tailEnd/>
          </a:ln>
          <a:effectLst/>
        </p:spPr>
        <p:txBody>
          <a:bodyPr wrap="square">
            <a:spAutoFit/>
          </a:bodyPr>
          <a:lstStyle/>
          <a:p>
            <a:r>
              <a:rPr lang="en-US" dirty="0" smtClean="0">
                <a:solidFill>
                  <a:schemeClr val="folHlink"/>
                </a:solidFill>
                <a:effectLst>
                  <a:outerShdw blurRad="50800" dist="76200" dir="5400000" algn="ctr" rotWithShape="0">
                    <a:schemeClr val="tx1"/>
                  </a:outerShdw>
                </a:effectLst>
              </a:rPr>
              <a:t>Hebrews 10:19-23</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baseline="30000" dirty="0" smtClean="0">
                <a:solidFill>
                  <a:srgbClr val="99CC00"/>
                </a:solidFill>
              </a:rPr>
              <a:t>22</a:t>
            </a:r>
            <a:r>
              <a:rPr lang="en-US" dirty="0" smtClean="0">
                <a:solidFill>
                  <a:schemeClr val="bg1"/>
                </a:solidFill>
              </a:rPr>
              <a:t>Let us draw near with a true heart in full assurance of faith, having our hearts sprinkled from an evil conscience, and our bodies washed with pure water. </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41515" y="1305342"/>
            <a:ext cx="8860971" cy="4247317"/>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7200" b="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t>Other Religions Base Their Significance On The Teachings Of Their Founders</a:t>
            </a:r>
            <a:endParaRPr lang="en-US" sz="7200" b="0" dirty="0" smtClean="0">
              <a:ln>
                <a:solidFill>
                  <a:schemeClr val="tx1"/>
                </a:solidFill>
              </a:ln>
              <a:solidFill>
                <a:srgbClr val="66FFFF"/>
              </a:solidFill>
              <a:effectLst>
                <a:outerShdw blurRad="50800" dist="50800" dir="5400000" algn="ctr" rotWithShape="0">
                  <a:schemeClr val="tx1"/>
                </a:outerShdw>
              </a:effectLst>
              <a:latin typeface="Antique Olive" pitchFamily="34" charset="0"/>
              <a:ea typeface="Verdana" pitchFamily="34" charset="0"/>
              <a:cs typeface="ZWAdobeF" pitchFamily="2" charset="0"/>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5812"/>
            <a:ext cx="9143999" cy="877163"/>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5100" b="0"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rPr>
              <a:t>2. </a:t>
            </a:r>
            <a:r>
              <a:rPr lang="en-US" sz="5100" b="0" spc="-150" dirty="0" smtClean="0">
                <a:ln>
                  <a:solidFill>
                    <a:schemeClr val="tx1"/>
                  </a:solidFill>
                </a:ln>
                <a:solidFill>
                  <a:srgbClr val="FFFF00"/>
                </a:solidFill>
                <a:effectLst>
                  <a:outerShdw blurRad="50800" dist="50800" dir="5400000" algn="ctr" rotWithShape="0">
                    <a:schemeClr val="tx1"/>
                  </a:outerShdw>
                </a:effectLst>
                <a:latin typeface="Requiem" pitchFamily="2" charset="0"/>
                <a:ea typeface="Verdana" pitchFamily="34" charset="0"/>
                <a:cs typeface="ZWAdobeF" pitchFamily="2" charset="0"/>
              </a:rPr>
              <a:t>HE SANCTIFIED BELIEVERS</a:t>
            </a:r>
          </a:p>
        </p:txBody>
      </p:sp>
      <p:sp>
        <p:nvSpPr>
          <p:cNvPr id="3" name="Rectangle 2"/>
          <p:cNvSpPr>
            <a:spLocks noChangeArrowheads="1"/>
          </p:cNvSpPr>
          <p:nvPr/>
        </p:nvSpPr>
        <p:spPr bwMode="auto">
          <a:xfrm>
            <a:off x="190500" y="3254854"/>
            <a:ext cx="8763000" cy="2645229"/>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4" name="Text Box 3"/>
          <p:cNvSpPr txBox="1">
            <a:spLocks noChangeArrowheads="1"/>
          </p:cNvSpPr>
          <p:nvPr/>
        </p:nvSpPr>
        <p:spPr bwMode="auto">
          <a:xfrm>
            <a:off x="266700" y="3300196"/>
            <a:ext cx="8610600" cy="2554545"/>
          </a:xfrm>
          <a:prstGeom prst="rect">
            <a:avLst/>
          </a:prstGeom>
          <a:noFill/>
          <a:ln w="9525">
            <a:noFill/>
            <a:miter lim="800000"/>
            <a:headEnd/>
            <a:tailEnd/>
          </a:ln>
          <a:effectLst/>
        </p:spPr>
        <p:txBody>
          <a:bodyPr wrap="square">
            <a:spAutoFit/>
          </a:bodyPr>
          <a:lstStyle/>
          <a:p>
            <a:r>
              <a:rPr lang="en-US" dirty="0" smtClean="0">
                <a:solidFill>
                  <a:schemeClr val="folHlink"/>
                </a:solidFill>
                <a:effectLst>
                  <a:outerShdw blurRad="50800" dist="76200" dir="5400000" algn="ctr" rotWithShape="0">
                    <a:schemeClr val="tx1"/>
                  </a:outerShdw>
                </a:effectLst>
              </a:rPr>
              <a:t>Hebrews 10:19-23</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baseline="30000" dirty="0" smtClean="0">
                <a:solidFill>
                  <a:srgbClr val="99CC00"/>
                </a:solidFill>
              </a:rPr>
              <a:t>23</a:t>
            </a:r>
            <a:r>
              <a:rPr lang="en-US" dirty="0" smtClean="0">
                <a:solidFill>
                  <a:schemeClr val="bg1"/>
                </a:solidFill>
              </a:rPr>
              <a:t>Let us hold fast the profession of our faith without wavering; (for he is faithful that promised;)</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5812"/>
            <a:ext cx="9143999" cy="877163"/>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5100" b="0"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rPr>
              <a:t>2. </a:t>
            </a:r>
            <a:r>
              <a:rPr lang="en-US" sz="5100" b="0" spc="-150" dirty="0" smtClean="0">
                <a:ln>
                  <a:solidFill>
                    <a:schemeClr val="tx1"/>
                  </a:solidFill>
                </a:ln>
                <a:solidFill>
                  <a:srgbClr val="FFFF00"/>
                </a:solidFill>
                <a:effectLst>
                  <a:outerShdw blurRad="50800" dist="50800" dir="5400000" algn="ctr" rotWithShape="0">
                    <a:schemeClr val="tx1"/>
                  </a:outerShdw>
                </a:effectLst>
                <a:latin typeface="Requiem" pitchFamily="2" charset="0"/>
                <a:ea typeface="Verdana" pitchFamily="34" charset="0"/>
                <a:cs typeface="ZWAdobeF" pitchFamily="2" charset="0"/>
              </a:rPr>
              <a:t>HE SANCTIFIED BELIEVERS</a:t>
            </a:r>
          </a:p>
        </p:txBody>
      </p:sp>
      <p:sp>
        <p:nvSpPr>
          <p:cNvPr id="3" name="Rectangle 2"/>
          <p:cNvSpPr>
            <a:spLocks noChangeArrowheads="1"/>
          </p:cNvSpPr>
          <p:nvPr/>
        </p:nvSpPr>
        <p:spPr bwMode="auto">
          <a:xfrm>
            <a:off x="190500" y="2242456"/>
            <a:ext cx="8763000" cy="4474030"/>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4" name="Text Box 3"/>
          <p:cNvSpPr txBox="1">
            <a:spLocks noChangeArrowheads="1"/>
          </p:cNvSpPr>
          <p:nvPr/>
        </p:nvSpPr>
        <p:spPr bwMode="auto">
          <a:xfrm>
            <a:off x="266700" y="2287798"/>
            <a:ext cx="8610600" cy="4401205"/>
          </a:xfrm>
          <a:prstGeom prst="rect">
            <a:avLst/>
          </a:prstGeom>
          <a:noFill/>
          <a:ln w="9525">
            <a:noFill/>
            <a:miter lim="800000"/>
            <a:headEnd/>
            <a:tailEnd/>
          </a:ln>
          <a:effectLst/>
        </p:spPr>
        <p:txBody>
          <a:bodyPr wrap="square">
            <a:spAutoFit/>
          </a:bodyPr>
          <a:lstStyle/>
          <a:p>
            <a:r>
              <a:rPr lang="en-US" dirty="0" smtClean="0">
                <a:solidFill>
                  <a:schemeClr val="folHlink"/>
                </a:solidFill>
                <a:effectLst>
                  <a:outerShdw blurRad="50800" dist="76200" dir="5400000" algn="ctr" rotWithShape="0">
                    <a:schemeClr val="tx1"/>
                  </a:outerShdw>
                </a:effectLst>
              </a:rPr>
              <a:t>Acts 26:18</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dirty="0" smtClean="0">
                <a:solidFill>
                  <a:schemeClr val="bg1"/>
                </a:solidFill>
              </a:rPr>
              <a:t>To open their eyes, and to turn them from darkness to light, and from the power of Satan unto God, that they may receive forgiveness of sins, and inheritance among them which are sanctified by faith that is in me.</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5812"/>
            <a:ext cx="9143999" cy="877163"/>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5100" b="0"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rPr>
              <a:t>2. </a:t>
            </a:r>
            <a:r>
              <a:rPr lang="en-US" sz="5100" b="0" spc="-150" dirty="0" smtClean="0">
                <a:ln>
                  <a:solidFill>
                    <a:schemeClr val="tx1"/>
                  </a:solidFill>
                </a:ln>
                <a:solidFill>
                  <a:srgbClr val="FFFF00"/>
                </a:solidFill>
                <a:effectLst>
                  <a:outerShdw blurRad="50800" dist="50800" dir="5400000" algn="ctr" rotWithShape="0">
                    <a:schemeClr val="tx1"/>
                  </a:outerShdw>
                </a:effectLst>
                <a:latin typeface="Requiem" pitchFamily="2" charset="0"/>
                <a:ea typeface="Verdana" pitchFamily="34" charset="0"/>
                <a:cs typeface="ZWAdobeF" pitchFamily="2" charset="0"/>
              </a:rPr>
              <a:t>HE SANCTIFIED BELIEVERS</a:t>
            </a:r>
          </a:p>
        </p:txBody>
      </p:sp>
      <p:sp>
        <p:nvSpPr>
          <p:cNvPr id="5" name="Text Box 2"/>
          <p:cNvSpPr txBox="1">
            <a:spLocks noChangeArrowheads="1"/>
          </p:cNvSpPr>
          <p:nvPr/>
        </p:nvSpPr>
        <p:spPr bwMode="auto">
          <a:xfrm>
            <a:off x="220717" y="2700197"/>
            <a:ext cx="8970949" cy="1015663"/>
          </a:xfrm>
          <a:prstGeom prst="rect">
            <a:avLst/>
          </a:prstGeom>
          <a:noFill/>
          <a:ln w="9525">
            <a:noFill/>
            <a:miter lim="800000"/>
            <a:headEnd/>
            <a:tailEnd/>
          </a:ln>
          <a:effectLst/>
        </p:spPr>
        <p:txBody>
          <a:bodyPr wrap="square">
            <a:spAutoFit/>
          </a:bodyPr>
          <a:lstStyle/>
          <a:p>
            <a:pPr>
              <a:spcAft>
                <a:spcPct val="40000"/>
              </a:spcAft>
              <a:buClr>
                <a:srgbClr val="FFFF99"/>
              </a:buClr>
            </a:pPr>
            <a:r>
              <a:rPr lang="en-US" sz="60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t>SANCTIFIED MEANS...</a:t>
            </a:r>
          </a:p>
        </p:txBody>
      </p:sp>
      <p:sp>
        <p:nvSpPr>
          <p:cNvPr id="6" name="Text Box 2"/>
          <p:cNvSpPr txBox="1">
            <a:spLocks noChangeArrowheads="1"/>
          </p:cNvSpPr>
          <p:nvPr/>
        </p:nvSpPr>
        <p:spPr bwMode="auto">
          <a:xfrm>
            <a:off x="336331" y="3719305"/>
            <a:ext cx="8807669" cy="2555892"/>
          </a:xfrm>
          <a:prstGeom prst="rect">
            <a:avLst/>
          </a:prstGeom>
          <a:noFill/>
          <a:ln w="9525">
            <a:noFill/>
            <a:miter lim="800000"/>
            <a:headEnd/>
            <a:tailEnd/>
          </a:ln>
          <a:effectLst/>
        </p:spPr>
        <p:txBody>
          <a:bodyPr wrap="square">
            <a:spAutoFit/>
          </a:bodyPr>
          <a:lstStyle/>
          <a:p>
            <a:pPr>
              <a:lnSpc>
                <a:spcPct val="75000"/>
              </a:lnSpc>
              <a:spcAft>
                <a:spcPts val="2400"/>
              </a:spcAft>
              <a:buClr>
                <a:srgbClr val="FFFF99"/>
              </a:buClr>
            </a:pPr>
            <a:r>
              <a:rPr lang="en-US"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rPr>
              <a:t>...I Have Been Set Apart For A</a:t>
            </a:r>
            <a:br>
              <a:rPr lang="en-US"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rPr>
            </a:br>
            <a:r>
              <a:rPr lang="en-US" sz="1000"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rPr>
              <a:t>     </a:t>
            </a:r>
            <a:r>
              <a:rPr lang="en-US"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rPr>
              <a:t>Sacred Purpose</a:t>
            </a:r>
          </a:p>
          <a:p>
            <a:pPr>
              <a:lnSpc>
                <a:spcPct val="75000"/>
              </a:lnSpc>
              <a:spcAft>
                <a:spcPts val="2400"/>
              </a:spcAft>
              <a:buClr>
                <a:srgbClr val="FFFF99"/>
              </a:buClr>
            </a:pPr>
            <a:r>
              <a:rPr lang="en-US" dirty="0" smtClean="0">
                <a:ln>
                  <a:solidFill>
                    <a:schemeClr val="tx1"/>
                  </a:solidFill>
                </a:ln>
                <a:solidFill>
                  <a:srgbClr val="66FFFF"/>
                </a:solidFill>
                <a:effectLst>
                  <a:outerShdw blurRad="50800" dist="50800" dir="5400000" algn="ctr" rotWithShape="0">
                    <a:schemeClr val="tx1"/>
                  </a:outerShdw>
                </a:effectLst>
                <a:latin typeface="Requiem" pitchFamily="2" charset="0"/>
                <a:ea typeface="Verdana" pitchFamily="34" charset="0"/>
                <a:cs typeface="ZWAdobeF" pitchFamily="2" charset="0"/>
              </a:rPr>
              <a:t>...I Have Been Positioned In Christ</a:t>
            </a:r>
          </a:p>
          <a:p>
            <a:pPr>
              <a:lnSpc>
                <a:spcPct val="75000"/>
              </a:lnSpc>
              <a:spcAft>
                <a:spcPts val="2400"/>
              </a:spcAft>
              <a:buClr>
                <a:srgbClr val="FFFF99"/>
              </a:buClr>
            </a:pPr>
            <a:r>
              <a:rPr lang="en-US"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rPr>
              <a:t>...I Am A Saint - </a:t>
            </a:r>
            <a:r>
              <a:rPr lang="en-US" sz="3200"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rPr>
              <a:t>Now That Is Power! </a:t>
            </a:r>
            <a:endParaRPr lang="en-US"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45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5" dur="50" accel="100000" fill="hold">
                                          <p:stCondLst>
                                            <p:cond delay="45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anim calcmode="lin" valueType="num">
                                      <p:cBhvr>
                                        <p:cTn id="2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2" dur="45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500"/>
                                        <p:tgtEl>
                                          <p:spTgt spid="6">
                                            <p:txEl>
                                              <p:pRg st="2" end="2"/>
                                            </p:txEl>
                                          </p:spTgt>
                                        </p:tgtEl>
                                      </p:cBhvr>
                                    </p:animEffect>
                                    <p:anim calcmode="lin" valueType="num">
                                      <p:cBhvr>
                                        <p:cTn id="2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45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31" dur="50" accel="100000" fill="hold">
                                          <p:stCondLst>
                                            <p:cond delay="45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CROSS - 01.jpg"/>
          <p:cNvPicPr>
            <a:picLocks noChangeAspect="1"/>
          </p:cNvPicPr>
          <p:nvPr/>
        </p:nvPicPr>
        <p:blipFill>
          <a:blip r:embed="rId4"/>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41515" y="1351508"/>
            <a:ext cx="8860971" cy="4154984"/>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8800" b="0" dirty="0" smtClean="0">
                <a:ln>
                  <a:solidFill>
                    <a:schemeClr val="tx1"/>
                  </a:solidFill>
                </a:ln>
                <a:solidFill>
                  <a:srgbClr val="66FFFF"/>
                </a:solidFill>
                <a:effectLst>
                  <a:glow rad="101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The Death</a:t>
            </a:r>
            <a:br>
              <a:rPr lang="en-US" sz="8800" b="0" dirty="0" smtClean="0">
                <a:ln>
                  <a:solidFill>
                    <a:schemeClr val="tx1"/>
                  </a:solidFill>
                </a:ln>
                <a:solidFill>
                  <a:srgbClr val="66FFFF"/>
                </a:solidFill>
                <a:effectLst>
                  <a:glow rad="101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br>
            <a:r>
              <a:rPr lang="en-US" sz="8800" b="0" dirty="0" smtClean="0">
                <a:ln>
                  <a:solidFill>
                    <a:schemeClr val="tx1"/>
                  </a:solidFill>
                </a:ln>
                <a:solidFill>
                  <a:srgbClr val="66FFFF"/>
                </a:solidFill>
                <a:effectLst>
                  <a:glow rad="101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Of Jesus On The Cross Is </a:t>
            </a:r>
            <a:r>
              <a:rPr lang="en-US" sz="8800" b="0" dirty="0" smtClean="0">
                <a:ln>
                  <a:solidFill>
                    <a:schemeClr val="tx1"/>
                  </a:solidFill>
                </a:ln>
                <a:solidFill>
                  <a:srgbClr val="FFFF99"/>
                </a:solidFill>
                <a:effectLst>
                  <a:glow rad="101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POWERFUL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27478"/>
            <a:ext cx="9143999" cy="1340688"/>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5400" b="0"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rPr>
              <a:t>3. </a:t>
            </a:r>
            <a:r>
              <a:rPr lang="en-US" sz="5400" b="0" spc="-150" dirty="0" smtClean="0">
                <a:ln>
                  <a:solidFill>
                    <a:schemeClr val="tx1"/>
                  </a:solidFill>
                </a:ln>
                <a:solidFill>
                  <a:srgbClr val="FFFF00"/>
                </a:solidFill>
                <a:effectLst>
                  <a:outerShdw blurRad="50800" dist="50800" dir="5400000" algn="ctr" rotWithShape="0">
                    <a:schemeClr val="tx1"/>
                  </a:outerShdw>
                </a:effectLst>
                <a:latin typeface="Requiem" pitchFamily="2" charset="0"/>
                <a:ea typeface="Verdana" pitchFamily="34" charset="0"/>
                <a:cs typeface="ZWAdobeF" pitchFamily="2" charset="0"/>
              </a:rPr>
              <a:t>HE DESTROYED DEATH AND THE devil</a:t>
            </a:r>
          </a:p>
        </p:txBody>
      </p:sp>
      <p:sp>
        <p:nvSpPr>
          <p:cNvPr id="3" name="Rectangle 2"/>
          <p:cNvSpPr>
            <a:spLocks noChangeArrowheads="1"/>
          </p:cNvSpPr>
          <p:nvPr/>
        </p:nvSpPr>
        <p:spPr bwMode="auto">
          <a:xfrm>
            <a:off x="190500" y="2275114"/>
            <a:ext cx="8763000" cy="4397829"/>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4" name="Text Box 3"/>
          <p:cNvSpPr txBox="1">
            <a:spLocks noChangeArrowheads="1"/>
          </p:cNvSpPr>
          <p:nvPr/>
        </p:nvSpPr>
        <p:spPr bwMode="auto">
          <a:xfrm>
            <a:off x="266700" y="2295226"/>
            <a:ext cx="8610600" cy="4401205"/>
          </a:xfrm>
          <a:prstGeom prst="rect">
            <a:avLst/>
          </a:prstGeom>
          <a:noFill/>
          <a:ln w="9525">
            <a:noFill/>
            <a:miter lim="800000"/>
            <a:headEnd/>
            <a:tailEnd/>
          </a:ln>
          <a:effectLst/>
        </p:spPr>
        <p:txBody>
          <a:bodyPr wrap="square">
            <a:spAutoFit/>
          </a:bodyPr>
          <a:lstStyle/>
          <a:p>
            <a:r>
              <a:rPr lang="en-US" dirty="0" smtClean="0">
                <a:solidFill>
                  <a:schemeClr val="folHlink"/>
                </a:solidFill>
                <a:effectLst>
                  <a:outerShdw blurRad="50800" dist="76200" dir="5400000" algn="ctr" rotWithShape="0">
                    <a:schemeClr val="tx1"/>
                  </a:outerShdw>
                </a:effectLst>
              </a:rPr>
              <a:t>Hebrews 2:14-15</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baseline="30000" dirty="0" smtClean="0">
                <a:solidFill>
                  <a:srgbClr val="99CC00"/>
                </a:solidFill>
              </a:rPr>
              <a:t>14</a:t>
            </a:r>
            <a:r>
              <a:rPr lang="en-US" dirty="0" smtClean="0">
                <a:solidFill>
                  <a:schemeClr val="bg1"/>
                </a:solidFill>
              </a:rPr>
              <a:t>Forasmuch then as the children are partakers of flesh and blood, he also himself likewise took part of the same; that through death he might destroy him that had the power of death, that is, the devil; </a:t>
            </a:r>
            <a:endParaRPr lang="en-US"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6*min(max(#ppt_w*#ppt_h,.3),1)-7.4)/-.7*#ppt_w"/>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6*min(max(#ppt_w*#ppt_h,.3),1)-7.4)/-.7*#ppt_h"/>
                                          </p:val>
                                        </p:tav>
                                        <p:tav tm="100000">
                                          <p:val>
                                            <p:strVal val="#ppt_h"/>
                                          </p:val>
                                        </p:tav>
                                      </p:tavLst>
                                    </p:anim>
                                    <p:anim calcmode="lin" valueType="num">
                                      <p:cBhvr>
                                        <p:cTn id="9" dur="1000" fill="hold"/>
                                        <p:tgtEl>
                                          <p:spTgt spid="2">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2">
                                            <p:txEl>
                                              <p:pRg st="0" end="0"/>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animBg="1"/>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27478"/>
            <a:ext cx="9143999" cy="1340688"/>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5400" b="0"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rPr>
              <a:t>3. </a:t>
            </a:r>
            <a:r>
              <a:rPr lang="en-US" sz="5400" b="0" spc="-150" dirty="0" smtClean="0">
                <a:ln>
                  <a:solidFill>
                    <a:schemeClr val="tx1"/>
                  </a:solidFill>
                </a:ln>
                <a:solidFill>
                  <a:srgbClr val="FFFF00"/>
                </a:solidFill>
                <a:effectLst>
                  <a:outerShdw blurRad="50800" dist="50800" dir="5400000" algn="ctr" rotWithShape="0">
                    <a:schemeClr val="tx1"/>
                  </a:outerShdw>
                </a:effectLst>
                <a:latin typeface="Requiem" pitchFamily="2" charset="0"/>
                <a:ea typeface="Verdana" pitchFamily="34" charset="0"/>
                <a:cs typeface="ZWAdobeF" pitchFamily="2" charset="0"/>
              </a:rPr>
              <a:t>HE DESTROYED DEATH AND THE devil</a:t>
            </a:r>
          </a:p>
        </p:txBody>
      </p:sp>
      <p:sp>
        <p:nvSpPr>
          <p:cNvPr id="3" name="Rectangle 2"/>
          <p:cNvSpPr>
            <a:spLocks noChangeArrowheads="1"/>
          </p:cNvSpPr>
          <p:nvPr/>
        </p:nvSpPr>
        <p:spPr bwMode="auto">
          <a:xfrm>
            <a:off x="190500" y="3156043"/>
            <a:ext cx="8763000" cy="2676027"/>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4" name="Text Box 3"/>
          <p:cNvSpPr txBox="1">
            <a:spLocks noChangeArrowheads="1"/>
          </p:cNvSpPr>
          <p:nvPr/>
        </p:nvSpPr>
        <p:spPr bwMode="auto">
          <a:xfrm>
            <a:off x="266700" y="3216784"/>
            <a:ext cx="8610600" cy="2554545"/>
          </a:xfrm>
          <a:prstGeom prst="rect">
            <a:avLst/>
          </a:prstGeom>
          <a:noFill/>
          <a:ln w="9525">
            <a:noFill/>
            <a:miter lim="800000"/>
            <a:headEnd/>
            <a:tailEnd/>
          </a:ln>
          <a:effectLst/>
        </p:spPr>
        <p:txBody>
          <a:bodyPr wrap="square">
            <a:spAutoFit/>
          </a:bodyPr>
          <a:lstStyle/>
          <a:p>
            <a:r>
              <a:rPr lang="en-US" dirty="0" smtClean="0">
                <a:solidFill>
                  <a:schemeClr val="folHlink"/>
                </a:solidFill>
                <a:effectLst>
                  <a:outerShdw blurRad="50800" dist="76200" dir="5400000" algn="ctr" rotWithShape="0">
                    <a:schemeClr val="tx1"/>
                  </a:outerShdw>
                </a:effectLst>
              </a:rPr>
              <a:t>Hebrews 2:14-15</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baseline="30000" dirty="0" smtClean="0">
                <a:solidFill>
                  <a:srgbClr val="99CC00"/>
                </a:solidFill>
              </a:rPr>
              <a:t>15</a:t>
            </a:r>
            <a:r>
              <a:rPr lang="en-US" dirty="0" smtClean="0">
                <a:solidFill>
                  <a:schemeClr val="bg1"/>
                </a:solidFill>
              </a:rPr>
              <a:t>And deliver them who through fear of death were all their lifetime subject to bondage.</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27478"/>
            <a:ext cx="9143999" cy="1340688"/>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5400" b="0"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rPr>
              <a:t>3. </a:t>
            </a:r>
            <a:r>
              <a:rPr lang="en-US" sz="5400" b="0" spc="-150" dirty="0" smtClean="0">
                <a:ln>
                  <a:solidFill>
                    <a:schemeClr val="tx1"/>
                  </a:solidFill>
                </a:ln>
                <a:solidFill>
                  <a:srgbClr val="FFFF00"/>
                </a:solidFill>
                <a:effectLst>
                  <a:outerShdw blurRad="50800" dist="50800" dir="5400000" algn="ctr" rotWithShape="0">
                    <a:schemeClr val="tx1"/>
                  </a:outerShdw>
                </a:effectLst>
                <a:latin typeface="Requiem" pitchFamily="2" charset="0"/>
                <a:ea typeface="Verdana" pitchFamily="34" charset="0"/>
                <a:cs typeface="ZWAdobeF" pitchFamily="2" charset="0"/>
              </a:rPr>
              <a:t>HE DESTROYED DEATH AND THE devil</a:t>
            </a:r>
          </a:p>
        </p:txBody>
      </p:sp>
      <p:sp>
        <p:nvSpPr>
          <p:cNvPr id="3" name="Rectangle 2"/>
          <p:cNvSpPr>
            <a:spLocks noChangeArrowheads="1"/>
          </p:cNvSpPr>
          <p:nvPr/>
        </p:nvSpPr>
        <p:spPr bwMode="auto">
          <a:xfrm>
            <a:off x="190500" y="1594903"/>
            <a:ext cx="8763000" cy="5106980"/>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4" name="Text Box 3"/>
          <p:cNvSpPr txBox="1">
            <a:spLocks noChangeArrowheads="1"/>
          </p:cNvSpPr>
          <p:nvPr/>
        </p:nvSpPr>
        <p:spPr bwMode="auto">
          <a:xfrm>
            <a:off x="266700" y="1644493"/>
            <a:ext cx="8610600" cy="5016758"/>
          </a:xfrm>
          <a:prstGeom prst="rect">
            <a:avLst/>
          </a:prstGeom>
          <a:noFill/>
          <a:ln w="9525">
            <a:noFill/>
            <a:miter lim="800000"/>
            <a:headEnd/>
            <a:tailEnd/>
          </a:ln>
          <a:effectLst/>
        </p:spPr>
        <p:txBody>
          <a:bodyPr wrap="square">
            <a:spAutoFit/>
          </a:bodyPr>
          <a:lstStyle/>
          <a:p>
            <a:r>
              <a:rPr lang="en-US" dirty="0" smtClean="0">
                <a:solidFill>
                  <a:schemeClr val="folHlink"/>
                </a:solidFill>
                <a:effectLst>
                  <a:outerShdw blurRad="50800" dist="76200" dir="5400000" algn="ctr" rotWithShape="0">
                    <a:schemeClr val="tx1"/>
                  </a:outerShdw>
                </a:effectLst>
              </a:rPr>
              <a:t>Colossians 2:14-15</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baseline="30000" dirty="0" smtClean="0">
                <a:solidFill>
                  <a:srgbClr val="99CC00"/>
                </a:solidFill>
              </a:rPr>
              <a:t>14</a:t>
            </a:r>
            <a:r>
              <a:rPr lang="en-US" dirty="0" smtClean="0">
                <a:solidFill>
                  <a:schemeClr val="bg1"/>
                </a:solidFill>
              </a:rPr>
              <a:t>Blotting out the handwriting of ordinances that was against us, which was contrary to us, and took it out of the way, nailing it to his cross; </a:t>
            </a:r>
          </a:p>
          <a:p>
            <a:r>
              <a:rPr lang="en-US" baseline="30000" dirty="0" smtClean="0">
                <a:solidFill>
                  <a:srgbClr val="99CC00"/>
                </a:solidFill>
              </a:rPr>
              <a:t>15</a:t>
            </a:r>
            <a:r>
              <a:rPr lang="en-US" dirty="0" smtClean="0">
                <a:solidFill>
                  <a:schemeClr val="bg1"/>
                </a:solidFill>
              </a:rPr>
              <a:t>And having spoiled principalities and powers, he made a </a:t>
            </a:r>
            <a:r>
              <a:rPr lang="en-US" dirty="0" err="1" smtClean="0">
                <a:solidFill>
                  <a:schemeClr val="bg1"/>
                </a:solidFill>
              </a:rPr>
              <a:t>shew</a:t>
            </a:r>
            <a:r>
              <a:rPr lang="en-US" dirty="0" smtClean="0">
                <a:solidFill>
                  <a:schemeClr val="bg1"/>
                </a:solidFill>
              </a:rPr>
              <a:t> of them openly, triumphing over them in it.</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27478"/>
            <a:ext cx="9143999" cy="1340688"/>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5400" b="0"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rPr>
              <a:t>3. </a:t>
            </a:r>
            <a:r>
              <a:rPr lang="en-US" sz="5400" b="0" spc="-150" dirty="0" smtClean="0">
                <a:ln>
                  <a:solidFill>
                    <a:schemeClr val="tx1"/>
                  </a:solidFill>
                </a:ln>
                <a:solidFill>
                  <a:srgbClr val="FFFF00"/>
                </a:solidFill>
                <a:effectLst>
                  <a:outerShdw blurRad="50800" dist="50800" dir="5400000" algn="ctr" rotWithShape="0">
                    <a:schemeClr val="tx1"/>
                  </a:outerShdw>
                </a:effectLst>
                <a:latin typeface="Requiem" pitchFamily="2" charset="0"/>
                <a:ea typeface="Verdana" pitchFamily="34" charset="0"/>
                <a:cs typeface="ZWAdobeF" pitchFamily="2" charset="0"/>
              </a:rPr>
              <a:t>HE DESTROYED DEATH AND THE devil</a:t>
            </a:r>
          </a:p>
        </p:txBody>
      </p:sp>
      <p:sp>
        <p:nvSpPr>
          <p:cNvPr id="3" name="Rectangle 2"/>
          <p:cNvSpPr>
            <a:spLocks noChangeArrowheads="1"/>
          </p:cNvSpPr>
          <p:nvPr/>
        </p:nvSpPr>
        <p:spPr bwMode="auto">
          <a:xfrm>
            <a:off x="190500" y="3412516"/>
            <a:ext cx="8763000" cy="2073879"/>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4" name="Text Box 3"/>
          <p:cNvSpPr txBox="1">
            <a:spLocks noChangeArrowheads="1"/>
          </p:cNvSpPr>
          <p:nvPr/>
        </p:nvSpPr>
        <p:spPr bwMode="auto">
          <a:xfrm>
            <a:off x="266700" y="3479959"/>
            <a:ext cx="8610600" cy="1938992"/>
          </a:xfrm>
          <a:prstGeom prst="rect">
            <a:avLst/>
          </a:prstGeom>
          <a:noFill/>
          <a:ln w="9525">
            <a:noFill/>
            <a:miter lim="800000"/>
            <a:headEnd/>
            <a:tailEnd/>
          </a:ln>
          <a:effectLst/>
        </p:spPr>
        <p:txBody>
          <a:bodyPr wrap="square">
            <a:spAutoFit/>
          </a:bodyPr>
          <a:lstStyle/>
          <a:p>
            <a:r>
              <a:rPr lang="en-US" dirty="0" smtClean="0">
                <a:solidFill>
                  <a:schemeClr val="folHlink"/>
                </a:solidFill>
                <a:effectLst>
                  <a:outerShdw blurRad="50800" dist="76200" dir="5400000" algn="ctr" rotWithShape="0">
                    <a:schemeClr val="tx1"/>
                  </a:outerShdw>
                </a:effectLst>
              </a:rPr>
              <a:t>1 Corinthians 15:22</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dirty="0" smtClean="0">
                <a:solidFill>
                  <a:schemeClr val="bg1"/>
                </a:solidFill>
              </a:rPr>
              <a:t>For as in Adam all die, even so in Christ shall all be made alive.</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27478"/>
            <a:ext cx="9143999" cy="1340688"/>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5400" b="0"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rPr>
              <a:t>3. </a:t>
            </a:r>
            <a:r>
              <a:rPr lang="en-US" sz="5400" b="0" spc="-150" dirty="0" smtClean="0">
                <a:ln>
                  <a:solidFill>
                    <a:schemeClr val="tx1"/>
                  </a:solidFill>
                </a:ln>
                <a:solidFill>
                  <a:srgbClr val="FFFF00"/>
                </a:solidFill>
                <a:effectLst>
                  <a:outerShdw blurRad="50800" dist="50800" dir="5400000" algn="ctr" rotWithShape="0">
                    <a:schemeClr val="tx1"/>
                  </a:outerShdw>
                </a:effectLst>
                <a:latin typeface="Requiem" pitchFamily="2" charset="0"/>
                <a:ea typeface="Verdana" pitchFamily="34" charset="0"/>
                <a:cs typeface="ZWAdobeF" pitchFamily="2" charset="0"/>
              </a:rPr>
              <a:t>HE DESTROYED DEATH AND THE devil</a:t>
            </a:r>
          </a:p>
        </p:txBody>
      </p:sp>
      <p:sp>
        <p:nvSpPr>
          <p:cNvPr id="3" name="Rectangle 2"/>
          <p:cNvSpPr>
            <a:spLocks noChangeArrowheads="1"/>
          </p:cNvSpPr>
          <p:nvPr/>
        </p:nvSpPr>
        <p:spPr bwMode="auto">
          <a:xfrm>
            <a:off x="190500" y="2721154"/>
            <a:ext cx="8763000" cy="3902670"/>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4" name="Text Box 3"/>
          <p:cNvSpPr txBox="1">
            <a:spLocks noChangeArrowheads="1"/>
          </p:cNvSpPr>
          <p:nvPr/>
        </p:nvSpPr>
        <p:spPr bwMode="auto">
          <a:xfrm>
            <a:off x="266700" y="2781895"/>
            <a:ext cx="8610600" cy="3785652"/>
          </a:xfrm>
          <a:prstGeom prst="rect">
            <a:avLst/>
          </a:prstGeom>
          <a:noFill/>
          <a:ln w="9525">
            <a:noFill/>
            <a:miter lim="800000"/>
            <a:headEnd/>
            <a:tailEnd/>
          </a:ln>
          <a:effectLst/>
        </p:spPr>
        <p:txBody>
          <a:bodyPr wrap="square">
            <a:spAutoFit/>
          </a:bodyPr>
          <a:lstStyle/>
          <a:p>
            <a:r>
              <a:rPr lang="en-US" dirty="0" smtClean="0">
                <a:solidFill>
                  <a:schemeClr val="folHlink"/>
                </a:solidFill>
                <a:effectLst>
                  <a:outerShdw blurRad="50800" dist="76200" dir="5400000" algn="ctr" rotWithShape="0">
                    <a:schemeClr val="tx1"/>
                  </a:outerShdw>
                </a:effectLst>
              </a:rPr>
              <a:t>Revelation 12:9-11</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baseline="30000" dirty="0" smtClean="0">
                <a:solidFill>
                  <a:srgbClr val="99CC00"/>
                </a:solidFill>
              </a:rPr>
              <a:t>9</a:t>
            </a:r>
            <a:r>
              <a:rPr lang="en-US" dirty="0" smtClean="0">
                <a:solidFill>
                  <a:schemeClr val="bg1"/>
                </a:solidFill>
              </a:rPr>
              <a:t>And the great dragon was cast out, that old serpent, called the Devil, and Satan, which </a:t>
            </a:r>
            <a:r>
              <a:rPr lang="en-US" dirty="0" err="1" smtClean="0">
                <a:solidFill>
                  <a:schemeClr val="bg1"/>
                </a:solidFill>
              </a:rPr>
              <a:t>deceiveth</a:t>
            </a:r>
            <a:r>
              <a:rPr lang="en-US" dirty="0" smtClean="0">
                <a:solidFill>
                  <a:schemeClr val="bg1"/>
                </a:solidFill>
              </a:rPr>
              <a:t> the whole world: he was cast out into the earth, and his angels were cast out with him. </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41515" y="1305342"/>
            <a:ext cx="8860971" cy="4247317"/>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7200" dirty="0" smtClean="0">
                <a:ln>
                  <a:solidFill>
                    <a:schemeClr val="tx1"/>
                  </a:solidFill>
                </a:ln>
                <a:solidFill>
                  <a:srgbClr val="66FFFF"/>
                </a:solidFill>
                <a:effectLst>
                  <a:outerShdw blurRad="50800" dist="50800" dir="5400000" algn="ctr" rotWithShape="0">
                    <a:schemeClr val="tx1"/>
                  </a:outerShdw>
                </a:effectLst>
                <a:latin typeface="Antique Olive" pitchFamily="34" charset="0"/>
                <a:ea typeface="Verdana" pitchFamily="34" charset="0"/>
                <a:cs typeface="ZWAdobeF" pitchFamily="2" charset="0"/>
              </a:rPr>
              <a:t>Christianity’s Significance Is Based On The DEATH Of It’s Founder</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27478"/>
            <a:ext cx="9143999" cy="1340688"/>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5400" b="0"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rPr>
              <a:t>3. </a:t>
            </a:r>
            <a:r>
              <a:rPr lang="en-US" sz="5400" b="0" spc="-150" dirty="0" smtClean="0">
                <a:ln>
                  <a:solidFill>
                    <a:schemeClr val="tx1"/>
                  </a:solidFill>
                </a:ln>
                <a:solidFill>
                  <a:srgbClr val="FFFF00"/>
                </a:solidFill>
                <a:effectLst>
                  <a:outerShdw blurRad="50800" dist="50800" dir="5400000" algn="ctr" rotWithShape="0">
                    <a:schemeClr val="tx1"/>
                  </a:outerShdw>
                </a:effectLst>
                <a:latin typeface="Requiem" pitchFamily="2" charset="0"/>
                <a:ea typeface="Verdana" pitchFamily="34" charset="0"/>
                <a:cs typeface="ZWAdobeF" pitchFamily="2" charset="0"/>
              </a:rPr>
              <a:t>HE DESTROYED DEATH AND THE devil</a:t>
            </a:r>
          </a:p>
        </p:txBody>
      </p:sp>
      <p:sp>
        <p:nvSpPr>
          <p:cNvPr id="3" name="Rectangle 2"/>
          <p:cNvSpPr>
            <a:spLocks noChangeArrowheads="1"/>
          </p:cNvSpPr>
          <p:nvPr/>
        </p:nvSpPr>
        <p:spPr bwMode="auto">
          <a:xfrm>
            <a:off x="190500" y="2107580"/>
            <a:ext cx="8763000" cy="4650058"/>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4" name="Text Box 3"/>
          <p:cNvSpPr txBox="1">
            <a:spLocks noChangeArrowheads="1"/>
          </p:cNvSpPr>
          <p:nvPr/>
        </p:nvSpPr>
        <p:spPr bwMode="auto">
          <a:xfrm>
            <a:off x="266700" y="2190892"/>
            <a:ext cx="8610600" cy="4539704"/>
          </a:xfrm>
          <a:prstGeom prst="rect">
            <a:avLst/>
          </a:prstGeom>
          <a:noFill/>
          <a:ln w="9525">
            <a:noFill/>
            <a:miter lim="800000"/>
            <a:headEnd/>
            <a:tailEnd/>
          </a:ln>
          <a:effectLst/>
        </p:spPr>
        <p:txBody>
          <a:bodyPr wrap="square">
            <a:spAutoFit/>
          </a:bodyPr>
          <a:lstStyle/>
          <a:p>
            <a:pPr>
              <a:lnSpc>
                <a:spcPct val="90000"/>
              </a:lnSpc>
            </a:pPr>
            <a:r>
              <a:rPr lang="en-US" dirty="0" smtClean="0">
                <a:solidFill>
                  <a:schemeClr val="folHlink"/>
                </a:solidFill>
                <a:effectLst>
                  <a:outerShdw blurRad="50800" dist="76200" dir="5400000" algn="ctr" rotWithShape="0">
                    <a:schemeClr val="tx1"/>
                  </a:outerShdw>
                </a:effectLst>
              </a:rPr>
              <a:t>Revelation 12:9-11</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baseline="30000" dirty="0" smtClean="0">
                <a:solidFill>
                  <a:srgbClr val="99CC00"/>
                </a:solidFill>
              </a:rPr>
              <a:t>10</a:t>
            </a:r>
            <a:r>
              <a:rPr lang="en-US" dirty="0" smtClean="0">
                <a:solidFill>
                  <a:schemeClr val="bg1"/>
                </a:solidFill>
              </a:rPr>
              <a:t>And I heard a loud voice saying in heaven, Now is come salvation, and strength, and the kingdom of our God, and the power of his Christ: for the accuser of our brethren is cast down, which accused them before our God day and night. </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27478"/>
            <a:ext cx="9143999" cy="1340688"/>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5400" b="0"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rPr>
              <a:t>3. </a:t>
            </a:r>
            <a:r>
              <a:rPr lang="en-US" sz="5400" b="0" spc="-150" dirty="0" smtClean="0">
                <a:ln>
                  <a:solidFill>
                    <a:schemeClr val="tx1"/>
                  </a:solidFill>
                </a:ln>
                <a:solidFill>
                  <a:srgbClr val="FFFF00"/>
                </a:solidFill>
                <a:effectLst>
                  <a:outerShdw blurRad="50800" dist="50800" dir="5400000" algn="ctr" rotWithShape="0">
                    <a:schemeClr val="tx1"/>
                  </a:outerShdw>
                </a:effectLst>
                <a:latin typeface="Requiem" pitchFamily="2" charset="0"/>
                <a:ea typeface="Verdana" pitchFamily="34" charset="0"/>
                <a:cs typeface="ZWAdobeF" pitchFamily="2" charset="0"/>
              </a:rPr>
              <a:t>HE DESTROYED DEATH AND THE devil</a:t>
            </a:r>
          </a:p>
        </p:txBody>
      </p:sp>
      <p:sp>
        <p:nvSpPr>
          <p:cNvPr id="3" name="Rectangle 2"/>
          <p:cNvSpPr>
            <a:spLocks noChangeArrowheads="1"/>
          </p:cNvSpPr>
          <p:nvPr/>
        </p:nvSpPr>
        <p:spPr bwMode="auto">
          <a:xfrm>
            <a:off x="190500" y="2933023"/>
            <a:ext cx="8763000" cy="3278202"/>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4" name="Text Box 3"/>
          <p:cNvSpPr txBox="1">
            <a:spLocks noChangeArrowheads="1"/>
          </p:cNvSpPr>
          <p:nvPr/>
        </p:nvSpPr>
        <p:spPr bwMode="auto">
          <a:xfrm>
            <a:off x="266700" y="2993764"/>
            <a:ext cx="8610600" cy="3170099"/>
          </a:xfrm>
          <a:prstGeom prst="rect">
            <a:avLst/>
          </a:prstGeom>
          <a:noFill/>
          <a:ln w="9525">
            <a:noFill/>
            <a:miter lim="800000"/>
            <a:headEnd/>
            <a:tailEnd/>
          </a:ln>
          <a:effectLst/>
        </p:spPr>
        <p:txBody>
          <a:bodyPr wrap="square">
            <a:spAutoFit/>
          </a:bodyPr>
          <a:lstStyle/>
          <a:p>
            <a:r>
              <a:rPr lang="en-US" dirty="0" smtClean="0">
                <a:solidFill>
                  <a:schemeClr val="folHlink"/>
                </a:solidFill>
                <a:effectLst>
                  <a:outerShdw blurRad="50800" dist="76200" dir="5400000" algn="ctr" rotWithShape="0">
                    <a:schemeClr val="tx1"/>
                  </a:outerShdw>
                </a:effectLst>
              </a:rPr>
              <a:t>Revelation 12:9-11</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baseline="30000" dirty="0" smtClean="0">
                <a:solidFill>
                  <a:srgbClr val="99CC00"/>
                </a:solidFill>
              </a:rPr>
              <a:t>11</a:t>
            </a:r>
            <a:r>
              <a:rPr lang="en-US" dirty="0" smtClean="0">
                <a:solidFill>
                  <a:schemeClr val="bg1"/>
                </a:solidFill>
              </a:rPr>
              <a:t>And they overcame him by the blood of the Lamb, and by the word of their testimony; and they loved not their lives unto the death.</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27478"/>
            <a:ext cx="9143999" cy="1340688"/>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5400" b="0"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rPr>
              <a:t>3. </a:t>
            </a:r>
            <a:r>
              <a:rPr lang="en-US" sz="5400" b="0" spc="-150" dirty="0" smtClean="0">
                <a:ln>
                  <a:solidFill>
                    <a:schemeClr val="tx1"/>
                  </a:solidFill>
                </a:ln>
                <a:solidFill>
                  <a:srgbClr val="FFFF00"/>
                </a:solidFill>
                <a:effectLst>
                  <a:outerShdw blurRad="50800" dist="50800" dir="5400000" algn="ctr" rotWithShape="0">
                    <a:schemeClr val="tx1"/>
                  </a:outerShdw>
                </a:effectLst>
                <a:latin typeface="Requiem" pitchFamily="2" charset="0"/>
                <a:ea typeface="Verdana" pitchFamily="34" charset="0"/>
                <a:cs typeface="ZWAdobeF" pitchFamily="2" charset="0"/>
              </a:rPr>
              <a:t>HE DESTROYED DEATH AND THE devil</a:t>
            </a:r>
          </a:p>
        </p:txBody>
      </p:sp>
      <p:sp>
        <p:nvSpPr>
          <p:cNvPr id="6" name="Text Box 2"/>
          <p:cNvSpPr txBox="1">
            <a:spLocks noChangeArrowheads="1"/>
          </p:cNvSpPr>
          <p:nvPr/>
        </p:nvSpPr>
        <p:spPr bwMode="auto">
          <a:xfrm>
            <a:off x="141515" y="3170067"/>
            <a:ext cx="8860971" cy="2062103"/>
          </a:xfrm>
          <a:prstGeom prst="rect">
            <a:avLst/>
          </a:prstGeom>
          <a:noFill/>
          <a:ln w="9525">
            <a:noFill/>
            <a:miter lim="800000"/>
            <a:headEnd/>
            <a:tailEnd/>
          </a:ln>
          <a:effectLst/>
        </p:spPr>
        <p:txBody>
          <a:bodyPr wrap="square">
            <a:spAutoFit/>
          </a:bodyPr>
          <a:lstStyle/>
          <a:p>
            <a:pPr algn="ctr">
              <a:lnSpc>
                <a:spcPct val="80000"/>
              </a:lnSpc>
              <a:spcAft>
                <a:spcPct val="40000"/>
              </a:spcAft>
              <a:buClr>
                <a:srgbClr val="FFFF99"/>
              </a:buClr>
            </a:pPr>
            <a:r>
              <a:rPr lang="en-US" sz="80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THE FEAR OF DEATH IS GONE!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27478"/>
            <a:ext cx="9143999" cy="1340688"/>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5400" b="0"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rPr>
              <a:t>3. </a:t>
            </a:r>
            <a:r>
              <a:rPr lang="en-US" sz="5400" b="0" spc="-150" dirty="0" smtClean="0">
                <a:ln>
                  <a:solidFill>
                    <a:schemeClr val="tx1"/>
                  </a:solidFill>
                </a:ln>
                <a:solidFill>
                  <a:srgbClr val="FFFF00"/>
                </a:solidFill>
                <a:effectLst>
                  <a:outerShdw blurRad="50800" dist="50800" dir="5400000" algn="ctr" rotWithShape="0">
                    <a:schemeClr val="tx1"/>
                  </a:outerShdw>
                </a:effectLst>
                <a:latin typeface="Requiem" pitchFamily="2" charset="0"/>
                <a:ea typeface="Verdana" pitchFamily="34" charset="0"/>
                <a:cs typeface="ZWAdobeF" pitchFamily="2" charset="0"/>
              </a:rPr>
              <a:t>HE DESTROYED DEATH AND THE devil</a:t>
            </a:r>
          </a:p>
        </p:txBody>
      </p:sp>
      <p:sp>
        <p:nvSpPr>
          <p:cNvPr id="6" name="Text Box 2"/>
          <p:cNvSpPr txBox="1">
            <a:spLocks noChangeArrowheads="1"/>
          </p:cNvSpPr>
          <p:nvPr/>
        </p:nvSpPr>
        <p:spPr bwMode="auto">
          <a:xfrm>
            <a:off x="141515" y="3147765"/>
            <a:ext cx="8860971" cy="3046988"/>
          </a:xfrm>
          <a:prstGeom prst="rect">
            <a:avLst/>
          </a:prstGeom>
          <a:noFill/>
          <a:ln w="9525">
            <a:noFill/>
            <a:miter lim="800000"/>
            <a:headEnd/>
            <a:tailEnd/>
          </a:ln>
          <a:effectLst/>
        </p:spPr>
        <p:txBody>
          <a:bodyPr wrap="square">
            <a:spAutoFit/>
          </a:bodyPr>
          <a:lstStyle/>
          <a:p>
            <a:pPr algn="ctr">
              <a:lnSpc>
                <a:spcPct val="80000"/>
              </a:lnSpc>
              <a:spcAft>
                <a:spcPct val="40000"/>
              </a:spcAft>
              <a:buClr>
                <a:srgbClr val="FFFF99"/>
              </a:buClr>
            </a:pPr>
            <a:r>
              <a:rPr lang="en-US" sz="8000" dirty="0" smtClean="0">
                <a:ln>
                  <a:solidFill>
                    <a:schemeClr val="tx1"/>
                  </a:solidFill>
                </a:ln>
                <a:solidFill>
                  <a:srgbClr val="99FFCC"/>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The devil</a:t>
            </a:r>
            <a:br>
              <a:rPr lang="en-US" sz="8000" dirty="0" smtClean="0">
                <a:ln>
                  <a:solidFill>
                    <a:schemeClr val="tx1"/>
                  </a:solidFill>
                </a:ln>
                <a:solidFill>
                  <a:srgbClr val="99FFCC"/>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br>
            <a:r>
              <a:rPr lang="en-US" sz="8000" dirty="0" err="1" smtClean="0">
                <a:ln>
                  <a:solidFill>
                    <a:schemeClr val="tx1"/>
                  </a:solidFill>
                </a:ln>
                <a:solidFill>
                  <a:srgbClr val="99FFCC"/>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Ain’t</a:t>
            </a:r>
            <a:r>
              <a:rPr lang="en-US" sz="8000" dirty="0" smtClean="0">
                <a:ln>
                  <a:solidFill>
                    <a:schemeClr val="tx1"/>
                  </a:solidFill>
                </a:ln>
                <a:solidFill>
                  <a:srgbClr val="99FFCC"/>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 My Daddy Any More!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27478"/>
            <a:ext cx="9143999" cy="1340688"/>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5400" b="0"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rPr>
              <a:t>3. </a:t>
            </a:r>
            <a:r>
              <a:rPr lang="en-US" sz="5400" b="0" spc="-150" dirty="0" smtClean="0">
                <a:ln>
                  <a:solidFill>
                    <a:schemeClr val="tx1"/>
                  </a:solidFill>
                </a:ln>
                <a:solidFill>
                  <a:srgbClr val="FFFF00"/>
                </a:solidFill>
                <a:effectLst>
                  <a:outerShdw blurRad="50800" dist="50800" dir="5400000" algn="ctr" rotWithShape="0">
                    <a:schemeClr val="tx1"/>
                  </a:outerShdw>
                </a:effectLst>
                <a:latin typeface="Requiem" pitchFamily="2" charset="0"/>
                <a:ea typeface="Verdana" pitchFamily="34" charset="0"/>
                <a:cs typeface="ZWAdobeF" pitchFamily="2" charset="0"/>
              </a:rPr>
              <a:t>HE DESTROYED DEATH AND THE devil</a:t>
            </a:r>
          </a:p>
        </p:txBody>
      </p:sp>
      <p:sp>
        <p:nvSpPr>
          <p:cNvPr id="4" name="Text Box 2"/>
          <p:cNvSpPr txBox="1">
            <a:spLocks noChangeArrowheads="1"/>
          </p:cNvSpPr>
          <p:nvPr/>
        </p:nvSpPr>
        <p:spPr bwMode="auto">
          <a:xfrm>
            <a:off x="141515" y="2803375"/>
            <a:ext cx="8860971" cy="3788345"/>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8000" b="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The Death</a:t>
            </a:r>
            <a:br>
              <a:rPr lang="en-US" sz="8000" b="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br>
            <a:r>
              <a:rPr lang="en-US" sz="8000" b="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Of Jesus Destroyed That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27478"/>
            <a:ext cx="9143999" cy="1340688"/>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5400" b="0" dirty="0" smtClean="0">
                <a:ln>
                  <a:solidFill>
                    <a:schemeClr val="tx1"/>
                  </a:solidFill>
                </a:ln>
                <a:solidFill>
                  <a:srgbClr val="FFFF99"/>
                </a:solidFill>
                <a:effectLst>
                  <a:outerShdw blurRad="50800" dist="50800" dir="5400000" algn="ctr" rotWithShape="0">
                    <a:schemeClr val="tx1"/>
                  </a:outerShdw>
                </a:effectLst>
                <a:latin typeface="Requiem" pitchFamily="2" charset="0"/>
                <a:ea typeface="Verdana" pitchFamily="34" charset="0"/>
                <a:cs typeface="ZWAdobeF" pitchFamily="2" charset="0"/>
              </a:rPr>
              <a:t>3. </a:t>
            </a:r>
            <a:r>
              <a:rPr lang="en-US" sz="5400" b="0" spc="-150" dirty="0" smtClean="0">
                <a:ln>
                  <a:solidFill>
                    <a:schemeClr val="tx1"/>
                  </a:solidFill>
                </a:ln>
                <a:solidFill>
                  <a:srgbClr val="FFFF00"/>
                </a:solidFill>
                <a:effectLst>
                  <a:outerShdw blurRad="50800" dist="50800" dir="5400000" algn="ctr" rotWithShape="0">
                    <a:schemeClr val="tx1"/>
                  </a:outerShdw>
                </a:effectLst>
                <a:latin typeface="Requiem" pitchFamily="2" charset="0"/>
                <a:ea typeface="Verdana" pitchFamily="34" charset="0"/>
                <a:cs typeface="ZWAdobeF" pitchFamily="2" charset="0"/>
              </a:rPr>
              <a:t>HE DESTROYED DEATH AND THE devil</a:t>
            </a:r>
          </a:p>
        </p:txBody>
      </p:sp>
      <p:sp>
        <p:nvSpPr>
          <p:cNvPr id="4" name="Text Box 2"/>
          <p:cNvSpPr txBox="1">
            <a:spLocks noChangeArrowheads="1"/>
          </p:cNvSpPr>
          <p:nvPr/>
        </p:nvSpPr>
        <p:spPr bwMode="auto">
          <a:xfrm>
            <a:off x="141515" y="3383227"/>
            <a:ext cx="8860971" cy="2473626"/>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9600" b="0" dirty="0" smtClean="0">
                <a:ln>
                  <a:solidFill>
                    <a:schemeClr val="tx1"/>
                  </a:solidFill>
                </a:ln>
                <a:solidFill>
                  <a:srgbClr val="CCECFF"/>
                </a:solidFill>
                <a:effectLst>
                  <a:glow rad="101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NOW THAT IS </a:t>
            </a:r>
            <a:r>
              <a:rPr lang="en-US" sz="11000" b="0" dirty="0" smtClean="0">
                <a:ln>
                  <a:solidFill>
                    <a:schemeClr val="tx1"/>
                  </a:solidFill>
                </a:ln>
                <a:solidFill>
                  <a:srgbClr val="CCECFF"/>
                </a:solidFill>
                <a:effectLst>
                  <a:glow rad="101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POWERFUL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4*#ppt_w"/>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CROSS - 01.jpg"/>
          <p:cNvPicPr>
            <a:picLocks noChangeAspect="1"/>
          </p:cNvPicPr>
          <p:nvPr/>
        </p:nvPicPr>
        <p:blipFill>
          <a:blip r:embed="rId4"/>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41515" y="861756"/>
            <a:ext cx="8860971" cy="1323439"/>
          </a:xfrm>
          <a:prstGeom prst="rect">
            <a:avLst/>
          </a:prstGeom>
          <a:noFill/>
          <a:ln w="9525">
            <a:noFill/>
            <a:miter lim="800000"/>
            <a:headEnd/>
            <a:tailEnd/>
          </a:ln>
          <a:effectLst/>
        </p:spPr>
        <p:txBody>
          <a:bodyPr wrap="square">
            <a:spAutoFit/>
          </a:bodyPr>
          <a:lstStyle/>
          <a:p>
            <a:pPr algn="ctr">
              <a:lnSpc>
                <a:spcPct val="80000"/>
              </a:lnSpc>
              <a:spcAft>
                <a:spcPct val="40000"/>
              </a:spcAft>
              <a:buClr>
                <a:srgbClr val="FFFF99"/>
              </a:buClr>
            </a:pPr>
            <a:r>
              <a:rPr lang="en-US" sz="50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I HAVE BEEN EXEMPTED FROM THE SECOND DEATH</a:t>
            </a:r>
          </a:p>
        </p:txBody>
      </p:sp>
      <p:sp>
        <p:nvSpPr>
          <p:cNvPr id="4" name="Rectangle 3"/>
          <p:cNvSpPr>
            <a:spLocks noChangeArrowheads="1"/>
          </p:cNvSpPr>
          <p:nvPr/>
        </p:nvSpPr>
        <p:spPr bwMode="auto">
          <a:xfrm>
            <a:off x="190500" y="2565040"/>
            <a:ext cx="8763000" cy="3244757"/>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5" name="Text Box 3"/>
          <p:cNvSpPr txBox="1">
            <a:spLocks noChangeArrowheads="1"/>
          </p:cNvSpPr>
          <p:nvPr/>
        </p:nvSpPr>
        <p:spPr bwMode="auto">
          <a:xfrm>
            <a:off x="266700" y="2602369"/>
            <a:ext cx="8610600" cy="3170099"/>
          </a:xfrm>
          <a:prstGeom prst="rect">
            <a:avLst/>
          </a:prstGeom>
          <a:noFill/>
          <a:ln w="9525">
            <a:noFill/>
            <a:miter lim="800000"/>
            <a:headEnd/>
            <a:tailEnd/>
          </a:ln>
          <a:effectLst/>
        </p:spPr>
        <p:txBody>
          <a:bodyPr wrap="square">
            <a:spAutoFit/>
          </a:bodyPr>
          <a:lstStyle/>
          <a:p>
            <a:r>
              <a:rPr lang="en-US" dirty="0" smtClean="0">
                <a:solidFill>
                  <a:schemeClr val="folHlink"/>
                </a:solidFill>
                <a:effectLst>
                  <a:outerShdw blurRad="50800" dist="76200" dir="5400000" algn="ctr" rotWithShape="0">
                    <a:schemeClr val="tx1"/>
                  </a:outerShdw>
                </a:effectLst>
              </a:rPr>
              <a:t>Revelation 2:11</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dirty="0" smtClean="0">
                <a:solidFill>
                  <a:schemeClr val="bg1"/>
                </a:solidFill>
              </a:rPr>
              <a:t>He that hath an ear, let him hear what the Spirit </a:t>
            </a:r>
            <a:r>
              <a:rPr lang="en-US" dirty="0" err="1" smtClean="0">
                <a:solidFill>
                  <a:schemeClr val="bg1"/>
                </a:solidFill>
              </a:rPr>
              <a:t>saith</a:t>
            </a:r>
            <a:r>
              <a:rPr lang="en-US" dirty="0" smtClean="0">
                <a:solidFill>
                  <a:schemeClr val="bg1"/>
                </a:solidFill>
              </a:rPr>
              <a:t> unto the churches; He that </a:t>
            </a:r>
            <a:r>
              <a:rPr lang="en-US" dirty="0" err="1" smtClean="0">
                <a:solidFill>
                  <a:schemeClr val="bg1"/>
                </a:solidFill>
              </a:rPr>
              <a:t>overcometh</a:t>
            </a:r>
            <a:r>
              <a:rPr lang="en-US" dirty="0" smtClean="0">
                <a:solidFill>
                  <a:schemeClr val="bg1"/>
                </a:solidFill>
              </a:rPr>
              <a:t> shall not be hurt of the second death.</a:t>
            </a:r>
            <a:endParaRPr lang="en-US"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190500" y="2286772"/>
            <a:ext cx="8763000" cy="3885427"/>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3" name="Text Box 2"/>
          <p:cNvSpPr txBox="1">
            <a:spLocks noChangeArrowheads="1"/>
          </p:cNvSpPr>
          <p:nvPr/>
        </p:nvSpPr>
        <p:spPr bwMode="auto">
          <a:xfrm>
            <a:off x="141515" y="683626"/>
            <a:ext cx="8860971" cy="1421928"/>
          </a:xfrm>
          <a:prstGeom prst="rect">
            <a:avLst/>
          </a:prstGeom>
          <a:noFill/>
          <a:ln w="9525">
            <a:noFill/>
            <a:miter lim="800000"/>
            <a:headEnd/>
            <a:tailEnd/>
          </a:ln>
          <a:effectLst/>
        </p:spPr>
        <p:txBody>
          <a:bodyPr wrap="square">
            <a:spAutoFit/>
          </a:bodyPr>
          <a:lstStyle/>
          <a:p>
            <a:pPr algn="ctr">
              <a:lnSpc>
                <a:spcPct val="80000"/>
              </a:lnSpc>
              <a:spcAft>
                <a:spcPct val="40000"/>
              </a:spcAft>
              <a:buClr>
                <a:srgbClr val="FFFF99"/>
              </a:buClr>
            </a:pPr>
            <a:r>
              <a:rPr lang="en-US" sz="54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I HAVE BEEN GRANTED IMMORTALITY</a:t>
            </a:r>
          </a:p>
        </p:txBody>
      </p:sp>
      <p:sp>
        <p:nvSpPr>
          <p:cNvPr id="5" name="Text Box 3"/>
          <p:cNvSpPr txBox="1">
            <a:spLocks noChangeArrowheads="1"/>
          </p:cNvSpPr>
          <p:nvPr/>
        </p:nvSpPr>
        <p:spPr bwMode="auto">
          <a:xfrm>
            <a:off x="266700" y="2317936"/>
            <a:ext cx="8610600" cy="3785652"/>
          </a:xfrm>
          <a:prstGeom prst="rect">
            <a:avLst/>
          </a:prstGeom>
          <a:noFill/>
          <a:ln w="9525">
            <a:noFill/>
            <a:miter lim="800000"/>
            <a:headEnd/>
            <a:tailEnd/>
          </a:ln>
          <a:effectLst/>
        </p:spPr>
        <p:txBody>
          <a:bodyPr wrap="square">
            <a:spAutoFit/>
          </a:bodyPr>
          <a:lstStyle/>
          <a:p>
            <a:r>
              <a:rPr lang="en-US" dirty="0" smtClean="0">
                <a:solidFill>
                  <a:schemeClr val="folHlink"/>
                </a:solidFill>
                <a:effectLst>
                  <a:outerShdw blurRad="50800" dist="76200" dir="5400000" algn="ctr" rotWithShape="0">
                    <a:schemeClr val="tx1"/>
                  </a:outerShdw>
                </a:effectLst>
              </a:rPr>
              <a:t>2 Timothy 1:10</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dirty="0" smtClean="0">
                <a:solidFill>
                  <a:schemeClr val="bg1"/>
                </a:solidFill>
              </a:rPr>
              <a:t>But is now made manifest by the appearing of our </a:t>
            </a:r>
            <a:r>
              <a:rPr lang="en-US" dirty="0" err="1" smtClean="0">
                <a:solidFill>
                  <a:schemeClr val="bg1"/>
                </a:solidFill>
              </a:rPr>
              <a:t>Saviour</a:t>
            </a:r>
            <a:r>
              <a:rPr lang="en-US" dirty="0" smtClean="0">
                <a:solidFill>
                  <a:schemeClr val="bg1"/>
                </a:solidFill>
              </a:rPr>
              <a:t> Jesus Christ, who hath abolished death, and hath brought life and immortality to light through the gospel:</a:t>
            </a:r>
            <a:endParaRPr lang="en-US"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90500" y="2286773"/>
            <a:ext cx="8763000" cy="3297585"/>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5" name="Text Box 3"/>
          <p:cNvSpPr txBox="1">
            <a:spLocks noChangeArrowheads="1"/>
          </p:cNvSpPr>
          <p:nvPr/>
        </p:nvSpPr>
        <p:spPr bwMode="auto">
          <a:xfrm>
            <a:off x="266700" y="2339708"/>
            <a:ext cx="8610600" cy="3170099"/>
          </a:xfrm>
          <a:prstGeom prst="rect">
            <a:avLst/>
          </a:prstGeom>
          <a:noFill/>
          <a:ln w="9525">
            <a:noFill/>
            <a:miter lim="800000"/>
            <a:headEnd/>
            <a:tailEnd/>
          </a:ln>
          <a:effectLst/>
        </p:spPr>
        <p:txBody>
          <a:bodyPr wrap="square">
            <a:spAutoFit/>
          </a:bodyPr>
          <a:lstStyle/>
          <a:p>
            <a:r>
              <a:rPr lang="en-US" dirty="0" smtClean="0">
                <a:solidFill>
                  <a:schemeClr val="folHlink"/>
                </a:solidFill>
                <a:effectLst>
                  <a:outerShdw blurRad="50800" dist="76200" dir="5400000" algn="ctr" rotWithShape="0">
                    <a:schemeClr val="tx1"/>
                  </a:outerShdw>
                </a:effectLst>
              </a:rPr>
              <a:t>John 11:25-26</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baseline="30000" dirty="0" smtClean="0">
                <a:solidFill>
                  <a:srgbClr val="99CC00"/>
                </a:solidFill>
              </a:rPr>
              <a:t>25</a:t>
            </a:r>
            <a:r>
              <a:rPr lang="en-US" dirty="0" smtClean="0">
                <a:solidFill>
                  <a:schemeClr val="bg1"/>
                </a:solidFill>
              </a:rPr>
              <a:t>Jesus said unto her, I am the resurrection, and the life: he that believeth in me, though he were dead, yet shall he live:</a:t>
            </a:r>
          </a:p>
        </p:txBody>
      </p:sp>
      <p:sp>
        <p:nvSpPr>
          <p:cNvPr id="6" name="Text Box 2"/>
          <p:cNvSpPr txBox="1">
            <a:spLocks noChangeArrowheads="1"/>
          </p:cNvSpPr>
          <p:nvPr/>
        </p:nvSpPr>
        <p:spPr bwMode="auto">
          <a:xfrm>
            <a:off x="141515" y="683626"/>
            <a:ext cx="8860971" cy="1421928"/>
          </a:xfrm>
          <a:prstGeom prst="rect">
            <a:avLst/>
          </a:prstGeom>
          <a:noFill/>
          <a:ln w="9525">
            <a:noFill/>
            <a:miter lim="800000"/>
            <a:headEnd/>
            <a:tailEnd/>
          </a:ln>
          <a:effectLst/>
        </p:spPr>
        <p:txBody>
          <a:bodyPr wrap="square">
            <a:spAutoFit/>
          </a:bodyPr>
          <a:lstStyle/>
          <a:p>
            <a:pPr algn="ctr">
              <a:lnSpc>
                <a:spcPct val="80000"/>
              </a:lnSpc>
              <a:spcAft>
                <a:spcPct val="40000"/>
              </a:spcAft>
              <a:buClr>
                <a:srgbClr val="FFFF99"/>
              </a:buClr>
            </a:pPr>
            <a:r>
              <a:rPr lang="en-US" sz="54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I HAVE BEEN GRANTED IMMORTALITY</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41515" y="797511"/>
            <a:ext cx="8860971" cy="5262979"/>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5600" b="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t>Christianity Is Founded On The Love That God Has For Mankind And Is Expressed To Us In The </a:t>
            </a:r>
            <a:r>
              <a:rPr lang="en-US" sz="5600" b="0" dirty="0" err="1"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t>Substitutionary</a:t>
            </a:r>
            <a:r>
              <a:rPr lang="en-US" sz="5600" b="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t> Death Of His One And Only Son, Jesus Christ, Our Savior And Lord</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190500" y="2286774"/>
            <a:ext cx="8763000" cy="2644456"/>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5" name="Text Box 3"/>
          <p:cNvSpPr txBox="1">
            <a:spLocks noChangeArrowheads="1"/>
          </p:cNvSpPr>
          <p:nvPr/>
        </p:nvSpPr>
        <p:spPr bwMode="auto">
          <a:xfrm>
            <a:off x="266700" y="2339708"/>
            <a:ext cx="8610600" cy="2554545"/>
          </a:xfrm>
          <a:prstGeom prst="rect">
            <a:avLst/>
          </a:prstGeom>
          <a:noFill/>
          <a:ln w="9525">
            <a:noFill/>
            <a:miter lim="800000"/>
            <a:headEnd/>
            <a:tailEnd/>
          </a:ln>
          <a:effectLst/>
        </p:spPr>
        <p:txBody>
          <a:bodyPr wrap="square">
            <a:spAutoFit/>
          </a:bodyPr>
          <a:lstStyle/>
          <a:p>
            <a:r>
              <a:rPr lang="en-US" dirty="0" smtClean="0">
                <a:solidFill>
                  <a:schemeClr val="folHlink"/>
                </a:solidFill>
                <a:effectLst>
                  <a:outerShdw blurRad="50800" dist="76200" dir="5400000" algn="ctr" rotWithShape="0">
                    <a:schemeClr val="tx1"/>
                  </a:outerShdw>
                </a:effectLst>
              </a:rPr>
              <a:t>John 11:25-26</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baseline="30000" dirty="0" smtClean="0">
                <a:solidFill>
                  <a:srgbClr val="99CC00"/>
                </a:solidFill>
              </a:rPr>
              <a:t>26</a:t>
            </a:r>
            <a:r>
              <a:rPr lang="en-US" dirty="0" smtClean="0">
                <a:solidFill>
                  <a:schemeClr val="bg1"/>
                </a:solidFill>
              </a:rPr>
              <a:t>And whosoever </a:t>
            </a:r>
            <a:r>
              <a:rPr lang="en-US" dirty="0" err="1" smtClean="0">
                <a:solidFill>
                  <a:schemeClr val="bg1"/>
                </a:solidFill>
              </a:rPr>
              <a:t>liveth</a:t>
            </a:r>
            <a:r>
              <a:rPr lang="en-US" dirty="0" smtClean="0">
                <a:solidFill>
                  <a:schemeClr val="bg1"/>
                </a:solidFill>
              </a:rPr>
              <a:t> and believeth in me shall never die. </a:t>
            </a:r>
            <a:r>
              <a:rPr lang="en-US" dirty="0" err="1" smtClean="0">
                <a:solidFill>
                  <a:schemeClr val="bg1"/>
                </a:solidFill>
              </a:rPr>
              <a:t>Believest</a:t>
            </a:r>
            <a:r>
              <a:rPr lang="en-US" dirty="0" smtClean="0">
                <a:solidFill>
                  <a:schemeClr val="bg1"/>
                </a:solidFill>
              </a:rPr>
              <a:t> thou this?</a:t>
            </a:r>
          </a:p>
        </p:txBody>
      </p:sp>
      <p:sp>
        <p:nvSpPr>
          <p:cNvPr id="6" name="Text Box 2"/>
          <p:cNvSpPr txBox="1">
            <a:spLocks noChangeArrowheads="1"/>
          </p:cNvSpPr>
          <p:nvPr/>
        </p:nvSpPr>
        <p:spPr bwMode="auto">
          <a:xfrm>
            <a:off x="141515" y="683626"/>
            <a:ext cx="8860971" cy="1421928"/>
          </a:xfrm>
          <a:prstGeom prst="rect">
            <a:avLst/>
          </a:prstGeom>
          <a:noFill/>
          <a:ln w="9525">
            <a:noFill/>
            <a:miter lim="800000"/>
            <a:headEnd/>
            <a:tailEnd/>
          </a:ln>
          <a:effectLst/>
        </p:spPr>
        <p:txBody>
          <a:bodyPr wrap="square">
            <a:spAutoFit/>
          </a:bodyPr>
          <a:lstStyle/>
          <a:p>
            <a:pPr algn="ctr">
              <a:lnSpc>
                <a:spcPct val="80000"/>
              </a:lnSpc>
              <a:spcAft>
                <a:spcPct val="40000"/>
              </a:spcAft>
              <a:buClr>
                <a:srgbClr val="FFFF99"/>
              </a:buClr>
            </a:pPr>
            <a:r>
              <a:rPr lang="en-US" sz="54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I HAVE BEEN GRANTED IMMORTALITY</a:t>
            </a: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20717" y="751603"/>
            <a:ext cx="8970949" cy="1200329"/>
          </a:xfrm>
          <a:prstGeom prst="rect">
            <a:avLst/>
          </a:prstGeom>
          <a:noFill/>
          <a:ln w="9525">
            <a:noFill/>
            <a:miter lim="800000"/>
            <a:headEnd/>
            <a:tailEnd/>
          </a:ln>
          <a:effectLst/>
        </p:spPr>
        <p:txBody>
          <a:bodyPr wrap="square">
            <a:spAutoFit/>
          </a:bodyPr>
          <a:lstStyle/>
          <a:p>
            <a:pPr>
              <a:spcAft>
                <a:spcPct val="40000"/>
              </a:spcAft>
              <a:buClr>
                <a:srgbClr val="FFFF99"/>
              </a:buClr>
            </a:pPr>
            <a:r>
              <a:rPr lang="en-US" sz="7200" b="0" dirty="0" smtClean="0">
                <a:ln>
                  <a:solidFill>
                    <a:schemeClr val="tx1"/>
                  </a:solidFill>
                </a:ln>
                <a:solidFill>
                  <a:srgbClr val="FFFF99"/>
                </a:solidFill>
                <a:effectLst>
                  <a:glow rad="101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IMMORTALITY IS...</a:t>
            </a:r>
          </a:p>
        </p:txBody>
      </p:sp>
      <p:sp>
        <p:nvSpPr>
          <p:cNvPr id="3" name="Text Box 2"/>
          <p:cNvSpPr txBox="1">
            <a:spLocks noChangeArrowheads="1"/>
          </p:cNvSpPr>
          <p:nvPr/>
        </p:nvSpPr>
        <p:spPr bwMode="auto">
          <a:xfrm>
            <a:off x="336331" y="2033035"/>
            <a:ext cx="8807669" cy="4170372"/>
          </a:xfrm>
          <a:prstGeom prst="rect">
            <a:avLst/>
          </a:prstGeom>
          <a:noFill/>
          <a:ln w="9525">
            <a:noFill/>
            <a:miter lim="800000"/>
            <a:headEnd/>
            <a:tailEnd/>
          </a:ln>
          <a:effectLst/>
        </p:spPr>
        <p:txBody>
          <a:bodyPr wrap="square">
            <a:spAutoFit/>
          </a:bodyPr>
          <a:lstStyle/>
          <a:p>
            <a:pPr>
              <a:lnSpc>
                <a:spcPct val="75000"/>
              </a:lnSpc>
              <a:spcAft>
                <a:spcPts val="2400"/>
              </a:spcAft>
              <a:buClr>
                <a:srgbClr val="FFFF99"/>
              </a:buClr>
            </a:pPr>
            <a:r>
              <a:rPr lang="en-US" sz="36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...Deathlessness To The Whole</a:t>
            </a:r>
            <a:br>
              <a:rPr lang="en-US" sz="36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br>
            <a:r>
              <a:rPr lang="en-US" sz="10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           </a:t>
            </a:r>
            <a:r>
              <a:rPr lang="en-US" sz="36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Person</a:t>
            </a:r>
          </a:p>
          <a:p>
            <a:pPr>
              <a:lnSpc>
                <a:spcPct val="75000"/>
              </a:lnSpc>
              <a:spcAft>
                <a:spcPts val="2400"/>
              </a:spcAft>
              <a:buClr>
                <a:srgbClr val="FFFF99"/>
              </a:buClr>
            </a:pPr>
            <a:r>
              <a:rPr lang="en-US" sz="3600" dirty="0" smtClean="0">
                <a:ln>
                  <a:solidFill>
                    <a:schemeClr val="tx1"/>
                  </a:solidFill>
                </a:ln>
                <a:solidFill>
                  <a:srgbClr val="66FFFF"/>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...A State Of Deliverance And</a:t>
            </a:r>
            <a:br>
              <a:rPr lang="en-US" sz="3600" dirty="0" smtClean="0">
                <a:ln>
                  <a:solidFill>
                    <a:schemeClr val="tx1"/>
                  </a:solidFill>
                </a:ln>
                <a:solidFill>
                  <a:srgbClr val="66FFFF"/>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br>
            <a:r>
              <a:rPr lang="en-US" sz="3600" dirty="0" smtClean="0">
                <a:ln>
                  <a:solidFill>
                    <a:schemeClr val="tx1"/>
                  </a:solidFill>
                </a:ln>
                <a:solidFill>
                  <a:srgbClr val="66FFFF"/>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   Bliss Due To The Redemption</a:t>
            </a:r>
            <a:br>
              <a:rPr lang="en-US" sz="3600" dirty="0" smtClean="0">
                <a:ln>
                  <a:solidFill>
                    <a:schemeClr val="tx1"/>
                  </a:solidFill>
                </a:ln>
                <a:solidFill>
                  <a:srgbClr val="66FFFF"/>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br>
            <a:r>
              <a:rPr lang="en-US" sz="3600" dirty="0" smtClean="0">
                <a:ln>
                  <a:solidFill>
                    <a:schemeClr val="tx1"/>
                  </a:solidFill>
                </a:ln>
                <a:solidFill>
                  <a:srgbClr val="66FFFF"/>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   Of Jesus On The Cross</a:t>
            </a:r>
          </a:p>
          <a:p>
            <a:pPr>
              <a:lnSpc>
                <a:spcPct val="75000"/>
              </a:lnSpc>
              <a:spcAft>
                <a:spcPts val="2400"/>
              </a:spcAft>
              <a:buClr>
                <a:srgbClr val="FFFF99"/>
              </a:buClr>
            </a:pPr>
            <a:r>
              <a:rPr lang="en-US" sz="36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...The Possession Of A Glorified</a:t>
            </a:r>
            <a:br>
              <a:rPr lang="en-US" sz="36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br>
            <a:r>
              <a:rPr lang="en-US" sz="36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   Body One Day (Deathless,</a:t>
            </a:r>
            <a:br>
              <a:rPr lang="en-US" sz="36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br>
            <a:r>
              <a:rPr lang="en-US" sz="36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   Painless, Sinless)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2"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Scale>
                                      <p:cBhvr>
                                        <p:cTn id="18"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3">
                                            <p:txEl>
                                              <p:pRg st="0" end="0"/>
                                            </p:txEl>
                                          </p:spTgt>
                                        </p:tgtEl>
                                        <p:attrNameLst>
                                          <p:attrName>ppt_x</p:attrName>
                                          <p:attrName>ppt_y</p:attrName>
                                        </p:attrNameLst>
                                      </p:cBhvr>
                                    </p:animMotion>
                                    <p:animEffect transition="in" filter="fade">
                                      <p:cBhvr>
                                        <p:cTn id="20" dur="1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Scale>
                                      <p:cBhvr>
                                        <p:cTn id="25"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
                                            <p:txEl>
                                              <p:pRg st="1" end="1"/>
                                            </p:txEl>
                                          </p:spTgt>
                                        </p:tgtEl>
                                        <p:attrNameLst>
                                          <p:attrName>ppt_x</p:attrName>
                                          <p:attrName>ppt_y</p:attrName>
                                        </p:attrNameLst>
                                      </p:cBhvr>
                                    </p:animMotion>
                                    <p:animEffect transition="in" filter="fade">
                                      <p:cBhvr>
                                        <p:cTn id="27" dur="1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Scale>
                                      <p:cBhvr>
                                        <p:cTn id="32"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
                                            <p:txEl>
                                              <p:pRg st="2" end="2"/>
                                            </p:txEl>
                                          </p:spTgt>
                                        </p:tgtEl>
                                        <p:attrNameLst>
                                          <p:attrName>ppt_x</p:attrName>
                                          <p:attrName>ppt_y</p:attrName>
                                        </p:attrNameLst>
                                      </p:cBhvr>
                                    </p:animMotion>
                                    <p:animEffect transition="in" filter="fade">
                                      <p:cBhvr>
                                        <p:cTn id="3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41515" y="1165207"/>
            <a:ext cx="8860971" cy="4527586"/>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9600" b="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Spiritual Death Is A Separation From God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41515" y="1351508"/>
            <a:ext cx="8860971" cy="4154984"/>
          </a:xfrm>
          <a:prstGeom prst="rect">
            <a:avLst/>
          </a:prstGeom>
          <a:noFill/>
          <a:ln w="9525">
            <a:noFill/>
            <a:miter lim="800000"/>
            <a:headEnd/>
            <a:tailEnd/>
          </a:ln>
          <a:effectLst/>
        </p:spPr>
        <p:txBody>
          <a:bodyPr wrap="square">
            <a:spAutoFit/>
          </a:bodyPr>
          <a:lstStyle/>
          <a:p>
            <a:pPr algn="ctr">
              <a:lnSpc>
                <a:spcPct val="80000"/>
              </a:lnSpc>
              <a:spcAft>
                <a:spcPct val="40000"/>
              </a:spcAft>
              <a:buClr>
                <a:srgbClr val="FFFF99"/>
              </a:buClr>
            </a:pPr>
            <a:r>
              <a:rPr lang="en-US" sz="6600" dirty="0" smtClean="0">
                <a:ln>
                  <a:solidFill>
                    <a:schemeClr val="tx1"/>
                  </a:solidFill>
                </a:ln>
                <a:solidFill>
                  <a:srgbClr val="FFFF00"/>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The Lost Die Forever, But Never Die – They Are Never Totally Annihilated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865787"/>
            <a:ext cx="8763000" cy="5126426"/>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3" name="Text Box 3"/>
          <p:cNvSpPr txBox="1">
            <a:spLocks noChangeArrowheads="1"/>
          </p:cNvSpPr>
          <p:nvPr/>
        </p:nvSpPr>
        <p:spPr bwMode="auto">
          <a:xfrm>
            <a:off x="266700" y="920621"/>
            <a:ext cx="8610600" cy="5016758"/>
          </a:xfrm>
          <a:prstGeom prst="rect">
            <a:avLst/>
          </a:prstGeom>
          <a:noFill/>
          <a:ln w="9525">
            <a:noFill/>
            <a:miter lim="800000"/>
            <a:headEnd/>
            <a:tailEnd/>
          </a:ln>
          <a:effectLst/>
        </p:spPr>
        <p:txBody>
          <a:bodyPr wrap="square">
            <a:spAutoFit/>
          </a:bodyPr>
          <a:lstStyle/>
          <a:p>
            <a:r>
              <a:rPr lang="en-US" dirty="0" smtClean="0">
                <a:solidFill>
                  <a:schemeClr val="folHlink"/>
                </a:solidFill>
                <a:effectLst>
                  <a:outerShdw blurRad="50800" dist="76200" dir="5400000" algn="ctr" rotWithShape="0">
                    <a:schemeClr val="tx1"/>
                  </a:outerShdw>
                </a:effectLst>
              </a:rPr>
              <a:t>Mark 9:43-48</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baseline="30000" dirty="0" smtClean="0">
                <a:solidFill>
                  <a:srgbClr val="99CC00"/>
                </a:solidFill>
              </a:rPr>
              <a:t>43</a:t>
            </a:r>
            <a:r>
              <a:rPr lang="en-US" dirty="0" smtClean="0">
                <a:solidFill>
                  <a:schemeClr val="bg1"/>
                </a:solidFill>
              </a:rPr>
              <a:t>And if thy hand offend thee, cut it off: it is better for thee to enter into life maimed, than having two hands to go into hell, into the fire that never shall be quenched: </a:t>
            </a:r>
          </a:p>
          <a:p>
            <a:r>
              <a:rPr lang="en-US" baseline="30000" dirty="0" smtClean="0">
                <a:solidFill>
                  <a:srgbClr val="99CC00"/>
                </a:solidFill>
              </a:rPr>
              <a:t>44</a:t>
            </a:r>
            <a:r>
              <a:rPr lang="en-US" dirty="0" smtClean="0">
                <a:solidFill>
                  <a:schemeClr val="bg1"/>
                </a:solidFill>
              </a:rPr>
              <a:t>Where their worm </a:t>
            </a:r>
            <a:r>
              <a:rPr lang="en-US" dirty="0" err="1" smtClean="0">
                <a:solidFill>
                  <a:schemeClr val="bg1"/>
                </a:solidFill>
              </a:rPr>
              <a:t>dieth</a:t>
            </a:r>
            <a:r>
              <a:rPr lang="en-US" dirty="0" smtClean="0">
                <a:solidFill>
                  <a:schemeClr val="bg1"/>
                </a:solidFill>
              </a:rPr>
              <a:t> not, and the fire is not quenched.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865787"/>
            <a:ext cx="8763000" cy="5126426"/>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3" name="Text Box 3"/>
          <p:cNvSpPr txBox="1">
            <a:spLocks noChangeArrowheads="1"/>
          </p:cNvSpPr>
          <p:nvPr/>
        </p:nvSpPr>
        <p:spPr bwMode="auto">
          <a:xfrm>
            <a:off x="266700" y="920621"/>
            <a:ext cx="8610600" cy="5016758"/>
          </a:xfrm>
          <a:prstGeom prst="rect">
            <a:avLst/>
          </a:prstGeom>
          <a:noFill/>
          <a:ln w="9525">
            <a:noFill/>
            <a:miter lim="800000"/>
            <a:headEnd/>
            <a:tailEnd/>
          </a:ln>
          <a:effectLst/>
        </p:spPr>
        <p:txBody>
          <a:bodyPr wrap="square">
            <a:spAutoFit/>
          </a:bodyPr>
          <a:lstStyle/>
          <a:p>
            <a:r>
              <a:rPr lang="en-US" dirty="0" smtClean="0">
                <a:solidFill>
                  <a:schemeClr val="folHlink"/>
                </a:solidFill>
                <a:effectLst>
                  <a:outerShdw blurRad="50800" dist="76200" dir="5400000" algn="ctr" rotWithShape="0">
                    <a:schemeClr val="tx1"/>
                  </a:outerShdw>
                </a:effectLst>
              </a:rPr>
              <a:t>Mark 9:43-48</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baseline="30000" dirty="0" smtClean="0">
                <a:solidFill>
                  <a:srgbClr val="99CC00"/>
                </a:solidFill>
              </a:rPr>
              <a:t>45</a:t>
            </a:r>
            <a:r>
              <a:rPr lang="en-US" dirty="0" smtClean="0">
                <a:solidFill>
                  <a:schemeClr val="bg1"/>
                </a:solidFill>
              </a:rPr>
              <a:t>And if thy foot offend thee, cut it off: it is better for thee to enter halt into life, than having two feet to be cast into hell, into the fire that never shall be quenched: </a:t>
            </a:r>
          </a:p>
          <a:p>
            <a:r>
              <a:rPr lang="en-US" baseline="30000" dirty="0" smtClean="0">
                <a:solidFill>
                  <a:srgbClr val="99CC00"/>
                </a:solidFill>
              </a:rPr>
              <a:t>46</a:t>
            </a:r>
            <a:r>
              <a:rPr lang="en-US" dirty="0" smtClean="0">
                <a:solidFill>
                  <a:schemeClr val="bg1"/>
                </a:solidFill>
              </a:rPr>
              <a:t>Where their worm </a:t>
            </a:r>
            <a:r>
              <a:rPr lang="en-US" dirty="0" err="1" smtClean="0">
                <a:solidFill>
                  <a:schemeClr val="bg1"/>
                </a:solidFill>
              </a:rPr>
              <a:t>dieth</a:t>
            </a:r>
            <a:r>
              <a:rPr lang="en-US" dirty="0" smtClean="0">
                <a:solidFill>
                  <a:schemeClr val="bg1"/>
                </a:solidFill>
              </a:rPr>
              <a:t> not, and the fire is not quenched. </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865787"/>
            <a:ext cx="8763000" cy="5126426"/>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3" name="Text Box 3"/>
          <p:cNvSpPr txBox="1">
            <a:spLocks noChangeArrowheads="1"/>
          </p:cNvSpPr>
          <p:nvPr/>
        </p:nvSpPr>
        <p:spPr bwMode="auto">
          <a:xfrm>
            <a:off x="266700" y="920621"/>
            <a:ext cx="8610600" cy="5016758"/>
          </a:xfrm>
          <a:prstGeom prst="rect">
            <a:avLst/>
          </a:prstGeom>
          <a:noFill/>
          <a:ln w="9525">
            <a:noFill/>
            <a:miter lim="800000"/>
            <a:headEnd/>
            <a:tailEnd/>
          </a:ln>
          <a:effectLst/>
        </p:spPr>
        <p:txBody>
          <a:bodyPr wrap="square">
            <a:spAutoFit/>
          </a:bodyPr>
          <a:lstStyle/>
          <a:p>
            <a:r>
              <a:rPr lang="en-US" dirty="0" smtClean="0">
                <a:solidFill>
                  <a:schemeClr val="folHlink"/>
                </a:solidFill>
                <a:effectLst>
                  <a:outerShdw blurRad="50800" dist="76200" dir="5400000" algn="ctr" rotWithShape="0">
                    <a:schemeClr val="tx1"/>
                  </a:outerShdw>
                </a:effectLst>
              </a:rPr>
              <a:t>Mark 9:43-48</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baseline="30000" dirty="0" smtClean="0">
                <a:solidFill>
                  <a:srgbClr val="99CC00"/>
                </a:solidFill>
              </a:rPr>
              <a:t>47</a:t>
            </a:r>
            <a:r>
              <a:rPr lang="en-US" dirty="0" smtClean="0">
                <a:solidFill>
                  <a:schemeClr val="bg1"/>
                </a:solidFill>
              </a:rPr>
              <a:t>And if </a:t>
            </a:r>
            <a:r>
              <a:rPr lang="en-US" dirty="0" err="1" smtClean="0">
                <a:solidFill>
                  <a:schemeClr val="bg1"/>
                </a:solidFill>
              </a:rPr>
              <a:t>thine</a:t>
            </a:r>
            <a:r>
              <a:rPr lang="en-US" dirty="0" smtClean="0">
                <a:solidFill>
                  <a:schemeClr val="bg1"/>
                </a:solidFill>
              </a:rPr>
              <a:t> eye offend thee, pluck it out: it is better for thee to enter into the kingdom of God with one eye, than having two eyes to be cast into hell fire: </a:t>
            </a:r>
          </a:p>
          <a:p>
            <a:r>
              <a:rPr lang="en-US" baseline="30000" dirty="0" smtClean="0">
                <a:solidFill>
                  <a:srgbClr val="99CC00"/>
                </a:solidFill>
              </a:rPr>
              <a:t>48</a:t>
            </a:r>
            <a:r>
              <a:rPr lang="en-US" dirty="0" smtClean="0">
                <a:solidFill>
                  <a:schemeClr val="bg1"/>
                </a:solidFill>
              </a:rPr>
              <a:t>Where their worm </a:t>
            </a:r>
            <a:r>
              <a:rPr lang="en-US" dirty="0" err="1" smtClean="0">
                <a:solidFill>
                  <a:schemeClr val="bg1"/>
                </a:solidFill>
              </a:rPr>
              <a:t>dieth</a:t>
            </a:r>
            <a:r>
              <a:rPr lang="en-US" dirty="0" smtClean="0">
                <a:solidFill>
                  <a:schemeClr val="bg1"/>
                </a:solidFill>
              </a:rPr>
              <a:t> not, and the fire is not quenched.</a:t>
            </a: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119742"/>
            <a:ext cx="8763000" cy="6422573"/>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3" name="Text Box 3"/>
          <p:cNvSpPr txBox="1">
            <a:spLocks noChangeArrowheads="1"/>
          </p:cNvSpPr>
          <p:nvPr/>
        </p:nvSpPr>
        <p:spPr bwMode="auto">
          <a:xfrm>
            <a:off x="266700" y="217737"/>
            <a:ext cx="8610600" cy="6422527"/>
          </a:xfrm>
          <a:prstGeom prst="rect">
            <a:avLst/>
          </a:prstGeom>
          <a:noFill/>
          <a:ln w="9525">
            <a:noFill/>
            <a:miter lim="800000"/>
            <a:headEnd/>
            <a:tailEnd/>
          </a:ln>
          <a:effectLst/>
        </p:spPr>
        <p:txBody>
          <a:bodyPr wrap="square">
            <a:spAutoFit/>
          </a:bodyPr>
          <a:lstStyle/>
          <a:p>
            <a:pPr>
              <a:lnSpc>
                <a:spcPct val="90000"/>
              </a:lnSpc>
            </a:pPr>
            <a:r>
              <a:rPr lang="en-US" sz="3800" dirty="0" smtClean="0">
                <a:solidFill>
                  <a:schemeClr val="folHlink"/>
                </a:solidFill>
                <a:effectLst>
                  <a:outerShdw blurRad="50800" dist="76200" dir="5400000" algn="ctr" rotWithShape="0">
                    <a:schemeClr val="tx1"/>
                  </a:outerShdw>
                </a:effectLst>
              </a:rPr>
              <a:t>Revelation 20:11-15</a:t>
            </a:r>
            <a:r>
              <a:rPr lang="en-US" sz="3800" dirty="0">
                <a:solidFill>
                  <a:schemeClr val="folHlink"/>
                </a:solidFill>
                <a:effectLst>
                  <a:outerShdw blurRad="50800" dist="76200" dir="5400000" algn="ctr" rotWithShape="0">
                    <a:schemeClr val="tx1"/>
                  </a:outerShdw>
                </a:effectLst>
              </a:rPr>
              <a:t/>
            </a:r>
            <a:br>
              <a:rPr lang="en-US" sz="3800" dirty="0">
                <a:solidFill>
                  <a:schemeClr val="folHlink"/>
                </a:solidFill>
                <a:effectLst>
                  <a:outerShdw blurRad="50800" dist="76200" dir="5400000" algn="ctr" rotWithShape="0">
                    <a:schemeClr val="tx1"/>
                  </a:outerShdw>
                </a:effectLst>
              </a:rPr>
            </a:br>
            <a:r>
              <a:rPr lang="en-US" sz="3800" baseline="30000" dirty="0" smtClean="0">
                <a:solidFill>
                  <a:srgbClr val="99CC00"/>
                </a:solidFill>
              </a:rPr>
              <a:t>11</a:t>
            </a:r>
            <a:r>
              <a:rPr lang="en-US" sz="3800" dirty="0" smtClean="0">
                <a:solidFill>
                  <a:schemeClr val="bg1"/>
                </a:solidFill>
              </a:rPr>
              <a:t>And I saw a great white throne, and him that sat on it, from whose face the earth and the heaven fled away; and there was found no place for them. </a:t>
            </a:r>
          </a:p>
          <a:p>
            <a:pPr>
              <a:lnSpc>
                <a:spcPct val="90000"/>
              </a:lnSpc>
            </a:pPr>
            <a:r>
              <a:rPr lang="en-US" sz="3800" baseline="30000" dirty="0" smtClean="0">
                <a:solidFill>
                  <a:srgbClr val="99CC00"/>
                </a:solidFill>
              </a:rPr>
              <a:t>12</a:t>
            </a:r>
            <a:r>
              <a:rPr lang="en-US" sz="3800" dirty="0" smtClean="0">
                <a:solidFill>
                  <a:schemeClr val="bg1"/>
                </a:solidFill>
              </a:rPr>
              <a:t>And I saw the dead, small and great, stand before God; and the books were opened: and another book was opened, which is the book of life: and the dead were judged out of those things which were written in the books, according to their works. </a:t>
            </a:r>
            <a:endParaRPr lang="en-US" sz="38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304800"/>
            <a:ext cx="8763000" cy="6117769"/>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3" name="Text Box 3"/>
          <p:cNvSpPr txBox="1">
            <a:spLocks noChangeArrowheads="1"/>
          </p:cNvSpPr>
          <p:nvPr/>
        </p:nvSpPr>
        <p:spPr bwMode="auto">
          <a:xfrm>
            <a:off x="266700" y="412020"/>
            <a:ext cx="8610600" cy="6033960"/>
          </a:xfrm>
          <a:prstGeom prst="rect">
            <a:avLst/>
          </a:prstGeom>
          <a:noFill/>
          <a:ln w="9525">
            <a:noFill/>
            <a:miter lim="800000"/>
            <a:headEnd/>
            <a:tailEnd/>
          </a:ln>
          <a:effectLst/>
        </p:spPr>
        <p:txBody>
          <a:bodyPr wrap="square">
            <a:spAutoFit/>
          </a:bodyPr>
          <a:lstStyle/>
          <a:p>
            <a:pPr>
              <a:lnSpc>
                <a:spcPct val="90000"/>
              </a:lnSpc>
            </a:pPr>
            <a:r>
              <a:rPr lang="en-US" sz="3900" dirty="0" smtClean="0">
                <a:solidFill>
                  <a:schemeClr val="folHlink"/>
                </a:solidFill>
                <a:effectLst>
                  <a:outerShdw blurRad="50800" dist="76200" dir="5400000" algn="ctr" rotWithShape="0">
                    <a:schemeClr val="tx1"/>
                  </a:outerShdw>
                </a:effectLst>
              </a:rPr>
              <a:t>Revelation 20:11-15</a:t>
            </a:r>
            <a:r>
              <a:rPr lang="en-US" sz="3900" dirty="0">
                <a:solidFill>
                  <a:schemeClr val="folHlink"/>
                </a:solidFill>
                <a:effectLst>
                  <a:outerShdw blurRad="50800" dist="76200" dir="5400000" algn="ctr" rotWithShape="0">
                    <a:schemeClr val="tx1"/>
                  </a:outerShdw>
                </a:effectLst>
              </a:rPr>
              <a:t/>
            </a:r>
            <a:br>
              <a:rPr lang="en-US" sz="3900" dirty="0">
                <a:solidFill>
                  <a:schemeClr val="folHlink"/>
                </a:solidFill>
                <a:effectLst>
                  <a:outerShdw blurRad="50800" dist="76200" dir="5400000" algn="ctr" rotWithShape="0">
                    <a:schemeClr val="tx1"/>
                  </a:outerShdw>
                </a:effectLst>
              </a:rPr>
            </a:br>
            <a:r>
              <a:rPr lang="en-US" sz="3900" baseline="30000" dirty="0" smtClean="0">
                <a:solidFill>
                  <a:srgbClr val="99CC00"/>
                </a:solidFill>
              </a:rPr>
              <a:t>13</a:t>
            </a:r>
            <a:r>
              <a:rPr lang="en-US" sz="3900" dirty="0" smtClean="0">
                <a:solidFill>
                  <a:schemeClr val="bg1"/>
                </a:solidFill>
              </a:rPr>
              <a:t>And the sea gave up the dead which were in it; and death and hell delivered up the dead which were in them: and they were judged every man according to their works. </a:t>
            </a:r>
          </a:p>
          <a:p>
            <a:pPr>
              <a:lnSpc>
                <a:spcPct val="90000"/>
              </a:lnSpc>
            </a:pPr>
            <a:r>
              <a:rPr lang="en-US" sz="3900" baseline="30000" dirty="0" smtClean="0">
                <a:solidFill>
                  <a:srgbClr val="99CC00"/>
                </a:solidFill>
              </a:rPr>
              <a:t>14</a:t>
            </a:r>
            <a:r>
              <a:rPr lang="en-US" sz="3900" dirty="0" smtClean="0">
                <a:solidFill>
                  <a:schemeClr val="bg1"/>
                </a:solidFill>
              </a:rPr>
              <a:t>And death and hell were cast into the lake of fire. This is the second death. </a:t>
            </a:r>
          </a:p>
          <a:p>
            <a:pPr>
              <a:lnSpc>
                <a:spcPct val="90000"/>
              </a:lnSpc>
            </a:pPr>
            <a:r>
              <a:rPr lang="en-US" sz="3900" baseline="30000" dirty="0" smtClean="0">
                <a:solidFill>
                  <a:srgbClr val="99CC00"/>
                </a:solidFill>
              </a:rPr>
              <a:t>15</a:t>
            </a:r>
            <a:r>
              <a:rPr lang="en-US" sz="3900" dirty="0" smtClean="0">
                <a:solidFill>
                  <a:schemeClr val="bg1"/>
                </a:solidFill>
              </a:rPr>
              <a:t>And whosoever was not found written in the book of life was cast into the lake of fire.</a:t>
            </a:r>
            <a:endParaRPr lang="en-US" sz="39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descr="POWER - 02.jpg"/>
          <p:cNvPicPr>
            <a:picLocks noChangeAspect="1"/>
          </p:cNvPicPr>
          <p:nvPr/>
        </p:nvPicPr>
        <p:blipFill>
          <a:blip r:embed="rId4"/>
          <a:stretch>
            <a:fillRect/>
          </a:stretch>
        </p:blipFill>
        <p:spPr>
          <a:xfrm>
            <a:off x="0" y="0"/>
            <a:ext cx="9144000" cy="6858000"/>
          </a:xfrm>
          <a:prstGeom prst="rect">
            <a:avLst/>
          </a:prstGeom>
        </p:spPr>
      </p:pic>
      <p:sp>
        <p:nvSpPr>
          <p:cNvPr id="4" name="Text Box 2"/>
          <p:cNvSpPr txBox="1">
            <a:spLocks noChangeArrowheads="1"/>
          </p:cNvSpPr>
          <p:nvPr/>
        </p:nvSpPr>
        <p:spPr bwMode="auto">
          <a:xfrm>
            <a:off x="141515" y="1257637"/>
            <a:ext cx="8860971" cy="4342727"/>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9200" b="0" dirty="0" smtClean="0">
                <a:ln>
                  <a:solidFill>
                    <a:schemeClr val="tx1"/>
                  </a:solidFill>
                </a:ln>
                <a:solidFill>
                  <a:srgbClr val="FFFF00"/>
                </a:solidFill>
                <a:effectLst>
                  <a:glow rad="101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Come Down From The Cross And We Will Believe</a:t>
            </a:r>
          </a:p>
        </p:txBody>
      </p:sp>
      <p:sp>
        <p:nvSpPr>
          <p:cNvPr id="3" name="Text Box 2"/>
          <p:cNvSpPr txBox="1">
            <a:spLocks noChangeArrowheads="1"/>
          </p:cNvSpPr>
          <p:nvPr/>
        </p:nvSpPr>
        <p:spPr bwMode="auto">
          <a:xfrm>
            <a:off x="122661" y="986288"/>
            <a:ext cx="1572057" cy="1508105"/>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9200" b="0" dirty="0" smtClean="0">
                <a:ln>
                  <a:solidFill>
                    <a:schemeClr val="tx1"/>
                  </a:solidFill>
                </a:ln>
                <a:solidFill>
                  <a:srgbClr val="FFFF00"/>
                </a:solidFill>
                <a:effectLst>
                  <a:glow rad="101600">
                    <a:schemeClr val="accent4">
                      <a:satMod val="175000"/>
                      <a:alpha val="40000"/>
                    </a:schemeClr>
                  </a:glow>
                  <a:outerShdw blurRad="50800" dist="50800" dir="5400000" algn="ctr" rotWithShape="0">
                    <a:schemeClr val="tx1"/>
                  </a:outerShdw>
                </a:effectLst>
                <a:latin typeface="Papyrus" pitchFamily="66" charset="0"/>
                <a:ea typeface="Verdana" pitchFamily="34" charset="0"/>
                <a:cs typeface="ZWAdobeF" pitchFamily="2" charset="0"/>
              </a:rPr>
              <a:t>“</a:t>
            </a:r>
          </a:p>
        </p:txBody>
      </p:sp>
      <p:sp>
        <p:nvSpPr>
          <p:cNvPr id="5" name="Text Box 2"/>
          <p:cNvSpPr txBox="1">
            <a:spLocks noChangeArrowheads="1"/>
          </p:cNvSpPr>
          <p:nvPr/>
        </p:nvSpPr>
        <p:spPr bwMode="auto">
          <a:xfrm>
            <a:off x="7623709" y="4071465"/>
            <a:ext cx="1572057" cy="1508105"/>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9200" b="0" dirty="0" smtClean="0">
                <a:ln>
                  <a:solidFill>
                    <a:schemeClr val="tx1"/>
                  </a:solidFill>
                </a:ln>
                <a:solidFill>
                  <a:srgbClr val="FFFF00"/>
                </a:solidFill>
                <a:effectLst>
                  <a:glow rad="101600">
                    <a:schemeClr val="accent4">
                      <a:satMod val="175000"/>
                      <a:alpha val="40000"/>
                    </a:schemeClr>
                  </a:glow>
                  <a:outerShdw blurRad="50800" dist="50800" dir="5400000" algn="ctr" rotWithShape="0">
                    <a:schemeClr val="tx1"/>
                  </a:outerShdw>
                </a:effectLst>
                <a:latin typeface="Papyrus" pitchFamily="66" charset="0"/>
                <a:ea typeface="Verdana" pitchFamily="34" charset="0"/>
                <a:cs typeface="ZWAdobeF" pitchFamily="2"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3" grpId="0" build="allAtOnce"/>
      <p:bldP spid="5"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41515" y="1350034"/>
            <a:ext cx="8860971" cy="4157933"/>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8800" b="0" dirty="0" smtClean="0">
                <a:ln>
                  <a:solidFill>
                    <a:schemeClr val="tx1"/>
                  </a:solidFill>
                </a:ln>
                <a:solidFill>
                  <a:srgbClr val="FFFF66"/>
                </a:solidFill>
                <a:effectLst>
                  <a:outerShdw blurRad="50800" dist="50800" dir="5400000" algn="ctr" rotWithShape="0">
                    <a:schemeClr val="tx1"/>
                  </a:outerShdw>
                </a:effectLst>
                <a:latin typeface="Requiem" pitchFamily="2" charset="0"/>
                <a:ea typeface="Verdana" pitchFamily="34" charset="0"/>
                <a:cs typeface="ZWAdobeF" pitchFamily="2" charset="0"/>
              </a:rPr>
              <a:t>While On This Earth Jesus Spoke Often</a:t>
            </a:r>
            <a:br>
              <a:rPr lang="en-US" sz="8800" b="0" dirty="0" smtClean="0">
                <a:ln>
                  <a:solidFill>
                    <a:schemeClr val="tx1"/>
                  </a:solidFill>
                </a:ln>
                <a:solidFill>
                  <a:srgbClr val="FFFF66"/>
                </a:solidFill>
                <a:effectLst>
                  <a:outerShdw blurRad="50800" dist="50800" dir="5400000" algn="ctr" rotWithShape="0">
                    <a:schemeClr val="tx1"/>
                  </a:outerShdw>
                </a:effectLst>
                <a:latin typeface="Requiem" pitchFamily="2" charset="0"/>
                <a:ea typeface="Verdana" pitchFamily="34" charset="0"/>
                <a:cs typeface="ZWAdobeF" pitchFamily="2" charset="0"/>
              </a:rPr>
            </a:br>
            <a:r>
              <a:rPr lang="en-US" sz="8800" b="0" dirty="0" smtClean="0">
                <a:ln>
                  <a:solidFill>
                    <a:schemeClr val="tx1"/>
                  </a:solidFill>
                </a:ln>
                <a:solidFill>
                  <a:srgbClr val="FFFF66"/>
                </a:solidFill>
                <a:effectLst>
                  <a:outerShdw blurRad="50800" dist="50800" dir="5400000" algn="ctr" rotWithShape="0">
                    <a:schemeClr val="tx1"/>
                  </a:outerShdw>
                </a:effectLst>
                <a:latin typeface="Requiem" pitchFamily="2" charset="0"/>
                <a:ea typeface="Verdana" pitchFamily="34" charset="0"/>
                <a:cs typeface="ZWAdobeF" pitchFamily="2" charset="0"/>
              </a:rPr>
              <a:t>Of His Death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descr="POWER - 03.jpg"/>
          <p:cNvPicPr>
            <a:picLocks noChangeAspect="1"/>
          </p:cNvPicPr>
          <p:nvPr/>
        </p:nvPicPr>
        <p:blipFill>
          <a:blip r:embed="rId4"/>
          <a:stretch>
            <a:fillRect/>
          </a:stretch>
        </p:blipFill>
        <p:spPr>
          <a:xfrm>
            <a:off x="0" y="0"/>
            <a:ext cx="9144000" cy="6858000"/>
          </a:xfrm>
          <a:prstGeom prst="rect">
            <a:avLst/>
          </a:prstGeom>
        </p:spPr>
      </p:pic>
      <p:sp>
        <p:nvSpPr>
          <p:cNvPr id="4" name="Text Box 2"/>
          <p:cNvSpPr txBox="1">
            <a:spLocks noChangeArrowheads="1"/>
          </p:cNvSpPr>
          <p:nvPr/>
        </p:nvSpPr>
        <p:spPr bwMode="auto">
          <a:xfrm>
            <a:off x="141515" y="1787782"/>
            <a:ext cx="8860971" cy="3282437"/>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13800" b="0" dirty="0" smtClean="0">
                <a:ln>
                  <a:solidFill>
                    <a:schemeClr val="tx1"/>
                  </a:solidFill>
                </a:ln>
                <a:solidFill>
                  <a:srgbClr val="66FFFF"/>
                </a:solidFill>
                <a:effectLst>
                  <a:glow rad="101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WELL, HE DIDN’T</a:t>
            </a:r>
          </a:p>
        </p:txBody>
      </p:sp>
      <p:sp>
        <p:nvSpPr>
          <p:cNvPr id="5" name="Text Box 2"/>
          <p:cNvSpPr txBox="1">
            <a:spLocks noChangeArrowheads="1"/>
          </p:cNvSpPr>
          <p:nvPr/>
        </p:nvSpPr>
        <p:spPr bwMode="auto">
          <a:xfrm>
            <a:off x="7199962" y="2911728"/>
            <a:ext cx="1572057" cy="278537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7500" dirty="0" smtClean="0">
                <a:ln>
                  <a:solidFill>
                    <a:schemeClr val="tx1"/>
                  </a:solidFill>
                </a:ln>
                <a:solidFill>
                  <a:srgbClr val="66FFFF"/>
                </a:solidFill>
                <a:effectLst>
                  <a:glow rad="101600">
                    <a:schemeClr val="accent4">
                      <a:satMod val="175000"/>
                      <a:alpha val="40000"/>
                    </a:schemeClr>
                  </a:glow>
                  <a:outerShdw blurRad="50800" dist="50800" dir="5400000" algn="ctr" rotWithShape="0">
                    <a:schemeClr val="tx1"/>
                  </a:outerShdw>
                </a:effectLst>
                <a:latin typeface="Papyrus" pitchFamily="66" charset="0"/>
                <a:ea typeface="Verdana" pitchFamily="34" charset="0"/>
                <a:cs typeface="ZWAdobeF" pitchFamily="2" charset="0"/>
              </a:rPr>
              <a:t>!</a:t>
            </a:r>
          </a:p>
        </p:txBody>
      </p:sp>
      <p:sp>
        <p:nvSpPr>
          <p:cNvPr id="6" name="Text Box 2"/>
          <p:cNvSpPr txBox="1">
            <a:spLocks noChangeArrowheads="1"/>
          </p:cNvSpPr>
          <p:nvPr/>
        </p:nvSpPr>
        <p:spPr bwMode="auto">
          <a:xfrm>
            <a:off x="5545863" y="2986069"/>
            <a:ext cx="1572057"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01600">
                    <a:schemeClr val="accent4">
                      <a:satMod val="175000"/>
                      <a:alpha val="40000"/>
                    </a:schemeClr>
                  </a:glow>
                  <a:outerShdw blurRad="50800" dist="50800" dir="5400000" algn="ctr" rotWithShape="0">
                    <a:schemeClr val="tx1"/>
                  </a:outerShdw>
                </a:effectLst>
                <a:latin typeface="Papyrus" pitchFamily="66" charset="0"/>
                <a:ea typeface="Verdana" pitchFamily="34" charset="0"/>
                <a:cs typeface="ZWAdobeF" pitchFamily="2"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4*#ppt_w"/>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P spid="6" grpId="0" build="allAtOnce"/>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41515" y="1719205"/>
            <a:ext cx="8860971" cy="3419590"/>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9600" b="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Do You Believe In Him Anyhow</a:t>
            </a:r>
          </a:p>
        </p:txBody>
      </p:sp>
      <p:sp>
        <p:nvSpPr>
          <p:cNvPr id="5" name="Text Box 2"/>
          <p:cNvSpPr txBox="1">
            <a:spLocks noChangeArrowheads="1"/>
          </p:cNvSpPr>
          <p:nvPr/>
        </p:nvSpPr>
        <p:spPr bwMode="auto">
          <a:xfrm>
            <a:off x="6696828" y="3438233"/>
            <a:ext cx="1572057" cy="2092881"/>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30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Papyrus" pitchFamily="66" charset="0"/>
                <a:ea typeface="Verdana" pitchFamily="34" charset="0"/>
                <a:cs typeface="ZWAdobeF" pitchFamily="2"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41515" y="2164039"/>
            <a:ext cx="8860971" cy="2529923"/>
          </a:xfrm>
          <a:prstGeom prst="rect">
            <a:avLst/>
          </a:prstGeom>
          <a:noFill/>
          <a:ln w="9525">
            <a:noFill/>
            <a:miter lim="800000"/>
            <a:headEnd/>
            <a:tailEnd/>
          </a:ln>
          <a:effectLst/>
        </p:spPr>
        <p:txBody>
          <a:bodyPr wrap="square">
            <a:spAutoFit/>
          </a:bodyPr>
          <a:lstStyle/>
          <a:p>
            <a:pPr algn="ctr">
              <a:lnSpc>
                <a:spcPct val="80000"/>
              </a:lnSpc>
              <a:spcAft>
                <a:spcPct val="40000"/>
              </a:spcAft>
              <a:buClr>
                <a:srgbClr val="FFFF99"/>
              </a:buClr>
            </a:pPr>
            <a:r>
              <a:rPr lang="en-US" sz="660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Thank God, Jesus Didn’t Come Down From The Cross!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190500" y="2950818"/>
            <a:ext cx="8763000" cy="3221399"/>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4" name="Text Box 3"/>
          <p:cNvSpPr txBox="1">
            <a:spLocks noChangeArrowheads="1"/>
          </p:cNvSpPr>
          <p:nvPr/>
        </p:nvSpPr>
        <p:spPr bwMode="auto">
          <a:xfrm>
            <a:off x="266700" y="2976468"/>
            <a:ext cx="8610600" cy="3170099"/>
          </a:xfrm>
          <a:prstGeom prst="rect">
            <a:avLst/>
          </a:prstGeom>
          <a:noFill/>
          <a:ln w="9525">
            <a:noFill/>
            <a:miter lim="800000"/>
            <a:headEnd/>
            <a:tailEnd/>
          </a:ln>
          <a:effectLst/>
        </p:spPr>
        <p:txBody>
          <a:bodyPr wrap="square">
            <a:spAutoFit/>
          </a:bodyPr>
          <a:lstStyle/>
          <a:p>
            <a:r>
              <a:rPr lang="en-US" dirty="0" smtClean="0">
                <a:solidFill>
                  <a:schemeClr val="folHlink"/>
                </a:solidFill>
                <a:effectLst>
                  <a:outerShdw blurRad="50800" dist="76200" dir="5400000" algn="ctr" rotWithShape="0">
                    <a:schemeClr val="tx1"/>
                  </a:outerShdw>
                </a:effectLst>
              </a:rPr>
              <a:t>1 Corinthians 1:18</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dirty="0" smtClean="0">
                <a:solidFill>
                  <a:schemeClr val="bg1"/>
                </a:solidFill>
              </a:rPr>
              <a:t>For the preaching of the cross is to them that perish foolishness; but unto us which are saved it is the power of God.</a:t>
            </a:r>
            <a:endParaRPr lang="en-US"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POWER - 04.jpg"/>
          <p:cNvPicPr>
            <a:picLocks noChangeAspect="1"/>
          </p:cNvPicPr>
          <p:nvPr/>
        </p:nvPicPr>
        <p:blipFill>
          <a:blip r:embed="rId4"/>
          <a:stretch>
            <a:fillRect/>
          </a:stretch>
        </p:blipFill>
        <p:spPr>
          <a:xfrm>
            <a:off x="0" y="0"/>
            <a:ext cx="9144000" cy="6858000"/>
          </a:xfrm>
          <a:prstGeom prst="rect">
            <a:avLst/>
          </a:prstGeom>
        </p:spPr>
      </p:pic>
      <p:pic>
        <p:nvPicPr>
          <p:cNvPr id="6" name="Picture 5" descr="POWER - 04.jpg"/>
          <p:cNvPicPr>
            <a:picLocks noChangeAspect="1"/>
          </p:cNvPicPr>
          <p:nvPr/>
        </p:nvPicPr>
        <p:blipFill>
          <a:blip r:embed="rId5"/>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GrasshoppersOrGiants - 0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xit" presetSubtype="0" accel="100000" fill="hold" nodeType="afterEffect">
                                  <p:stCondLst>
                                    <p:cond delay="0"/>
                                  </p:stCondLst>
                                  <p:childTnLst>
                                    <p:anim calcmode="lin" valueType="num">
                                      <p:cBhvr>
                                        <p:cTn id="6" dur="1000"/>
                                        <p:tgtEl>
                                          <p:spTgt spid="2"/>
                                        </p:tgtEl>
                                        <p:attrNameLst>
                                          <p:attrName>ppt_w</p:attrName>
                                        </p:attrNameLst>
                                      </p:cBhvr>
                                      <p:tavLst>
                                        <p:tav tm="0">
                                          <p:val>
                                            <p:strVal val="ppt_w"/>
                                          </p:val>
                                        </p:tav>
                                        <p:tav tm="100000">
                                          <p:val>
                                            <p:strVal val="ppt_w+.3"/>
                                          </p:val>
                                        </p:tav>
                                      </p:tavLst>
                                    </p:anim>
                                    <p:anim calcmode="lin" valueType="num">
                                      <p:cBhvr>
                                        <p:cTn id="7" dur="1000"/>
                                        <p:tgtEl>
                                          <p:spTgt spid="2"/>
                                        </p:tgtEl>
                                        <p:attrNameLst>
                                          <p:attrName>ppt_h</p:attrName>
                                        </p:attrNameLst>
                                      </p:cBhvr>
                                      <p:tavLst>
                                        <p:tav tm="0">
                                          <p:val>
                                            <p:strVal val="ppt_h"/>
                                          </p:val>
                                        </p:tav>
                                        <p:tav tm="100000">
                                          <p:val>
                                            <p:strVal val="ppt_h"/>
                                          </p:val>
                                        </p:tav>
                                      </p:tavLst>
                                    </p:anim>
                                    <p:animEffect transition="out" filter="fade">
                                      <p:cBhvr>
                                        <p:cTn id="8" dur="1000"/>
                                        <p:tgtEl>
                                          <p:spTgt spid="2"/>
                                        </p:tgtEl>
                                      </p:cBhvr>
                                    </p:animEffect>
                                    <p:set>
                                      <p:cBhvr>
                                        <p:cTn id="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2098145"/>
            <a:ext cx="8763000" cy="2661710"/>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3" name="Text Box 3"/>
          <p:cNvSpPr txBox="1">
            <a:spLocks noChangeArrowheads="1"/>
          </p:cNvSpPr>
          <p:nvPr/>
        </p:nvSpPr>
        <p:spPr bwMode="auto">
          <a:xfrm>
            <a:off x="266700" y="2151728"/>
            <a:ext cx="8610600" cy="2554545"/>
          </a:xfrm>
          <a:prstGeom prst="rect">
            <a:avLst/>
          </a:prstGeom>
          <a:noFill/>
          <a:ln w="9525">
            <a:noFill/>
            <a:miter lim="800000"/>
            <a:headEnd/>
            <a:tailEnd/>
          </a:ln>
          <a:effectLst/>
        </p:spPr>
        <p:txBody>
          <a:bodyPr wrap="square">
            <a:spAutoFit/>
          </a:bodyPr>
          <a:lstStyle/>
          <a:p>
            <a:r>
              <a:rPr lang="en-US" dirty="0" smtClean="0">
                <a:solidFill>
                  <a:schemeClr val="folHlink"/>
                </a:solidFill>
                <a:effectLst>
                  <a:outerShdw blurRad="50800" dist="76200" dir="5400000" algn="ctr" rotWithShape="0">
                    <a:schemeClr val="tx1"/>
                  </a:outerShdw>
                </a:effectLst>
              </a:rPr>
              <a:t>John 2:19</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dirty="0" smtClean="0">
                <a:solidFill>
                  <a:schemeClr val="bg1"/>
                </a:solidFill>
              </a:rPr>
              <a:t>Jesus answered and said unto them, Destroy this temple, and in three days I will raise it up.</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2098145"/>
            <a:ext cx="8763000" cy="2661710"/>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3" name="Text Box 3"/>
          <p:cNvSpPr txBox="1">
            <a:spLocks noChangeArrowheads="1"/>
          </p:cNvSpPr>
          <p:nvPr/>
        </p:nvSpPr>
        <p:spPr bwMode="auto">
          <a:xfrm>
            <a:off x="266700" y="2151728"/>
            <a:ext cx="8610600" cy="2554545"/>
          </a:xfrm>
          <a:prstGeom prst="rect">
            <a:avLst/>
          </a:prstGeom>
          <a:noFill/>
          <a:ln w="9525">
            <a:noFill/>
            <a:miter lim="800000"/>
            <a:headEnd/>
            <a:tailEnd/>
          </a:ln>
          <a:effectLst/>
        </p:spPr>
        <p:txBody>
          <a:bodyPr wrap="square">
            <a:spAutoFit/>
          </a:bodyPr>
          <a:lstStyle/>
          <a:p>
            <a:r>
              <a:rPr lang="en-US" dirty="0" smtClean="0">
                <a:solidFill>
                  <a:schemeClr val="folHlink"/>
                </a:solidFill>
                <a:effectLst>
                  <a:outerShdw blurRad="50800" dist="76200" dir="5400000" algn="ctr" rotWithShape="0">
                    <a:schemeClr val="tx1"/>
                  </a:outerShdw>
                </a:effectLst>
              </a:rPr>
              <a:t>John 3:14</a:t>
            </a:r>
            <a:r>
              <a:rPr lang="en-US" dirty="0">
                <a:solidFill>
                  <a:schemeClr val="folHlink"/>
                </a:solidFill>
                <a:effectLst>
                  <a:outerShdw blurRad="50800" dist="76200" dir="5400000" algn="ctr" rotWithShape="0">
                    <a:schemeClr val="tx1"/>
                  </a:outerShdw>
                </a:effectLst>
              </a:rPr>
              <a:t/>
            </a:r>
            <a:br>
              <a:rPr lang="en-US" dirty="0">
                <a:solidFill>
                  <a:schemeClr val="folHlink"/>
                </a:solidFill>
                <a:effectLst>
                  <a:outerShdw blurRad="50800" dist="76200" dir="5400000" algn="ctr" rotWithShape="0">
                    <a:schemeClr val="tx1"/>
                  </a:outerShdw>
                </a:effectLst>
              </a:rPr>
            </a:br>
            <a:r>
              <a:rPr lang="en-US" dirty="0" smtClean="0">
                <a:solidFill>
                  <a:schemeClr val="bg1"/>
                </a:solidFill>
              </a:rPr>
              <a:t>And as Moses lifted up the serpent in the wilderness, even so must the Son of man be lifted up:</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44383</TotalTime>
  <Words>618</Words>
  <Application>Microsoft PowerPoint</Application>
  <PresentationFormat>On-screen Show (4:3)</PresentationFormat>
  <Paragraphs>202</Paragraphs>
  <Slides>76</Slides>
  <Notes>76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76</vt:i4>
      </vt:variant>
    </vt:vector>
  </HeadingPairs>
  <TitlesOfParts>
    <vt:vector size="84" baseType="lpstr">
      <vt:lpstr>Arial</vt:lpstr>
      <vt:lpstr>Antique Olive</vt:lpstr>
      <vt:lpstr>Verdana</vt:lpstr>
      <vt:lpstr>ZWAdobeF</vt:lpstr>
      <vt:lpstr>Requiem</vt:lpstr>
      <vt:lpstr>Tempus Sans ITC</vt:lpstr>
      <vt:lpstr>Papyrus</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vector>
  </TitlesOfParts>
  <Company>RDJ</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RDJ</dc:creator>
  <cp:lastModifiedBy>Roger</cp:lastModifiedBy>
  <cp:revision>3127</cp:revision>
  <dcterms:created xsi:type="dcterms:W3CDTF">2005-02-19T02:02:57Z</dcterms:created>
  <dcterms:modified xsi:type="dcterms:W3CDTF">2009-04-29T22:13:06Z</dcterms:modified>
</cp:coreProperties>
</file>