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2"/>
  </p:notesMasterIdLst>
  <p:sldIdLst>
    <p:sldId id="1695" r:id="rId2"/>
    <p:sldId id="1696" r:id="rId3"/>
    <p:sldId id="1632" r:id="rId4"/>
    <p:sldId id="1698" r:id="rId5"/>
    <p:sldId id="1699" r:id="rId6"/>
    <p:sldId id="1701" r:id="rId7"/>
    <p:sldId id="1703" r:id="rId8"/>
    <p:sldId id="1704" r:id="rId9"/>
    <p:sldId id="1702" r:id="rId10"/>
    <p:sldId id="1680" r:id="rId11"/>
    <p:sldId id="1706" r:id="rId12"/>
    <p:sldId id="1707" r:id="rId13"/>
    <p:sldId id="1708" r:id="rId14"/>
    <p:sldId id="1709" r:id="rId15"/>
    <p:sldId id="1710" r:id="rId16"/>
    <p:sldId id="1711" r:id="rId17"/>
    <p:sldId id="1705" r:id="rId18"/>
    <p:sldId id="1712" r:id="rId19"/>
    <p:sldId id="1713" r:id="rId20"/>
    <p:sldId id="1721" r:id="rId21"/>
    <p:sldId id="1715" r:id="rId22"/>
    <p:sldId id="1717" r:id="rId23"/>
    <p:sldId id="1716" r:id="rId24"/>
    <p:sldId id="1718" r:id="rId25"/>
    <p:sldId id="1720" r:id="rId26"/>
    <p:sldId id="1719" r:id="rId27"/>
    <p:sldId id="1722" r:id="rId28"/>
    <p:sldId id="1723" r:id="rId29"/>
    <p:sldId id="1724" r:id="rId30"/>
    <p:sldId id="1725" r:id="rId31"/>
    <p:sldId id="1726" r:id="rId32"/>
    <p:sldId id="1727" r:id="rId33"/>
    <p:sldId id="1637" r:id="rId34"/>
    <p:sldId id="1731" r:id="rId35"/>
    <p:sldId id="1728" r:id="rId36"/>
    <p:sldId id="1732" r:id="rId37"/>
    <p:sldId id="1733" r:id="rId38"/>
    <p:sldId id="1734" r:id="rId39"/>
    <p:sldId id="1730" r:id="rId40"/>
    <p:sldId id="1740" r:id="rId41"/>
    <p:sldId id="1574" r:id="rId42"/>
    <p:sldId id="1736" r:id="rId43"/>
    <p:sldId id="1737" r:id="rId44"/>
    <p:sldId id="1738" r:id="rId45"/>
    <p:sldId id="1739" r:id="rId46"/>
    <p:sldId id="1741" r:id="rId47"/>
    <p:sldId id="1742" r:id="rId48"/>
    <p:sldId id="1743" r:id="rId49"/>
    <p:sldId id="1744" r:id="rId50"/>
    <p:sldId id="1745" r:id="rId51"/>
  </p:sldIdLst>
  <p:sldSz cx="9144000" cy="6858000" type="screen4x3"/>
  <p:notesSz cx="6858000" cy="9144000"/>
  <p:embeddedFontLst>
    <p:embeddedFont>
      <p:font typeface="Tempus Sans ITC" pitchFamily="82" charset="0"/>
      <p:regular r:id="rId53"/>
    </p:embeddedFont>
    <p:embeddedFont>
      <p:font typeface="Teen" pitchFamily="2" charset="0"/>
      <p:regular r:id="rId54"/>
      <p:bold r:id="rId55"/>
      <p:italic r:id="rId56"/>
      <p:boldItalic r:id="rId57"/>
    </p:embeddedFont>
    <p:embeddedFont>
      <p:font typeface="Libel Suit" pitchFamily="2" charset="0"/>
      <p:regular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FF66"/>
    <a:srgbClr val="66FF33"/>
    <a:srgbClr val="990000"/>
    <a:srgbClr val="FF0000"/>
    <a:srgbClr val="4D4D4D"/>
    <a:srgbClr val="FFFF00"/>
    <a:srgbClr val="00FF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49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3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8B92E6CE-6A74-41D1-8159-84F65A4F24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7A24F-D6AC-4347-B145-1103AA367D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16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99932-B316-48DD-A665-2514DF6108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307D2-5E9D-45F4-9A14-2A75361D9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18495-3CFC-48CE-B7C6-C14092D2F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3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BCE2F-072C-44A9-8F71-9A6ECB2890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7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E6DE9-E045-48BC-BF87-DF2088C9CC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1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43E96-D515-4BDF-B109-F965AD6302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7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099AC-920D-498E-90BE-0C43500C8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49736-3281-4489-865F-75934C72EE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8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1922B-21FE-4AAE-B677-0D680EA16D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9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7D560-4238-4BE2-9AD6-C9CB61303A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1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986289F-6B4F-44ED-B02D-7B74B0BBE2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5"/>
            <a:ext cx="8724901" cy="420419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421275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sz="3700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sz="3700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sz="3700" dirty="0">
                <a:solidFill>
                  <a:srgbClr val="FFC000"/>
                </a:solidFill>
                <a:latin typeface="Teen" pitchFamily="2" charset="0"/>
              </a:rPr>
              <a:t>26 </a:t>
            </a:r>
            <a:r>
              <a:rPr lang="en-US" sz="370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they arrived at the country of the </a:t>
            </a:r>
            <a:r>
              <a:rPr lang="en-US" sz="3700" dirty="0" err="1">
                <a:solidFill>
                  <a:schemeClr val="bg1"/>
                </a:solidFill>
                <a:latin typeface="Teen" pitchFamily="2" charset="0"/>
              </a:rPr>
              <a:t>Gadarenes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, which is over against Galilee. </a:t>
            </a:r>
          </a:p>
          <a:p>
            <a:pPr>
              <a:lnSpc>
                <a:spcPct val="80000"/>
              </a:lnSpc>
            </a:pPr>
            <a:r>
              <a:rPr lang="en-US" sz="3700" dirty="0">
                <a:solidFill>
                  <a:srgbClr val="FFC000"/>
                </a:solidFill>
                <a:latin typeface="Teen" pitchFamily="2" charset="0"/>
              </a:rPr>
              <a:t>27</a:t>
            </a:r>
            <a:r>
              <a:rPr lang="en-US" sz="370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sz="3700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when he went forth to land, there met him out of the city a certain man, which had devils long time, and ware no clothes, neither abode in any house, but in the tombs.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5"/>
            <a:ext cx="8724901" cy="35534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356200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28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When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he saw Jesus, he cried out, and fell down before him, and with a loud voice said, What have I to do with thee, Jesus, thou Son of God most high? I beseech thee, torment me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not.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5"/>
            <a:ext cx="8724901" cy="404587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405444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(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he had commanded the unclean spirit to come out of the man. For oftentimes it had caught him: and he was kept bound with chains and in fetters; and he brake the bands, and was driven of the devil into the wilderness.)</a:t>
            </a:r>
          </a:p>
        </p:txBody>
      </p:sp>
    </p:spTree>
    <p:extLst>
      <p:ext uri="{BB962C8B-B14F-4D97-AF65-F5344CB8AC3E}">
        <p14:creationId xmlns:p14="http://schemas.microsoft.com/office/powerpoint/2010/main" val="3381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5"/>
            <a:ext cx="8724901" cy="404587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405444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30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Jesus asked him, saying, What is thy name? And he said, Legion: because many devils were entered into him.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31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they besought him that he would not command them to go out into the deep.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48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6"/>
            <a:ext cx="8724901" cy="306099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32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there was there an herd of many swine feeding on the mountain: and they besought him that he would suffer them to enter into them. And he suffered them.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6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390166"/>
            <a:ext cx="8724901" cy="306099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381599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8:26-33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33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Then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went the devils out of the man, and entered into the swine: and the herd ran violently down a steep place into the lake, and were choked. </a:t>
            </a:r>
          </a:p>
        </p:txBody>
      </p:sp>
    </p:spTree>
    <p:extLst>
      <p:ext uri="{BB962C8B-B14F-4D97-AF65-F5344CB8AC3E}">
        <p14:creationId xmlns:p14="http://schemas.microsoft.com/office/powerpoint/2010/main" val="15691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HAPPENED WHEN THEY GOT TO THE OTHER SIDE?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0499" y="3208966"/>
            <a:ext cx="8724901" cy="320641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6432" y="3200400"/>
            <a:ext cx="8610600" cy="321498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Matthew 8:28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And when he was come to the other side into the country of the </a:t>
            </a:r>
            <a:r>
              <a:rPr lang="en-US" sz="3600" dirty="0" err="1">
                <a:solidFill>
                  <a:schemeClr val="bg1"/>
                </a:solidFill>
                <a:latin typeface="Teen" pitchFamily="2" charset="0"/>
              </a:rPr>
              <a:t>Gergesenes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, there met him two possessed with devils, coming out of the tombs, exceeding fierce, so that no man might pass by that way.</a:t>
            </a:r>
            <a:r>
              <a:rPr lang="en-US" sz="3600" dirty="0">
                <a:latin typeface="Teen" pitchFamily="2" charset="0"/>
              </a:rPr>
              <a:t>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147834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9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Two Met Him With devils!</a:t>
            </a:r>
            <a:endParaRPr lang="en-US" sz="9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500" y="-228600"/>
            <a:ext cx="8763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WERE PITIFUL!</a:t>
            </a:r>
            <a:endParaRPr lang="en-US" sz="138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Naked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4384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Living Among The Tombs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33528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Violent &amp; Dangerous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14400" y="42672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</a:t>
            </a: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Terrorizing The Neighborhood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14400" y="51816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Controlled By Legion Of demons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71600" y="6019800"/>
            <a:ext cx="7772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* A Roman Legion Could Have As Many As 6000 Soldiers!</a:t>
            </a:r>
            <a:endParaRPr lang="en-US" sz="2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500" y="-228600"/>
            <a:ext cx="8763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en-US" sz="138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SATAN...</a:t>
            </a:r>
            <a:endParaRPr lang="en-US" sz="138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...Is A Thief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...Will Rob You Of Everything Good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...Will Try To Destroy Your Life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9550" y="4191000"/>
            <a:ext cx="8724901" cy="24384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6700" y="4238681"/>
            <a:ext cx="8610600" cy="239071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 smtClean="0">
                <a:solidFill>
                  <a:srgbClr val="FFC000"/>
                </a:solidFill>
                <a:latin typeface="Teen" pitchFamily="2" charset="0"/>
              </a:rPr>
              <a:t>John 10:10</a:t>
            </a:r>
            <a:endParaRPr lang="en-US" sz="3700" dirty="0">
              <a:solidFill>
                <a:srgbClr val="FFC000"/>
              </a:solidFill>
              <a:latin typeface="Teen" pitchFamily="2" charset="0"/>
            </a:endParaRPr>
          </a:p>
          <a:p>
            <a:pPr>
              <a:lnSpc>
                <a:spcPct val="80000"/>
              </a:lnSpc>
            </a:pP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The thief cometh not, but for to steal, and to kill, and to destroy: I am come that they might have life, and that they might have it more abundantly. </a:t>
            </a:r>
          </a:p>
        </p:txBody>
      </p:sp>
    </p:spTree>
    <p:extLst>
      <p:ext uri="{BB962C8B-B14F-4D97-AF65-F5344CB8AC3E}">
        <p14:creationId xmlns:p14="http://schemas.microsoft.com/office/powerpoint/2010/main" val="134271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90500" y="-228600"/>
            <a:ext cx="8763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Aft>
                <a:spcPct val="10000"/>
              </a:spcAft>
            </a:pPr>
            <a:r>
              <a:rPr lang="en-US" sz="13800" dirty="0" smtClean="0">
                <a:ln w="28575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SATAN...</a:t>
            </a:r>
            <a:endParaRPr lang="en-US" sz="13800" dirty="0">
              <a:ln w="28575"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...Is A Thief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286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...Will Rob You Of Everything Good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14400" y="3048000"/>
            <a:ext cx="822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</a:pPr>
            <a:r>
              <a:rPr lang="en-US" sz="6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...Will Try To Destroy Your Life</a:t>
            </a:r>
            <a:endParaRPr lang="en-US" sz="44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4419600"/>
            <a:ext cx="8763000" cy="205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85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Nothing Can Restrain, Control Or Change The devil’s Servant</a:t>
            </a:r>
            <a:endParaRPr lang="en-US" sz="85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 rot="20810204">
            <a:off x="0" y="695943"/>
            <a:ext cx="9144000" cy="619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202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ONLY</a:t>
            </a:r>
            <a:br>
              <a:rPr lang="en-US" sz="202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202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</a:t>
            </a:r>
            <a:br>
              <a:rPr lang="en-US" sz="202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202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CHRIST!</a:t>
            </a:r>
            <a:endParaRPr lang="en-US" sz="20200" b="1" dirty="0">
              <a:ln w="57150">
                <a:solidFill>
                  <a:schemeClr val="bg1"/>
                </a:solidFill>
              </a:ln>
              <a:effectLst>
                <a:glow rad="317500">
                  <a:schemeClr val="bg1">
                    <a:alpha val="6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4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1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9550" y="4539343"/>
            <a:ext cx="8724901" cy="209005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4539343"/>
            <a:ext cx="8610600" cy="208467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James 2:19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Thou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believest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that there is one God; thou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doest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well: the devils also believe, and tremble. </a:t>
            </a:r>
          </a:p>
        </p:txBody>
      </p:sp>
    </p:spTree>
    <p:extLst>
      <p:ext uri="{BB962C8B-B14F-4D97-AF65-F5344CB8AC3E}">
        <p14:creationId xmlns:p14="http://schemas.microsoft.com/office/powerpoint/2010/main" val="22297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9550" y="3124201"/>
            <a:ext cx="8724901" cy="35052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3240844"/>
            <a:ext cx="8610600" cy="338855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800" dirty="0">
                <a:solidFill>
                  <a:srgbClr val="FFC000"/>
                </a:solidFill>
                <a:latin typeface="Teen" pitchFamily="2" charset="0"/>
              </a:rPr>
              <a:t>Luke 8:28</a:t>
            </a:r>
            <a:r>
              <a:rPr lang="en-US" sz="3800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sz="3800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sz="3800" dirty="0">
                <a:solidFill>
                  <a:schemeClr val="bg1"/>
                </a:solidFill>
                <a:latin typeface="Teen" pitchFamily="2" charset="0"/>
              </a:rPr>
              <a:t>When he saw Jesus, he cried out, and fell down before him, and with a loud voice said, What have I to do with thee, Jesus, thou Son of God most high? I beseech thee, torment me </a:t>
            </a:r>
            <a:r>
              <a:rPr lang="en-US" sz="3800" dirty="0" smtClean="0">
                <a:solidFill>
                  <a:schemeClr val="bg1"/>
                </a:solidFill>
                <a:latin typeface="Teen" pitchFamily="2" charset="0"/>
              </a:rPr>
              <a:t>not</a:t>
            </a:r>
            <a:r>
              <a:rPr lang="en-US" sz="3800" dirty="0">
                <a:solidFill>
                  <a:schemeClr val="bg1"/>
                </a:solidFill>
                <a:latin typeface="Teen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97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the future judgment</a:t>
            </a:r>
            <a:endParaRPr lang="en-US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238681"/>
            <a:ext cx="8724901" cy="2390719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4238681"/>
            <a:ext cx="8610600" cy="2390719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700" dirty="0">
                <a:solidFill>
                  <a:srgbClr val="FFC000"/>
                </a:solidFill>
                <a:latin typeface="Teen" pitchFamily="2" charset="0"/>
              </a:rPr>
              <a:t>Matthew 8:29</a:t>
            </a:r>
          </a:p>
          <a:p>
            <a:pPr>
              <a:lnSpc>
                <a:spcPct val="80000"/>
              </a:lnSpc>
            </a:pPr>
            <a:r>
              <a:rPr lang="en-US" sz="3700" dirty="0">
                <a:solidFill>
                  <a:schemeClr val="bg1"/>
                </a:solidFill>
                <a:latin typeface="Teen" pitchFamily="2" charset="0"/>
              </a:rPr>
              <a:t>And, behold, they cried out, saying, What have we to do with thee, Jesus, thou Son of God? art thou come hither to torment us before the time?</a:t>
            </a:r>
            <a:r>
              <a:rPr lang="en-US" sz="3700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3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the future judgment</a:t>
            </a:r>
            <a:endParaRPr lang="en-US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724400"/>
            <a:ext cx="8724901" cy="19812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4820212"/>
            <a:ext cx="8610600" cy="18853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Luke 8:31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And they besought him that he would not command them to go out into the deep.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Hell (Abyss)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40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the future judgment</a:t>
            </a:r>
            <a:endParaRPr lang="en-US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9550" y="4572000"/>
            <a:ext cx="8724901" cy="220980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6700" y="4667812"/>
            <a:ext cx="8610600" cy="219092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solidFill>
                  <a:srgbClr val="FFC000"/>
                </a:solidFill>
                <a:latin typeface="Teen" pitchFamily="2" charset="0"/>
              </a:rPr>
              <a:t>Revelations 20:3</a:t>
            </a:r>
          </a:p>
          <a:p>
            <a:pPr>
              <a:lnSpc>
                <a:spcPct val="70000"/>
              </a:lnSpc>
            </a:pPr>
            <a:r>
              <a:rPr lang="en-US" sz="3200" dirty="0">
                <a:solidFill>
                  <a:schemeClr val="bg1"/>
                </a:solidFill>
                <a:latin typeface="Teen" pitchFamily="2" charset="0"/>
              </a:rPr>
              <a:t>And cast him into the bottomless pit, and shut him up, and set a seal upon him, that he should deceive the nations no more, till the thousand years should be fulfilled: and after that he must be loosed a little season</a:t>
            </a:r>
            <a:r>
              <a:rPr lang="en-US" sz="3200" dirty="0" smtClean="0">
                <a:solidFill>
                  <a:schemeClr val="bg1"/>
                </a:solidFill>
                <a:latin typeface="Teen" pitchFamily="2" charset="0"/>
              </a:rPr>
              <a:t>.</a:t>
            </a:r>
            <a:endParaRPr lang="en-US" sz="320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Hell (Abyss)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-228600"/>
            <a:ext cx="9144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ln w="38100"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DEMONS BELIEVE</a:t>
            </a:r>
            <a:endParaRPr lang="en-US" sz="13800" dirty="0">
              <a:ln w="38100">
                <a:solidFill>
                  <a:schemeClr val="bg1"/>
                </a:solidFill>
              </a:ln>
              <a:solidFill>
                <a:srgbClr val="99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1831538"/>
            <a:ext cx="88392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that Jesus is the Son of</a:t>
            </a:r>
            <a:b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God with authority to command them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the future judgment</a:t>
            </a:r>
            <a:endParaRPr lang="en-US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37338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They believe in Hell (Abyss)</a:t>
            </a:r>
            <a:endParaRPr lang="en-US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" y="4879538"/>
            <a:ext cx="8839200" cy="190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I guess they believe in prayer too, since    </a:t>
            </a:r>
            <a:b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they asked Jesus to “send them into </a:t>
            </a:r>
            <a:b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60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the pigs” </a:t>
            </a:r>
            <a:endParaRPr lang="en-US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ARE MORE</a:t>
            </a:r>
            <a:b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IMPORTANT THAN PIGS!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294565"/>
            <a:ext cx="8724901" cy="44678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2286000"/>
            <a:ext cx="8610600" cy="454457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Luke 8:34-37</a:t>
            </a:r>
            <a:br>
              <a:rPr lang="en-US" sz="3600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34 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When they that fed them saw what was done, they fled, and went and told it in the city and in the country.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35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Then they went out to see what was done; and came to Jesus, and found the man, out of whom the devils were departed, sitting at the feet of Jesus, clothed, and in his right mind: and they were afraid. </a:t>
            </a:r>
          </a:p>
        </p:txBody>
      </p:sp>
    </p:spTree>
    <p:extLst>
      <p:ext uri="{BB962C8B-B14F-4D97-AF65-F5344CB8AC3E}">
        <p14:creationId xmlns:p14="http://schemas.microsoft.com/office/powerpoint/2010/main" val="342048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211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ARE MORE</a:t>
            </a:r>
            <a:b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0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IMPORTANT THAN PIGS!</a:t>
            </a:r>
            <a:endParaRPr lang="en-US" sz="10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2294565"/>
            <a:ext cx="8724901" cy="44678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8610600" cy="454457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Luke 8:34-37</a:t>
            </a:r>
            <a:br>
              <a:rPr lang="en-US" sz="3600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36 </a:t>
            </a:r>
            <a:r>
              <a:rPr lang="en-US" sz="3600" dirty="0" smtClean="0">
                <a:solidFill>
                  <a:schemeClr val="bg1"/>
                </a:solidFill>
                <a:latin typeface="Teen" pitchFamily="2" charset="0"/>
              </a:rPr>
              <a:t>They 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also which saw it told them by what means he that was possessed of the devils was healed.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FFC000"/>
                </a:solidFill>
                <a:latin typeface="Teen" pitchFamily="2" charset="0"/>
              </a:rPr>
              <a:t>37</a:t>
            </a:r>
            <a:r>
              <a:rPr lang="en-US" sz="3600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een" pitchFamily="2" charset="0"/>
              </a:rPr>
              <a:t>Then 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the whole multitude of the country of the </a:t>
            </a:r>
            <a:r>
              <a:rPr lang="en-US" sz="3600" dirty="0" err="1">
                <a:solidFill>
                  <a:schemeClr val="bg1"/>
                </a:solidFill>
                <a:latin typeface="Teen" pitchFamily="2" charset="0"/>
              </a:rPr>
              <a:t>Gadarenes</a:t>
            </a:r>
            <a:r>
              <a:rPr lang="en-US" sz="3600" dirty="0">
                <a:solidFill>
                  <a:schemeClr val="bg1"/>
                </a:solidFill>
                <a:latin typeface="Teen" pitchFamily="2" charset="0"/>
              </a:rPr>
              <a:t> round about besought him to depart from them; for they were taken with great fear: and he went up into the ship, and returned back again. </a:t>
            </a:r>
          </a:p>
        </p:txBody>
      </p:sp>
    </p:spTree>
    <p:extLst>
      <p:ext uri="{BB962C8B-B14F-4D97-AF65-F5344CB8AC3E}">
        <p14:creationId xmlns:p14="http://schemas.microsoft.com/office/powerpoint/2010/main" val="311940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1630053"/>
            <a:ext cx="8724901" cy="3597894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1648000"/>
            <a:ext cx="8610600" cy="356200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8:22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Now it came to pass on a certain day, that he went into a ship with his disciples: and he said unto them, Let us go over unto the other side of the lake. And they launched forth.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9800" spc="-15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MEN ARE BETTER THAN SHEEP!</a:t>
            </a:r>
            <a:endParaRPr lang="en-US" sz="9800" spc="-15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3084421"/>
            <a:ext cx="8724901" cy="209741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3086689"/>
            <a:ext cx="8610600" cy="209288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12:12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How much then is a man better than a sheep? Wherefore it is lawful to do well on the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sabbath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days.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68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0500" y="1871640"/>
            <a:ext cx="8763000" cy="384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2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Lives Of These Two Men Were Transformed!</a:t>
            </a:r>
            <a:endParaRPr lang="en-US" sz="12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2870285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7200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</a:t>
            </a:r>
            <a:r>
              <a:rPr lang="en-US" sz="72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begged Jesus to leave</a:t>
            </a:r>
            <a:endParaRPr lang="en-US" sz="48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" y="4320823"/>
            <a:ext cx="883920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72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Obviously, “Pig Money” was more</a:t>
            </a:r>
            <a:br>
              <a:rPr lang="en-US" sz="72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7200" dirty="0" smtClean="0">
                <a:solidFill>
                  <a:srgbClr val="66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important than God’s Mercy!</a:t>
            </a:r>
            <a:endParaRPr lang="en-US" sz="4800" dirty="0">
              <a:solidFill>
                <a:srgbClr val="66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041485"/>
            <a:ext cx="9144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YOU’D THINK THE COMMUNITY WOULD HAVE BEEN GRATEFUL</a:t>
            </a:r>
            <a:endParaRPr lang="en-US" sz="96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8867" y="654141"/>
            <a:ext cx="8724901" cy="554971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04800" y="663115"/>
            <a:ext cx="8610600" cy="553177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Luke 8:38-39a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38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Now the man out of whom the devils were departed besought him that he might be with him: but Jesus sent him away, saying,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39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Return to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thine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own house, and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shew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how great things God hath done unto thee. </a:t>
            </a:r>
            <a:r>
              <a:rPr lang="en-US" dirty="0">
                <a:solidFill>
                  <a:srgbClr val="4D4D4D"/>
                </a:solidFill>
                <a:latin typeface="Teen" pitchFamily="2" charset="0"/>
              </a:rPr>
              <a:t>And he went his way, and published throughout the whole city how great things Jesus had done unto him.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Jesus said “No... But Go!”</a:t>
            </a:r>
            <a:endParaRPr lang="en-US" sz="48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4800" y="3657600"/>
            <a:ext cx="8839200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72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GO to your house </a:t>
            </a:r>
            <a:r>
              <a:rPr lang="en-US" sz="60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(leave the tombs)</a:t>
            </a:r>
            <a:r>
              <a:rPr lang="en-US" sz="72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,</a:t>
            </a:r>
            <a:br>
              <a:rPr lang="en-US" sz="72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72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you don’t live here any more</a:t>
            </a:r>
            <a:endParaRPr lang="en-US" sz="4800" dirty="0">
              <a:solidFill>
                <a:srgbClr val="FFFF66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ONE OF THE MEN WHO WERE TRANSFORMED, ASKED JESUS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IF HE COULD GO WITH HIM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8839200" cy="154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5000"/>
              </a:lnSpc>
              <a:spcAft>
                <a:spcPts val="0"/>
              </a:spcAft>
              <a:buClr>
                <a:schemeClr val="bg1"/>
              </a:buClr>
              <a:buFontTx/>
              <a:buChar char="•"/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GO show what great things</a:t>
            </a:r>
            <a:b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  God has done for you</a:t>
            </a:r>
            <a:endParaRPr lang="en-US" sz="48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8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7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-31620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7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 &amp; SHOW!</a:t>
            </a:r>
            <a:endParaRPr lang="en-US" sz="17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1295400"/>
            <a:ext cx="87630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15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And He Did It!</a:t>
            </a:r>
            <a:endParaRPr lang="en-US" sz="115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867" y="3056565"/>
            <a:ext cx="8724901" cy="35534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3048000"/>
            <a:ext cx="8610600" cy="356200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Luke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8:39b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4D4D4D"/>
                </a:solidFill>
                <a:latin typeface="Teen" pitchFamily="2" charset="0"/>
              </a:rPr>
              <a:t>Return to </a:t>
            </a:r>
            <a:r>
              <a:rPr lang="en-US" dirty="0" err="1">
                <a:solidFill>
                  <a:srgbClr val="4D4D4D"/>
                </a:solidFill>
                <a:latin typeface="Teen" pitchFamily="2" charset="0"/>
              </a:rPr>
              <a:t>thine</a:t>
            </a:r>
            <a:r>
              <a:rPr lang="en-US" dirty="0">
                <a:solidFill>
                  <a:srgbClr val="4D4D4D"/>
                </a:solidFill>
                <a:latin typeface="Teen" pitchFamily="2" charset="0"/>
              </a:rPr>
              <a:t> own house, and </a:t>
            </a:r>
            <a:r>
              <a:rPr lang="en-US" dirty="0" err="1">
                <a:solidFill>
                  <a:srgbClr val="4D4D4D"/>
                </a:solidFill>
                <a:latin typeface="Teen" pitchFamily="2" charset="0"/>
              </a:rPr>
              <a:t>shew</a:t>
            </a:r>
            <a:r>
              <a:rPr lang="en-US" dirty="0">
                <a:solidFill>
                  <a:srgbClr val="4D4D4D"/>
                </a:solidFill>
                <a:latin typeface="Teen" pitchFamily="2" charset="0"/>
              </a:rPr>
              <a:t> how great things God hath done unto thee.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And he went his way, and published throughout the whole city how great things Jesus had done unto him.</a:t>
            </a:r>
            <a:r>
              <a:rPr lang="en-US" dirty="0">
                <a:solidFill>
                  <a:srgbClr val="4D4D4D"/>
                </a:solidFill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522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-31620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7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 &amp; SHOW!</a:t>
            </a:r>
            <a:endParaRPr lang="en-US" sz="17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2164140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1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Talk Is Cheap</a:t>
            </a:r>
            <a:endParaRPr lang="en-US" sz="11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" y="2849940"/>
            <a:ext cx="87630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10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Religion Doesn’t Cut It</a:t>
            </a:r>
            <a:endParaRPr lang="en-US" sz="110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1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-31620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7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 &amp; SHOW!</a:t>
            </a:r>
            <a:endParaRPr lang="en-US" sz="17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8867" y="3894765"/>
            <a:ext cx="8724901" cy="256855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017" y="3886200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Luke </a:t>
            </a: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8:40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it came to pass, that, when Jesus was returned, the people gladly received him: for they were all waiting for him.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0" y="1828800"/>
            <a:ext cx="8763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But Look At The Power</a:t>
            </a:r>
            <a:b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Of A Changed Life</a:t>
            </a:r>
            <a:endParaRPr lang="en-US" sz="96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4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-316200"/>
            <a:ext cx="914400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73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 &amp; SHOW!</a:t>
            </a:r>
            <a:endParaRPr lang="en-US" sz="173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500" y="2209800"/>
            <a:ext cx="8763000" cy="201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When Jesus Came</a:t>
            </a:r>
            <a:b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Back To </a:t>
            </a:r>
            <a:r>
              <a:rPr lang="en-US" sz="9600" dirty="0" err="1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Gadera</a:t>
            </a: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: </a:t>
            </a:r>
            <a:endParaRPr lang="en-US" sz="96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4227998"/>
            <a:ext cx="88392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chemeClr val="bg1"/>
              </a:buClr>
            </a:pPr>
            <a:r>
              <a:rPr lang="en-US" sz="83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 people received Him gladly</a:t>
            </a:r>
            <a:endParaRPr lang="en-US" sz="83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2400" y="4954994"/>
            <a:ext cx="88392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buClr>
                <a:schemeClr val="bg1"/>
              </a:buClr>
            </a:pPr>
            <a:r>
              <a:rPr lang="en-US" sz="8300" dirty="0" smtClean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They were all waiting for Him</a:t>
            </a:r>
            <a:endParaRPr lang="en-US" sz="8300" dirty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2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713140"/>
            <a:ext cx="9144000" cy="58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10000"/>
              </a:spcAft>
            </a:pP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MERCY</a:t>
            </a:r>
            <a:b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TRUMPS</a:t>
            </a:r>
            <a:b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MONEY</a:t>
            </a:r>
            <a:endParaRPr lang="en-US" sz="166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21174920">
            <a:off x="0" y="1551325"/>
            <a:ext cx="91440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22000" b="1" dirty="0" smtClean="0">
                <a:ln w="57150">
                  <a:solidFill>
                    <a:schemeClr val="bg1"/>
                  </a:solidFill>
                </a:ln>
                <a:effectLst>
                  <a:glow rad="317500">
                    <a:schemeClr val="bg1">
                      <a:alpha val="65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EVERY TIME!</a:t>
            </a:r>
            <a:endParaRPr lang="en-US" sz="22000" b="1" dirty="0">
              <a:ln w="57150">
                <a:solidFill>
                  <a:schemeClr val="bg1"/>
                </a:solidFill>
              </a:ln>
              <a:effectLst>
                <a:glow rad="317500">
                  <a:schemeClr val="bg1">
                    <a:alpha val="6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0500" y="2759200"/>
            <a:ext cx="8763000" cy="3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15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“Let us go over</a:t>
            </a:r>
            <a:br>
              <a:rPr lang="en-US" sz="115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15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to the other side</a:t>
            </a:r>
            <a:br>
              <a:rPr lang="en-US" sz="115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11500" dirty="0" smtClean="0"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of the lake”</a:t>
            </a:r>
            <a:endParaRPr lang="en-US" sz="11500" dirty="0"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0500" y="543209"/>
            <a:ext cx="8763000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138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JESUS SAID:</a:t>
            </a:r>
            <a:endParaRPr lang="en-US" sz="138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9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4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Believe That He Is</a:t>
            </a:r>
            <a:b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Going To Get You There</a:t>
            </a:r>
            <a:endParaRPr lang="en-US" sz="8000" b="1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90500">
                  <a:schemeClr val="bg1">
                    <a:alpha val="5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908449"/>
            <a:ext cx="8724901" cy="256855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899884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28:19-20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19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Go ye therefore, and teach all nations, baptizing them in the name of the Father, and of the Son, and of the Holy Ghost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:</a:t>
            </a:r>
            <a:endParaRPr lang="en-US" dirty="0">
              <a:solidFill>
                <a:schemeClr val="bg1"/>
              </a:solidFill>
              <a:latin typeface="Tee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Believe That He Is</a:t>
            </a:r>
            <a:b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Going To Get You There</a:t>
            </a:r>
            <a:endParaRPr lang="en-US" sz="8000" b="1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90500">
                  <a:schemeClr val="bg1">
                    <a:alpha val="5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720807"/>
            <a:ext cx="8724901" cy="2963235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712242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28:19-20</a:t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20</a:t>
            </a:r>
            <a:r>
              <a:rPr lang="en-US" dirty="0" smtClean="0">
                <a:solidFill>
                  <a:schemeClr val="folHlink"/>
                </a:solidFill>
                <a:latin typeface="Tee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Teaching them to observe all things whatsoever I have commanded you: and, lo, I am with you always, even unto the end of the world. Amen.</a:t>
            </a:r>
          </a:p>
        </p:txBody>
      </p:sp>
    </p:spTree>
    <p:extLst>
      <p:ext uri="{BB962C8B-B14F-4D97-AF65-F5344CB8AC3E}">
        <p14:creationId xmlns:p14="http://schemas.microsoft.com/office/powerpoint/2010/main" val="4524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Deal With Fear First, By Faith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4207534"/>
            <a:ext cx="8724901" cy="1583666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4198968"/>
            <a:ext cx="8610600" cy="159223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Romans 10:17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So then faith cometh by hearing, and hearing by the word of God. </a:t>
            </a:r>
          </a:p>
        </p:txBody>
      </p:sp>
    </p:spTree>
    <p:extLst>
      <p:ext uri="{BB962C8B-B14F-4D97-AF65-F5344CB8AC3E}">
        <p14:creationId xmlns:p14="http://schemas.microsoft.com/office/powerpoint/2010/main" val="38421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Know That </a:t>
            </a:r>
            <a:r>
              <a:rPr lang="en-US" sz="8000" b="1" dirty="0" err="1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satan</a:t>
            </a: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 Is A Thief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492208"/>
            <a:ext cx="8724901" cy="3060992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483642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John 10:10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 thief cometh not, but for to steal, and to kill, and to destroy: I am come that they might have life, and that they might have it more abundantly. </a:t>
            </a:r>
          </a:p>
        </p:txBody>
      </p:sp>
    </p:spTree>
    <p:extLst>
      <p:ext uri="{BB962C8B-B14F-4D97-AF65-F5344CB8AC3E}">
        <p14:creationId xmlns:p14="http://schemas.microsoft.com/office/powerpoint/2010/main" val="18343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Know That Man’s Soul Is More Important Than Anything</a:t>
            </a:r>
            <a:endParaRPr lang="en-US" sz="8000" b="1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90500">
                  <a:schemeClr val="bg1">
                    <a:alpha val="5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908449"/>
            <a:ext cx="8724901" cy="2568551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899884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16:26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what is a man profited, if he shall gain the whole world, and lose his own soul? or what shall a man give in exchange for his soul?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95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Aft>
                <a:spcPct val="10000"/>
              </a:spcAft>
            </a:pPr>
            <a:r>
              <a:rPr lang="en-US" sz="8000" b="1" spc="-150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Believe You Can Make A Difference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756050"/>
            <a:ext cx="8724901" cy="2568550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747484"/>
            <a:ext cx="8610600" cy="2577116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Matthew 5:16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Let your light so shine before men, that they may see your good works, and glorify your Father which is in heaven.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7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WHAT CAN WE LEARN ABOUT TODAY’S SHIP TO SHORE TRIP WITH JESUS?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1931075"/>
            <a:ext cx="91440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Know That Mercy Trumps</a:t>
            </a:r>
            <a:b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</a:br>
            <a:r>
              <a:rPr lang="en-US" sz="8000" b="1" dirty="0" smtClean="0">
                <a:ln w="19050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glow rad="190500">
                    <a:schemeClr val="bg1"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Money Every Time!</a:t>
            </a:r>
            <a:endParaRPr lang="en-US" sz="8000" b="1" dirty="0">
              <a:ln w="19050">
                <a:solidFill>
                  <a:schemeClr val="tx1"/>
                </a:solidFill>
              </a:ln>
              <a:solidFill>
                <a:srgbClr val="66FFFF"/>
              </a:solidFill>
              <a:effectLst>
                <a:glow rad="190500">
                  <a:schemeClr val="bg1">
                    <a:alpha val="5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867" y="3666165"/>
            <a:ext cx="8724901" cy="3060993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66017" y="3657600"/>
            <a:ext cx="8610600" cy="306955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 Corinthians 8:9</a:t>
            </a:r>
            <a:r>
              <a:rPr lang="en-US" dirty="0">
                <a:solidFill>
                  <a:schemeClr val="folHlink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chemeClr val="folHlink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For ye know the grace of our Lord Jesus Christ, that, though he was rich, yet for your sakes he became poor, that ye through his poverty might be rich.</a:t>
            </a:r>
            <a:r>
              <a:rPr lang="en-US" dirty="0">
                <a:latin typeface="Tee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36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0500" y="1082204"/>
            <a:ext cx="8763000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15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If you’re Boat </a:t>
            </a:r>
            <a:r>
              <a:rPr lang="en-US" sz="11500" dirty="0" err="1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Trippin</a:t>
            </a:r>
            <a:r>
              <a:rPr lang="en-US" sz="11500" dirty="0" smtClean="0">
                <a:solidFill>
                  <a:srgbClr val="FFFF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’ with Jesus, you must believe that </a:t>
            </a:r>
            <a:r>
              <a:rPr lang="en-US" sz="115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HE’S GONNA GET YOU THERE!</a:t>
            </a:r>
            <a:endParaRPr lang="en-US" sz="11500" b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1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434027"/>
            <a:ext cx="8724901" cy="5989947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416894"/>
            <a:ext cx="8610600" cy="602421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8:23-24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23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But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as they sailed he fell asleep: and there came down a storm of wind on the lake; and they were filled with water, and were in jeopardy. 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>24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they came to him, and awoke him, saying, Master, master, we perish. Then he arose, and rebuked the wind and the raging of the water: and they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ceased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, and there was a calm. </a:t>
            </a:r>
          </a:p>
        </p:txBody>
      </p:sp>
    </p:spTree>
    <p:extLst>
      <p:ext uri="{BB962C8B-B14F-4D97-AF65-F5344CB8AC3E}">
        <p14:creationId xmlns:p14="http://schemas.microsoft.com/office/powerpoint/2010/main" val="3840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90500" y="1495298"/>
            <a:ext cx="8763000" cy="3867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Aft>
                <a:spcPct val="10000"/>
              </a:spcAft>
            </a:pPr>
            <a:r>
              <a:rPr lang="en-US" sz="125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ibel Suit" pitchFamily="2" charset="0"/>
              </a:rPr>
              <a:t>BOTH the wind and the waves were calm IMMEDIATELY!</a:t>
            </a:r>
            <a:endParaRPr lang="en-US" sz="125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ibel Su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11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8867" y="1656566"/>
            <a:ext cx="8724901" cy="3544868"/>
          </a:xfrm>
          <a:prstGeom prst="rect">
            <a:avLst/>
          </a:prstGeom>
          <a:solidFill>
            <a:schemeClr val="tx1">
              <a:alpha val="60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Teen" pitchFamily="2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04800" y="1648000"/>
            <a:ext cx="8610600" cy="3562001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FFC000"/>
                </a:solidFill>
                <a:latin typeface="Teen" pitchFamily="2" charset="0"/>
              </a:rPr>
              <a:t>Luke 8:25</a:t>
            </a:r>
            <a:r>
              <a:rPr lang="en-US" dirty="0">
                <a:solidFill>
                  <a:srgbClr val="FFC000"/>
                </a:solidFill>
                <a:latin typeface="Teen" pitchFamily="2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een" pitchFamily="2" charset="0"/>
              </a:rPr>
            </a:b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And he said unto them, Where is your faith? And they being afraid wondered, saying one to another, What manner of man is this! for he </a:t>
            </a:r>
            <a:r>
              <a:rPr lang="en-US" dirty="0" err="1">
                <a:solidFill>
                  <a:schemeClr val="bg1"/>
                </a:solidFill>
                <a:latin typeface="Teen" pitchFamily="2" charset="0"/>
              </a:rPr>
              <a:t>commandeth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 even the winds and water, and </a:t>
            </a:r>
            <a:r>
              <a:rPr lang="en-US" dirty="0" smtClean="0">
                <a:solidFill>
                  <a:schemeClr val="bg1"/>
                </a:solidFill>
                <a:latin typeface="Teen" pitchFamily="2" charset="0"/>
              </a:rPr>
              <a:t>they </a:t>
            </a:r>
            <a:r>
              <a:rPr lang="en-US" dirty="0">
                <a:solidFill>
                  <a:schemeClr val="bg1"/>
                </a:solidFill>
                <a:latin typeface="Teen" pitchFamily="2" charset="0"/>
              </a:rPr>
              <a:t>obey him. </a:t>
            </a:r>
          </a:p>
        </p:txBody>
      </p:sp>
    </p:spTree>
    <p:extLst>
      <p:ext uri="{BB962C8B-B14F-4D97-AF65-F5344CB8AC3E}">
        <p14:creationId xmlns:p14="http://schemas.microsoft.com/office/powerpoint/2010/main" val="342298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3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6261</TotalTime>
  <Words>854</Words>
  <Application>Microsoft Office PowerPoint</Application>
  <PresentationFormat>On-screen Show (4:3)</PresentationFormat>
  <Paragraphs>128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Tempus Sans ITC</vt:lpstr>
      <vt:lpstr>Teen</vt:lpstr>
      <vt:lpstr>Libel Suit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897</cp:revision>
  <dcterms:created xsi:type="dcterms:W3CDTF">2005-02-19T02:02:57Z</dcterms:created>
  <dcterms:modified xsi:type="dcterms:W3CDTF">2012-07-05T05:42:23Z</dcterms:modified>
</cp:coreProperties>
</file>