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0"/>
  </p:notesMasterIdLst>
  <p:sldIdLst>
    <p:sldId id="8036" r:id="rId2"/>
    <p:sldId id="13280" r:id="rId3"/>
    <p:sldId id="13663" r:id="rId4"/>
    <p:sldId id="14061" r:id="rId5"/>
    <p:sldId id="13983" r:id="rId6"/>
    <p:sldId id="14079" r:id="rId7"/>
    <p:sldId id="13984" r:id="rId8"/>
    <p:sldId id="14080" r:id="rId9"/>
    <p:sldId id="14081" r:id="rId10"/>
    <p:sldId id="14082" r:id="rId11"/>
    <p:sldId id="14083" r:id="rId12"/>
    <p:sldId id="14084" r:id="rId13"/>
    <p:sldId id="14085" r:id="rId14"/>
    <p:sldId id="14063" r:id="rId15"/>
    <p:sldId id="14064" r:id="rId16"/>
    <p:sldId id="14086" r:id="rId17"/>
    <p:sldId id="14065" r:id="rId18"/>
    <p:sldId id="14066" r:id="rId19"/>
    <p:sldId id="14087" r:id="rId20"/>
    <p:sldId id="14088" r:id="rId21"/>
    <p:sldId id="14089" r:id="rId22"/>
    <p:sldId id="14090" r:id="rId23"/>
    <p:sldId id="14091" r:id="rId24"/>
    <p:sldId id="14092" r:id="rId25"/>
    <p:sldId id="14093" r:id="rId26"/>
    <p:sldId id="14094" r:id="rId27"/>
    <p:sldId id="14095" r:id="rId28"/>
    <p:sldId id="14096" r:id="rId29"/>
    <p:sldId id="14097" r:id="rId30"/>
    <p:sldId id="14098" r:id="rId31"/>
    <p:sldId id="14099" r:id="rId32"/>
    <p:sldId id="14067" r:id="rId33"/>
    <p:sldId id="14068" r:id="rId34"/>
    <p:sldId id="14069" r:id="rId35"/>
    <p:sldId id="13975" r:id="rId36"/>
    <p:sldId id="13976" r:id="rId37"/>
    <p:sldId id="13977" r:id="rId38"/>
    <p:sldId id="13849" r:id="rId39"/>
  </p:sldIdLst>
  <p:sldSz cx="9144000" cy="6858000" type="screen4x3"/>
  <p:notesSz cx="6858000" cy="9144000"/>
  <p:embeddedFontLst>
    <p:embeddedFont>
      <p:font typeface="Eurostile" pitchFamily="34" charset="0"/>
      <p:regular r:id="rId41"/>
      <p:bold r:id="rId42"/>
    </p:embeddedFont>
    <p:embeddedFont>
      <p:font typeface="Marigold" pitchFamily="66" charset="0"/>
      <p:regular r:id="rId43"/>
    </p:embeddedFont>
    <p:embeddedFont>
      <p:font typeface="Tempus Sans ITC" pitchFamily="82" charset="0"/>
      <p:regular r:id="rId44"/>
    </p:embeddedFont>
  </p:embeddedFontLst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CC00"/>
    <a:srgbClr val="FFFF66"/>
    <a:srgbClr val="FFFF99"/>
    <a:srgbClr val="A7FFE2"/>
    <a:srgbClr val="66FFFF"/>
    <a:srgbClr val="99FF99"/>
    <a:srgbClr val="8BFFFF"/>
    <a:srgbClr val="66FF33"/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1" autoAdjust="0"/>
    <p:restoredTop sz="94143" autoAdjust="0"/>
  </p:normalViewPr>
  <p:slideViewPr>
    <p:cSldViewPr snapToGrid="0">
      <p:cViewPr varScale="1">
        <p:scale>
          <a:sx n="86" d="100"/>
          <a:sy n="86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7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nGodWeTrust - 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InGodWeTrust - 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InGodWeTrust - 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1466331"/>
            <a:ext cx="8763000" cy="3925338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1061" y="1536174"/>
            <a:ext cx="86018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Revelation 3:8-10</a:t>
            </a:r>
            <a:b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99CC00"/>
                </a:solidFill>
              </a:rPr>
              <a:t>10</a:t>
            </a:r>
            <a:r>
              <a:rPr lang="en-US" dirty="0" smtClean="0">
                <a:solidFill>
                  <a:schemeClr val="bg1"/>
                </a:solidFill>
              </a:rPr>
              <a:t> Because thou hast kept the word of my patience, I also will keep thee from the hour of temptation, which shall come upon all the world, to try them that dwell upon the earth.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216094"/>
            <a:ext cx="8763000" cy="6425812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1061" y="258902"/>
            <a:ext cx="8601878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Revelation 3:14-16</a:t>
            </a:r>
            <a:br>
              <a:rPr lang="en-US" sz="36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700" dirty="0" smtClean="0">
                <a:solidFill>
                  <a:srgbClr val="99CC00"/>
                </a:solidFill>
              </a:rPr>
              <a:t>14</a:t>
            </a:r>
            <a:r>
              <a:rPr lang="en-US" sz="3700" dirty="0" smtClean="0">
                <a:solidFill>
                  <a:schemeClr val="bg1"/>
                </a:solidFill>
              </a:rPr>
              <a:t> And unto the angel of the church of the </a:t>
            </a:r>
            <a:r>
              <a:rPr lang="en-US" sz="3700" dirty="0" err="1" smtClean="0">
                <a:solidFill>
                  <a:schemeClr val="bg1"/>
                </a:solidFill>
              </a:rPr>
              <a:t>Laodiceans</a:t>
            </a:r>
            <a:r>
              <a:rPr lang="en-US" sz="3700" dirty="0" smtClean="0">
                <a:solidFill>
                  <a:schemeClr val="bg1"/>
                </a:solidFill>
              </a:rPr>
              <a:t> write; These things </a:t>
            </a:r>
            <a:r>
              <a:rPr lang="en-US" sz="3700" dirty="0" err="1" smtClean="0">
                <a:solidFill>
                  <a:schemeClr val="bg1"/>
                </a:solidFill>
              </a:rPr>
              <a:t>saith</a:t>
            </a:r>
            <a:r>
              <a:rPr lang="en-US" sz="3700" dirty="0" smtClean="0">
                <a:solidFill>
                  <a:schemeClr val="bg1"/>
                </a:solidFill>
              </a:rPr>
              <a:t> the Amen, the faithful and true witness, the beginning of the creation of God; </a:t>
            </a:r>
          </a:p>
          <a:p>
            <a:r>
              <a:rPr lang="en-US" sz="3700" dirty="0" smtClean="0">
                <a:solidFill>
                  <a:srgbClr val="99CC00"/>
                </a:solidFill>
              </a:rPr>
              <a:t>15</a:t>
            </a:r>
            <a:r>
              <a:rPr lang="en-US" sz="3700" dirty="0" smtClean="0">
                <a:solidFill>
                  <a:schemeClr val="bg1"/>
                </a:solidFill>
              </a:rPr>
              <a:t> I know thy works, that thou art neither cold nor hot: I would thou wert cold or hot. </a:t>
            </a:r>
          </a:p>
          <a:p>
            <a:r>
              <a:rPr lang="en-US" sz="3700" dirty="0" smtClean="0">
                <a:solidFill>
                  <a:srgbClr val="99CC00"/>
                </a:solidFill>
              </a:rPr>
              <a:t>16</a:t>
            </a:r>
            <a:r>
              <a:rPr lang="en-US" sz="3700" dirty="0" smtClean="0">
                <a:solidFill>
                  <a:schemeClr val="bg1"/>
                </a:solidFill>
              </a:rPr>
              <a:t> So then because thou art lukewarm, and neither cold nor hot, I will </a:t>
            </a:r>
            <a:r>
              <a:rPr lang="en-US" sz="3700" dirty="0" err="1" smtClean="0">
                <a:solidFill>
                  <a:schemeClr val="bg1"/>
                </a:solidFill>
              </a:rPr>
              <a:t>spue</a:t>
            </a:r>
            <a:r>
              <a:rPr lang="en-US" sz="3700" dirty="0" smtClean="0">
                <a:solidFill>
                  <a:schemeClr val="bg1"/>
                </a:solidFill>
              </a:rPr>
              <a:t> thee out of my mouth.</a:t>
            </a:r>
            <a:endParaRPr lang="en-US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eOfTheWorld - 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413" y="2270948"/>
            <a:ext cx="8831174" cy="71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5400" dirty="0" smtClean="0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  <a:t>A Civilization In Decline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355988"/>
            <a:ext cx="8763000" cy="6146024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1061" y="420484"/>
            <a:ext cx="8601878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5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2 Timothy 3:1-4</a:t>
            </a:r>
            <a:br>
              <a:rPr lang="en-US" sz="35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500" dirty="0" smtClean="0">
                <a:solidFill>
                  <a:srgbClr val="99CC00"/>
                </a:solidFill>
              </a:rPr>
              <a:t>1</a:t>
            </a:r>
            <a:r>
              <a:rPr lang="en-US" sz="3500" dirty="0" smtClean="0">
                <a:solidFill>
                  <a:schemeClr val="bg1"/>
                </a:solidFill>
              </a:rPr>
              <a:t> This know also, that in the last days perilous times shall come. </a:t>
            </a:r>
          </a:p>
          <a:p>
            <a:r>
              <a:rPr lang="en-US" sz="3500" dirty="0" smtClean="0">
                <a:solidFill>
                  <a:srgbClr val="99CC00"/>
                </a:solidFill>
              </a:rPr>
              <a:t>2</a:t>
            </a:r>
            <a:r>
              <a:rPr lang="en-US" sz="3500" dirty="0" smtClean="0">
                <a:solidFill>
                  <a:schemeClr val="bg1"/>
                </a:solidFill>
              </a:rPr>
              <a:t> For men shall be lovers of their own selves, covetous, boasters, proud, blasphemers, disobedient to parents, unthankful, unholy, </a:t>
            </a:r>
          </a:p>
          <a:p>
            <a:r>
              <a:rPr lang="en-US" sz="3500" dirty="0" smtClean="0">
                <a:solidFill>
                  <a:srgbClr val="99CC00"/>
                </a:solidFill>
              </a:rPr>
              <a:t>3</a:t>
            </a:r>
            <a:r>
              <a:rPr lang="en-US" sz="3500" dirty="0" smtClean="0">
                <a:solidFill>
                  <a:schemeClr val="bg1"/>
                </a:solidFill>
              </a:rPr>
              <a:t> Without natural affection, trucebreakers, false accusers, incontinent, fierce, despisers of those that are good, </a:t>
            </a:r>
          </a:p>
          <a:p>
            <a:r>
              <a:rPr lang="en-US" sz="3500" dirty="0" smtClean="0">
                <a:solidFill>
                  <a:srgbClr val="99CC00"/>
                </a:solidFill>
              </a:rPr>
              <a:t>4</a:t>
            </a:r>
            <a:r>
              <a:rPr lang="en-US" sz="3500" dirty="0" smtClean="0">
                <a:solidFill>
                  <a:schemeClr val="bg1"/>
                </a:solidFill>
              </a:rPr>
              <a:t> Traitors, heady, </a:t>
            </a:r>
            <a:r>
              <a:rPr lang="en-US" sz="3500" dirty="0" err="1" smtClean="0">
                <a:solidFill>
                  <a:schemeClr val="bg1"/>
                </a:solidFill>
              </a:rPr>
              <a:t>highminded</a:t>
            </a:r>
            <a:r>
              <a:rPr lang="en-US" sz="3500" dirty="0" smtClean="0">
                <a:solidFill>
                  <a:schemeClr val="bg1"/>
                </a:solidFill>
              </a:rPr>
              <a:t>, lovers of pleasures more than lovers of God;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e Of The Family - 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13" y="738261"/>
            <a:ext cx="8831174" cy="611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All Of These Things Seem To Point To The</a:t>
            </a:r>
            <a:b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</a:b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“</a:t>
            </a: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END GAME</a:t>
            </a: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”</a:t>
            </a:r>
            <a:endParaRPr lang="en-US" sz="138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Marigold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13" y="1195697"/>
            <a:ext cx="8831174" cy="446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8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  <a:t>How Does The</a:t>
            </a:r>
            <a:br>
              <a:rPr lang="en-US" sz="8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</a:b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  <a:t>END GAME</a:t>
            </a:r>
            <a:r>
              <a:rPr lang="en-US" sz="66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  <a:t/>
            </a:r>
            <a:br>
              <a:rPr lang="en-US" sz="66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</a:br>
            <a:r>
              <a:rPr lang="en-US" sz="4400" b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  <a:t>(I.E. The Return Of Jesus Christ And The Unfolding Of Future Events)</a:t>
            </a:r>
            <a:r>
              <a:rPr lang="en-US" sz="6000" b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  <a:t/>
            </a:r>
            <a:br>
              <a:rPr lang="en-US" sz="6000" b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</a:br>
            <a:r>
              <a:rPr lang="en-US" sz="8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  <a:t>Relate To You?</a:t>
            </a:r>
            <a:endParaRPr lang="en-US" sz="66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Eurostil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te Of The Union - 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413" y="1994890"/>
            <a:ext cx="8831174" cy="286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  <a:t>What Is The State Of Your Union With Jesus Christ?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13" y="887182"/>
            <a:ext cx="8831174" cy="508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7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  <a:t>Check Yourself Out With The Following Questions That Directly Relate To You And The Return Of Jesus Christ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StateOfU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TheStateOfU-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1365971"/>
            <a:ext cx="8763000" cy="5391669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061" y="1435815"/>
            <a:ext cx="860187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8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Thessalonians 3:12-13</a:t>
            </a:r>
            <a:br>
              <a:rPr lang="en-US" sz="38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800" dirty="0" smtClean="0">
                <a:solidFill>
                  <a:srgbClr val="99CC00"/>
                </a:solidFill>
              </a:rPr>
              <a:t>12</a:t>
            </a:r>
            <a:r>
              <a:rPr lang="en-US" sz="3800" dirty="0" smtClean="0">
                <a:solidFill>
                  <a:schemeClr val="bg1"/>
                </a:solidFill>
              </a:rPr>
              <a:t> And the Lord make you to increase and abound in love one toward another, and toward all men, even as we do toward you: </a:t>
            </a:r>
          </a:p>
          <a:p>
            <a:r>
              <a:rPr lang="en-US" sz="3800" dirty="0" smtClean="0">
                <a:solidFill>
                  <a:srgbClr val="99CC00"/>
                </a:solidFill>
              </a:rPr>
              <a:t>13</a:t>
            </a:r>
            <a:r>
              <a:rPr lang="en-US" sz="3800" dirty="0" smtClean="0">
                <a:solidFill>
                  <a:schemeClr val="bg1"/>
                </a:solidFill>
              </a:rPr>
              <a:t> To the end he may </a:t>
            </a:r>
            <a:r>
              <a:rPr lang="en-US" sz="3800" dirty="0" err="1" smtClean="0">
                <a:solidFill>
                  <a:schemeClr val="bg1"/>
                </a:solidFill>
              </a:rPr>
              <a:t>stablish</a:t>
            </a:r>
            <a:r>
              <a:rPr lang="en-US" sz="3800" dirty="0" smtClean="0">
                <a:solidFill>
                  <a:schemeClr val="bg1"/>
                </a:solidFill>
              </a:rPr>
              <a:t> your hearts </a:t>
            </a:r>
            <a:r>
              <a:rPr lang="en-US" sz="3800" dirty="0" err="1" smtClean="0">
                <a:solidFill>
                  <a:schemeClr val="bg1"/>
                </a:solidFill>
              </a:rPr>
              <a:t>unblameable</a:t>
            </a:r>
            <a:r>
              <a:rPr lang="en-US" sz="3800" dirty="0" smtClean="0">
                <a:solidFill>
                  <a:schemeClr val="bg1"/>
                </a:solidFill>
              </a:rPr>
              <a:t> in holiness before God, even our Father, </a:t>
            </a:r>
            <a:r>
              <a:rPr lang="en-US" sz="3800" dirty="0" smtClean="0">
                <a:solidFill>
                  <a:srgbClr val="FFFF00"/>
                </a:solidFill>
              </a:rPr>
              <a:t>at the coming of our Lord Jesus Christ with all his saints</a:t>
            </a:r>
            <a:r>
              <a:rPr lang="en-US" sz="3800" dirty="0" smtClean="0">
                <a:solidFill>
                  <a:srgbClr val="00FFFF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413" y="259357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1. </a:t>
            </a: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Are You Loving People?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1812011"/>
            <a:ext cx="8763000" cy="4588779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061" y="1905798"/>
            <a:ext cx="860187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Corinthians 4:5</a:t>
            </a:r>
            <a:b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Therefore judge nothing before the time, </a:t>
            </a:r>
            <a:r>
              <a:rPr lang="en-US" dirty="0" smtClean="0">
                <a:solidFill>
                  <a:srgbClr val="FFFF00"/>
                </a:solidFill>
              </a:rPr>
              <a:t>until the Lord come</a:t>
            </a:r>
            <a:r>
              <a:rPr lang="en-US" dirty="0" smtClean="0">
                <a:solidFill>
                  <a:schemeClr val="bg1"/>
                </a:solidFill>
              </a:rPr>
              <a:t>, who both will bring to light the hidden things of darkness, and will make manifest the counsels of the hearts: and then shall every man have praise of God.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413" y="259357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2. </a:t>
            </a: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Are You Judging Others?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GodWeTrust - 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InGodWeTrust - 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InGodWeTrust - 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InGodWeTrust -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InGodWeTrust - 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1733954"/>
            <a:ext cx="8763000" cy="5045989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061" y="1827741"/>
            <a:ext cx="860187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9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Hebrews 10:24-25</a:t>
            </a:r>
            <a:br>
              <a:rPr lang="en-US" sz="39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900" dirty="0" smtClean="0">
                <a:solidFill>
                  <a:srgbClr val="99CC00"/>
                </a:solidFill>
              </a:rPr>
              <a:t>24</a:t>
            </a:r>
            <a:r>
              <a:rPr lang="en-US" sz="3900" dirty="0" smtClean="0">
                <a:solidFill>
                  <a:schemeClr val="bg1"/>
                </a:solidFill>
              </a:rPr>
              <a:t> And let us consider one another to provoke unto love and to good works: </a:t>
            </a:r>
          </a:p>
          <a:p>
            <a:r>
              <a:rPr lang="en-US" sz="3900" dirty="0" smtClean="0">
                <a:solidFill>
                  <a:srgbClr val="99CC00"/>
                </a:solidFill>
              </a:rPr>
              <a:t>25</a:t>
            </a:r>
            <a:r>
              <a:rPr lang="en-US" sz="3900" dirty="0" smtClean="0">
                <a:solidFill>
                  <a:schemeClr val="bg1"/>
                </a:solidFill>
              </a:rPr>
              <a:t> Not forsaking the assembling of ourselves together, as the manner of some is; but exhorting one another: and so much the more, </a:t>
            </a:r>
            <a:r>
              <a:rPr lang="en-US" sz="3900" dirty="0" smtClean="0">
                <a:solidFill>
                  <a:srgbClr val="FFFF00"/>
                </a:solidFill>
              </a:rPr>
              <a:t>as ye see the day approaching</a:t>
            </a:r>
            <a:r>
              <a:rPr lang="en-US" sz="39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413" y="259357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3. </a:t>
            </a: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Are You Active In Your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699" y="846646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Church Fellowship?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2670638"/>
            <a:ext cx="8763000" cy="2715383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061" y="2764425"/>
            <a:ext cx="86018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Corinthians 11:26</a:t>
            </a:r>
            <a:b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For as often as ye eat this bread, and drink this cup, ye do </a:t>
            </a:r>
            <a:r>
              <a:rPr lang="en-US" dirty="0" err="1" smtClean="0">
                <a:solidFill>
                  <a:schemeClr val="bg1"/>
                </a:solidFill>
              </a:rPr>
              <a:t>shew</a:t>
            </a:r>
            <a:r>
              <a:rPr lang="en-US" dirty="0" smtClean="0">
                <a:solidFill>
                  <a:schemeClr val="bg1"/>
                </a:solidFill>
              </a:rPr>
              <a:t> the Lord's death </a:t>
            </a:r>
            <a:r>
              <a:rPr lang="en-US" dirty="0" smtClean="0">
                <a:solidFill>
                  <a:srgbClr val="FFFF00"/>
                </a:solidFill>
              </a:rPr>
              <a:t>till he come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413" y="259357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4. </a:t>
            </a: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Are You Remembering 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699" y="846646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Lord’s Communion?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1778558"/>
            <a:ext cx="8763000" cy="5045989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061" y="1872345"/>
            <a:ext cx="860187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9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2 Timothy 4:1-2</a:t>
            </a:r>
            <a:br>
              <a:rPr lang="en-US" sz="39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900" dirty="0" smtClean="0">
                <a:solidFill>
                  <a:srgbClr val="99CC00"/>
                </a:solidFill>
              </a:rPr>
              <a:t>1</a:t>
            </a:r>
            <a:r>
              <a:rPr lang="en-US" sz="3900" dirty="0" smtClean="0">
                <a:solidFill>
                  <a:schemeClr val="bg1"/>
                </a:solidFill>
              </a:rPr>
              <a:t> I charge thee therefore before God, and the Lord Jesus Christ, who shall judge the quick and the dead </a:t>
            </a:r>
            <a:r>
              <a:rPr lang="en-US" sz="3900" dirty="0" smtClean="0">
                <a:solidFill>
                  <a:srgbClr val="FFFF00"/>
                </a:solidFill>
              </a:rPr>
              <a:t>at his appearing and his kingdom</a:t>
            </a:r>
            <a:r>
              <a:rPr lang="en-US" sz="3900" dirty="0" smtClean="0">
                <a:solidFill>
                  <a:schemeClr val="bg1"/>
                </a:solidFill>
              </a:rPr>
              <a:t>; </a:t>
            </a:r>
          </a:p>
          <a:p>
            <a:r>
              <a:rPr lang="en-US" sz="3900" dirty="0" smtClean="0">
                <a:solidFill>
                  <a:srgbClr val="99CC00"/>
                </a:solidFill>
              </a:rPr>
              <a:t>2</a:t>
            </a:r>
            <a:r>
              <a:rPr lang="en-US" sz="3900" dirty="0" smtClean="0">
                <a:solidFill>
                  <a:schemeClr val="bg1"/>
                </a:solidFill>
              </a:rPr>
              <a:t> Preach the word; be instant in season, out of season; reprove, rebuke, exhort with all long suffering and doctrine.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13" y="259357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5. </a:t>
            </a: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Are You Committed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699" y="846646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Living For Jesus Christ?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2391864"/>
            <a:ext cx="8763000" cy="3986621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061" y="2492348"/>
            <a:ext cx="86018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Colossians 3:1-4</a:t>
            </a:r>
            <a:b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99CC00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If ye then be risen with Christ, seek those things which are above, where Christ </a:t>
            </a:r>
            <a:r>
              <a:rPr lang="en-US" dirty="0" err="1" smtClean="0">
                <a:solidFill>
                  <a:schemeClr val="bg1"/>
                </a:solidFill>
              </a:rPr>
              <a:t>sitteth</a:t>
            </a:r>
            <a:r>
              <a:rPr lang="en-US" dirty="0" smtClean="0">
                <a:solidFill>
                  <a:schemeClr val="bg1"/>
                </a:solidFill>
              </a:rPr>
              <a:t> on the right hand of God. 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Set your affection on things above, not on things on the earth.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13" y="259357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6. </a:t>
            </a: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Are You Responding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699" y="846646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Life Spiritually?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2391864"/>
            <a:ext cx="8763000" cy="3986621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061" y="2497924"/>
            <a:ext cx="86018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Colossians 3:1-4</a:t>
            </a:r>
            <a:b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99CC00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For ye are dead, and your life is hid with Christ in God. 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When Christ, who is our life, shall appear</a:t>
            </a:r>
            <a:r>
              <a:rPr lang="en-US" dirty="0" smtClean="0">
                <a:solidFill>
                  <a:schemeClr val="bg1"/>
                </a:solidFill>
              </a:rPr>
              <a:t>, then shall ye also appear with him in glory.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13" y="259357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6. </a:t>
            </a: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Are You Responding 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699" y="846646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Life Spiritually?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1594628"/>
            <a:ext cx="8763000" cy="5083781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061" y="1647035"/>
            <a:ext cx="860187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9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John 2:28-29</a:t>
            </a:r>
            <a:br>
              <a:rPr lang="en-US" sz="39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900" dirty="0" smtClean="0">
                <a:solidFill>
                  <a:srgbClr val="99CC00"/>
                </a:solidFill>
              </a:rPr>
              <a:t>28</a:t>
            </a:r>
            <a:r>
              <a:rPr lang="en-US" sz="3900" dirty="0" smtClean="0">
                <a:solidFill>
                  <a:schemeClr val="bg1"/>
                </a:solidFill>
              </a:rPr>
              <a:t> And now, little children, abide in him; that, </a:t>
            </a:r>
            <a:r>
              <a:rPr lang="en-US" sz="3900" dirty="0" smtClean="0">
                <a:solidFill>
                  <a:srgbClr val="FFFF00"/>
                </a:solidFill>
              </a:rPr>
              <a:t>when he shall appear</a:t>
            </a:r>
            <a:r>
              <a:rPr lang="en-US" sz="3900" dirty="0" smtClean="0">
                <a:solidFill>
                  <a:schemeClr val="bg1"/>
                </a:solidFill>
              </a:rPr>
              <a:t>, we may have confidence, and not be ashamed before him at his coming. </a:t>
            </a:r>
          </a:p>
          <a:p>
            <a:r>
              <a:rPr lang="en-US" sz="3900" dirty="0" smtClean="0">
                <a:solidFill>
                  <a:srgbClr val="99CC00"/>
                </a:solidFill>
              </a:rPr>
              <a:t>29</a:t>
            </a:r>
            <a:r>
              <a:rPr lang="en-US" sz="3900" dirty="0" smtClean="0">
                <a:solidFill>
                  <a:schemeClr val="bg1"/>
                </a:solidFill>
              </a:rPr>
              <a:t> If ye know that he is righteous, ye know that every one that doeth righteousness is born of him.</a:t>
            </a:r>
            <a:endParaRPr lang="en-US" sz="39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13" y="259357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7. </a:t>
            </a: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Are You Keeping Short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699" y="846646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Sin Accounts?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1795348"/>
            <a:ext cx="8763000" cy="5062652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061" y="1847753"/>
            <a:ext cx="8601878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5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Jude 21-23</a:t>
            </a:r>
            <a:br>
              <a:rPr lang="en-US" sz="35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500" dirty="0" smtClean="0">
                <a:solidFill>
                  <a:srgbClr val="99CC00"/>
                </a:solidFill>
              </a:rPr>
              <a:t>21</a:t>
            </a:r>
            <a:r>
              <a:rPr lang="en-US" sz="3500" dirty="0" smtClean="0">
                <a:solidFill>
                  <a:schemeClr val="bg1"/>
                </a:solidFill>
              </a:rPr>
              <a:t> Keep yourselves in the love of God, </a:t>
            </a:r>
            <a:r>
              <a:rPr lang="en-US" sz="3500" dirty="0" smtClean="0">
                <a:solidFill>
                  <a:srgbClr val="FFFF00"/>
                </a:solidFill>
              </a:rPr>
              <a:t>looking for the mercy of our Lord Jesus Christ </a:t>
            </a:r>
            <a:r>
              <a:rPr lang="en-US" sz="3500" dirty="0" smtClean="0">
                <a:solidFill>
                  <a:schemeClr val="bg1"/>
                </a:solidFill>
              </a:rPr>
              <a:t>unto eternal life. </a:t>
            </a:r>
          </a:p>
          <a:p>
            <a:r>
              <a:rPr lang="en-US" sz="3500" dirty="0" smtClean="0">
                <a:solidFill>
                  <a:srgbClr val="99CC00"/>
                </a:solidFill>
              </a:rPr>
              <a:t>22</a:t>
            </a:r>
            <a:r>
              <a:rPr lang="en-US" sz="3500" dirty="0" smtClean="0">
                <a:solidFill>
                  <a:schemeClr val="bg1"/>
                </a:solidFill>
              </a:rPr>
              <a:t> And of some have compassion, making a difference: </a:t>
            </a:r>
          </a:p>
          <a:p>
            <a:r>
              <a:rPr lang="en-US" sz="3500" dirty="0" smtClean="0">
                <a:solidFill>
                  <a:srgbClr val="99CC00"/>
                </a:solidFill>
              </a:rPr>
              <a:t>23</a:t>
            </a:r>
            <a:r>
              <a:rPr lang="en-US" sz="3500" dirty="0" smtClean="0">
                <a:solidFill>
                  <a:schemeClr val="bg1"/>
                </a:solidFill>
              </a:rPr>
              <a:t> And others save with fear, pulling them out of the fire; hating even the garment spotted by the flesh.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13" y="259357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8. </a:t>
            </a: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Are You Sharing Jesus Christ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699" y="846646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With Family And Friends?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1505420"/>
            <a:ext cx="8763000" cy="5083781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061" y="1557827"/>
            <a:ext cx="860187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Thessalonians 4:13-18</a:t>
            </a:r>
            <a:b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99CC00"/>
                </a:solidFill>
              </a:rPr>
              <a:t>13</a:t>
            </a:r>
            <a:r>
              <a:rPr lang="en-US" dirty="0" smtClean="0">
                <a:solidFill>
                  <a:schemeClr val="bg1"/>
                </a:solidFill>
              </a:rPr>
              <a:t> But I would not have you to be ignorant, brethren, concerning them which are asleep, that ye sorrow not, even as others which have no hope. 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14</a:t>
            </a:r>
            <a:r>
              <a:rPr lang="en-US" dirty="0" smtClean="0">
                <a:solidFill>
                  <a:schemeClr val="bg1"/>
                </a:solidFill>
              </a:rPr>
              <a:t> For if we believe that Jesus died and rose again, even so them also which sleep in Jesus will God bring with him.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13" y="259357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9. </a:t>
            </a: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Are You Comforting Others?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2018366"/>
            <a:ext cx="8763000" cy="386947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061" y="2070773"/>
            <a:ext cx="86018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Thessalonians 4:13-18</a:t>
            </a:r>
            <a:b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99CC00"/>
                </a:solidFill>
              </a:rPr>
              <a:t>15</a:t>
            </a:r>
            <a:r>
              <a:rPr lang="en-US" dirty="0" smtClean="0">
                <a:solidFill>
                  <a:schemeClr val="bg1"/>
                </a:solidFill>
              </a:rPr>
              <a:t> For this we say unto you by the word of the Lord, that we which are alive and remain unto </a:t>
            </a:r>
            <a:r>
              <a:rPr lang="en-US" dirty="0" smtClean="0">
                <a:solidFill>
                  <a:srgbClr val="FFFF00"/>
                </a:solidFill>
              </a:rPr>
              <a:t>the coming of the Lord</a:t>
            </a:r>
            <a:r>
              <a:rPr lang="en-US" dirty="0" smtClean="0">
                <a:solidFill>
                  <a:schemeClr val="bg1"/>
                </a:solidFill>
              </a:rPr>
              <a:t> shall not prevent them which are asleep.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13" y="259357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9. </a:t>
            </a: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Are You Comforting Others?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2018366"/>
            <a:ext cx="8763000" cy="386947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061" y="2070773"/>
            <a:ext cx="86018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Thessalonians 4:13-18</a:t>
            </a:r>
            <a:b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99CC00"/>
                </a:solidFill>
              </a:rPr>
              <a:t>16</a:t>
            </a:r>
            <a:r>
              <a:rPr lang="en-US" dirty="0" smtClean="0">
                <a:solidFill>
                  <a:schemeClr val="bg1"/>
                </a:solidFill>
              </a:rPr>
              <a:t> For the Lord himself shall descend from heaven with a shout, with the voice of the archangel, and with the trump of God: and the dead in Christ shall rise first: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13" y="259357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9. </a:t>
            </a: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Are You Comforting Others?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413" y="2095366"/>
            <a:ext cx="8831174" cy="266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5000"/>
              </a:lnSpc>
              <a:spcAft>
                <a:spcPts val="1200"/>
              </a:spcAft>
            </a:pP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…What We’ve Seen So Far…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1594628"/>
            <a:ext cx="8763000" cy="5083781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061" y="1647035"/>
            <a:ext cx="860187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Thessalonians 4:13-18</a:t>
            </a:r>
            <a:b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99CC00"/>
                </a:solidFill>
              </a:rPr>
              <a:t>17</a:t>
            </a:r>
            <a:r>
              <a:rPr lang="en-US" dirty="0" smtClean="0">
                <a:solidFill>
                  <a:schemeClr val="bg1"/>
                </a:solidFill>
              </a:rPr>
              <a:t> Then we which are alive and remain shall be caught up together with them in the clouds, to meet the Lord in the air: and so shall we ever be with the Lord. 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18</a:t>
            </a:r>
            <a:r>
              <a:rPr lang="en-US" dirty="0" smtClean="0">
                <a:solidFill>
                  <a:schemeClr val="bg1"/>
                </a:solidFill>
              </a:rPr>
              <a:t> Wherefore comfort one another with these words.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13" y="259357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9. </a:t>
            </a: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Are You Comforting Others?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" y="2007217"/>
            <a:ext cx="8763000" cy="4761569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1061" y="2059622"/>
            <a:ext cx="860187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7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James 5:7-8</a:t>
            </a:r>
            <a:br>
              <a:rPr lang="en-US" sz="37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700" dirty="0" smtClean="0">
                <a:solidFill>
                  <a:srgbClr val="99CC00"/>
                </a:solidFill>
              </a:rPr>
              <a:t>7</a:t>
            </a:r>
            <a:r>
              <a:rPr lang="en-US" sz="3700" dirty="0" smtClean="0">
                <a:solidFill>
                  <a:schemeClr val="bg1"/>
                </a:solidFill>
              </a:rPr>
              <a:t> Be patient therefore, brethren, </a:t>
            </a:r>
            <a:r>
              <a:rPr lang="en-US" sz="3700" dirty="0" smtClean="0">
                <a:solidFill>
                  <a:srgbClr val="FFFF00"/>
                </a:solidFill>
              </a:rPr>
              <a:t>unto the coming of the Lord</a:t>
            </a:r>
            <a:r>
              <a:rPr lang="en-US" sz="3700" dirty="0" smtClean="0">
                <a:solidFill>
                  <a:schemeClr val="bg1"/>
                </a:solidFill>
              </a:rPr>
              <a:t>. Behold, the husbandman </a:t>
            </a:r>
            <a:r>
              <a:rPr lang="en-US" sz="3700" dirty="0" err="1" smtClean="0">
                <a:solidFill>
                  <a:schemeClr val="bg1"/>
                </a:solidFill>
              </a:rPr>
              <a:t>waiteth</a:t>
            </a:r>
            <a:r>
              <a:rPr lang="en-US" sz="3700" dirty="0" smtClean="0">
                <a:solidFill>
                  <a:schemeClr val="bg1"/>
                </a:solidFill>
              </a:rPr>
              <a:t> for the precious fruit of the earth, and hath long patience for it, until he receive the early and latter rain. </a:t>
            </a:r>
          </a:p>
          <a:p>
            <a:r>
              <a:rPr lang="en-US" sz="3700" dirty="0" smtClean="0">
                <a:solidFill>
                  <a:srgbClr val="99CC00"/>
                </a:solidFill>
              </a:rPr>
              <a:t>8</a:t>
            </a:r>
            <a:r>
              <a:rPr lang="en-US" sz="3700" dirty="0" smtClean="0">
                <a:solidFill>
                  <a:schemeClr val="bg1"/>
                </a:solidFill>
              </a:rPr>
              <a:t> Be ye also patient; </a:t>
            </a:r>
            <a:r>
              <a:rPr lang="en-US" sz="3700" dirty="0" err="1" smtClean="0">
                <a:solidFill>
                  <a:schemeClr val="bg1"/>
                </a:solidFill>
              </a:rPr>
              <a:t>stablish</a:t>
            </a:r>
            <a:r>
              <a:rPr lang="en-US" sz="3700" dirty="0" smtClean="0">
                <a:solidFill>
                  <a:schemeClr val="bg1"/>
                </a:solidFill>
              </a:rPr>
              <a:t> your hearts: for the coming of the Lord </a:t>
            </a:r>
            <a:r>
              <a:rPr lang="en-US" sz="3700" dirty="0" err="1" smtClean="0">
                <a:solidFill>
                  <a:schemeClr val="bg1"/>
                </a:solidFill>
              </a:rPr>
              <a:t>draweth</a:t>
            </a:r>
            <a:r>
              <a:rPr lang="en-US" sz="3700" dirty="0" smtClean="0">
                <a:solidFill>
                  <a:schemeClr val="bg1"/>
                </a:solidFill>
              </a:rPr>
              <a:t> nigh.</a:t>
            </a: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413" y="259357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10. </a:t>
            </a: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Are You Patiently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699" y="846646"/>
            <a:ext cx="8831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8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Anticipating Christ’s Return?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e Of The Union - 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13" y="2095366"/>
            <a:ext cx="8831174" cy="266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5000"/>
              </a:lnSpc>
              <a:spcAft>
                <a:spcPts val="1200"/>
              </a:spcAft>
            </a:pP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Marigold" pitchFamily="66" charset="0"/>
              </a:rPr>
              <a:t>…So, How Did You Do?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z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435" y="108857"/>
            <a:ext cx="5131130" cy="6640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86000"/>
              </a:schemeClr>
            </a:outerShdw>
          </a:effectLst>
        </p:spPr>
      </p:pic>
      <p:pic>
        <p:nvPicPr>
          <p:cNvPr id="3" name="Picture 2" descr="che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954" y="962706"/>
            <a:ext cx="469446" cy="439859"/>
          </a:xfrm>
          <a:prstGeom prst="rect">
            <a:avLst/>
          </a:prstGeom>
          <a:ln>
            <a:noFill/>
          </a:ln>
          <a:effectLst>
            <a:outerShdw blurRad="88900" dist="25400" dir="2700000" algn="tl" rotWithShape="0">
              <a:schemeClr val="tx1"/>
            </a:outerShdw>
          </a:effectLst>
        </p:spPr>
      </p:pic>
      <p:pic>
        <p:nvPicPr>
          <p:cNvPr id="4" name="Picture 3" descr="che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411" y="1528766"/>
            <a:ext cx="469446" cy="439859"/>
          </a:xfrm>
          <a:prstGeom prst="rect">
            <a:avLst/>
          </a:prstGeom>
          <a:ln>
            <a:noFill/>
          </a:ln>
          <a:effectLst>
            <a:outerShdw blurRad="88900" dist="25400" dir="2700000" algn="tl" rotWithShape="0">
              <a:schemeClr val="tx1"/>
            </a:outerShdw>
          </a:effectLst>
        </p:spPr>
      </p:pic>
      <p:pic>
        <p:nvPicPr>
          <p:cNvPr id="5" name="Picture 4" descr="che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953" y="2105709"/>
            <a:ext cx="469446" cy="439859"/>
          </a:xfrm>
          <a:prstGeom prst="rect">
            <a:avLst/>
          </a:prstGeom>
          <a:ln>
            <a:noFill/>
          </a:ln>
          <a:effectLst>
            <a:outerShdw blurRad="88900" dist="25400" dir="2700000" algn="tl" rotWithShape="0">
              <a:schemeClr val="tx1"/>
            </a:outerShdw>
          </a:effectLst>
        </p:spPr>
      </p:pic>
      <p:pic>
        <p:nvPicPr>
          <p:cNvPr id="6" name="Picture 5" descr="che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933" y="2671766"/>
            <a:ext cx="469446" cy="439859"/>
          </a:xfrm>
          <a:prstGeom prst="rect">
            <a:avLst/>
          </a:prstGeom>
          <a:ln>
            <a:noFill/>
          </a:ln>
          <a:effectLst>
            <a:outerShdw blurRad="88900" dist="25400" dir="2700000" algn="tl" rotWithShape="0">
              <a:schemeClr val="tx1"/>
            </a:outerShdw>
          </a:effectLst>
        </p:spPr>
      </p:pic>
      <p:pic>
        <p:nvPicPr>
          <p:cNvPr id="7" name="Picture 6" descr="che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929" y="3237834"/>
            <a:ext cx="469446" cy="439859"/>
          </a:xfrm>
          <a:prstGeom prst="rect">
            <a:avLst/>
          </a:prstGeom>
          <a:ln>
            <a:noFill/>
          </a:ln>
          <a:effectLst>
            <a:outerShdw blurRad="88900" dist="25400" dir="2700000" algn="tl" rotWithShape="0">
              <a:schemeClr val="tx1"/>
            </a:outerShdw>
          </a:effectLst>
        </p:spPr>
      </p:pic>
      <p:pic>
        <p:nvPicPr>
          <p:cNvPr id="8" name="Picture 7" descr="che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925" y="3803902"/>
            <a:ext cx="469446" cy="439859"/>
          </a:xfrm>
          <a:prstGeom prst="rect">
            <a:avLst/>
          </a:prstGeom>
          <a:ln>
            <a:noFill/>
          </a:ln>
          <a:effectLst>
            <a:outerShdw blurRad="88900" dist="25400" dir="2700000" algn="tl" rotWithShape="0">
              <a:schemeClr val="tx1"/>
            </a:outerShdw>
          </a:effectLst>
        </p:spPr>
      </p:pic>
      <p:pic>
        <p:nvPicPr>
          <p:cNvPr id="9" name="Picture 8" descr="che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921" y="4369970"/>
            <a:ext cx="469446" cy="439859"/>
          </a:xfrm>
          <a:prstGeom prst="rect">
            <a:avLst/>
          </a:prstGeom>
          <a:ln>
            <a:noFill/>
          </a:ln>
          <a:effectLst>
            <a:outerShdw blurRad="88900" dist="25400" dir="2700000" algn="tl" rotWithShape="0">
              <a:schemeClr val="tx1"/>
            </a:outerShdw>
          </a:effectLst>
        </p:spPr>
      </p:pic>
      <p:pic>
        <p:nvPicPr>
          <p:cNvPr id="10" name="Picture 9" descr="che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806" y="4946913"/>
            <a:ext cx="469446" cy="439859"/>
          </a:xfrm>
          <a:prstGeom prst="rect">
            <a:avLst/>
          </a:prstGeom>
          <a:ln>
            <a:noFill/>
          </a:ln>
          <a:effectLst>
            <a:outerShdw blurRad="88900" dist="25400" dir="2700000" algn="tl" rotWithShape="0">
              <a:schemeClr val="tx1"/>
            </a:outerShdw>
          </a:effectLst>
        </p:spPr>
      </p:pic>
      <p:pic>
        <p:nvPicPr>
          <p:cNvPr id="11" name="Picture 10" descr="che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805" y="5512970"/>
            <a:ext cx="469446" cy="439859"/>
          </a:xfrm>
          <a:prstGeom prst="rect">
            <a:avLst/>
          </a:prstGeom>
          <a:ln>
            <a:noFill/>
          </a:ln>
          <a:effectLst>
            <a:outerShdw blurRad="88900" dist="25400" dir="2700000" algn="tl" rotWithShape="0">
              <a:schemeClr val="tx1"/>
            </a:outerShdw>
          </a:effectLst>
        </p:spPr>
      </p:pic>
      <p:pic>
        <p:nvPicPr>
          <p:cNvPr id="12" name="Picture 11" descr="chec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804" y="6079027"/>
            <a:ext cx="469446" cy="439859"/>
          </a:xfrm>
          <a:prstGeom prst="rect">
            <a:avLst/>
          </a:prstGeom>
          <a:ln>
            <a:noFill/>
          </a:ln>
          <a:effectLst>
            <a:outerShdw blurRad="88900" dist="25400" dir="2700000" algn="tl" rotWithShape="0">
              <a:schemeClr val="tx1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e Of The Family - 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tate Of The Family - 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State Of The Family - 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dGame-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EndGame-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EndGame-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dGame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eOfTheWorld - 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9144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413" y="4273972"/>
            <a:ext cx="8831174" cy="603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  <a:t>An Integrated World Government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363633"/>
            <a:ext cx="8763000" cy="6306703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1061" y="393052"/>
            <a:ext cx="860187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Daniel 2:42-43</a:t>
            </a:r>
            <a:br>
              <a:rPr lang="en-US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99CC00"/>
                </a:solidFill>
              </a:rPr>
              <a:t>42</a:t>
            </a:r>
            <a:r>
              <a:rPr lang="en-US" dirty="0" smtClean="0">
                <a:solidFill>
                  <a:schemeClr val="bg1"/>
                </a:solidFill>
              </a:rPr>
              <a:t> And as the toes of the feet were part of iron, and part of clay, so the kingdom shall be partly strong, and partly broken. 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43</a:t>
            </a:r>
            <a:r>
              <a:rPr lang="en-US" dirty="0" smtClean="0">
                <a:solidFill>
                  <a:schemeClr val="bg1"/>
                </a:solidFill>
              </a:rPr>
              <a:t> And whereas thou </a:t>
            </a:r>
            <a:r>
              <a:rPr lang="en-US" dirty="0" err="1" smtClean="0">
                <a:solidFill>
                  <a:schemeClr val="bg1"/>
                </a:solidFill>
              </a:rPr>
              <a:t>sawest</a:t>
            </a:r>
            <a:r>
              <a:rPr lang="en-US" dirty="0" smtClean="0">
                <a:solidFill>
                  <a:schemeClr val="bg1"/>
                </a:solidFill>
              </a:rPr>
              <a:t> iron mixed with miry clay, they shall mingle themselves with the seed of men: but they shall not cleave one to another, even as iron is not mixed with clay.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eOfTheWorld - 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413" y="4023594"/>
            <a:ext cx="8831174" cy="71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54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  <a:t>Economic Devastation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363633"/>
            <a:ext cx="8763000" cy="6306703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1061" y="393052"/>
            <a:ext cx="8601878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7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Revelation 6:5-6</a:t>
            </a:r>
            <a:br>
              <a:rPr lang="en-US" sz="37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700" dirty="0" smtClean="0">
                <a:solidFill>
                  <a:srgbClr val="99CC00"/>
                </a:solidFill>
              </a:rPr>
              <a:t>5</a:t>
            </a:r>
            <a:r>
              <a:rPr lang="en-US" sz="3700" dirty="0" smtClean="0">
                <a:solidFill>
                  <a:schemeClr val="bg1"/>
                </a:solidFill>
              </a:rPr>
              <a:t> And when he had opened the third seal, I heard the third beast say, Come and see. And I beheld, and lo a black horse; and he that sat on him had a pair of balances in his hand. </a:t>
            </a:r>
          </a:p>
          <a:p>
            <a:r>
              <a:rPr lang="en-US" sz="3700" dirty="0" smtClean="0">
                <a:solidFill>
                  <a:srgbClr val="99CC00"/>
                </a:solidFill>
              </a:rPr>
              <a:t>6</a:t>
            </a:r>
            <a:r>
              <a:rPr lang="en-US" sz="3700" dirty="0" smtClean="0">
                <a:solidFill>
                  <a:schemeClr val="bg1"/>
                </a:solidFill>
              </a:rPr>
              <a:t> And I heard a voice in the midst of the four beasts say, A measure of wheat for a penny, and three measures of barley for a penny; and see thou hurt not the oil and the wine.</a:t>
            </a:r>
            <a:endParaRPr lang="en-US" sz="3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eOfTheWorld - 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413" y="4382832"/>
            <a:ext cx="8831174" cy="120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  <a:t>The Love Of Brothers Or</a:t>
            </a:r>
            <a:b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</a:b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Eurostile" pitchFamily="34" charset="0"/>
              </a:rPr>
              <a:t>The Judging Of Others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363633"/>
            <a:ext cx="8763000" cy="6306703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1061" y="393052"/>
            <a:ext cx="860187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Revelation 3:8-10</a:t>
            </a:r>
            <a:br>
              <a:rPr lang="en-US" sz="360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600" dirty="0" smtClean="0">
                <a:solidFill>
                  <a:srgbClr val="99CC00"/>
                </a:solidFill>
              </a:rPr>
              <a:t>8</a:t>
            </a:r>
            <a:r>
              <a:rPr lang="en-US" sz="3600" dirty="0" smtClean="0">
                <a:solidFill>
                  <a:schemeClr val="bg1"/>
                </a:solidFill>
              </a:rPr>
              <a:t> I know thy works: behold, I have set before thee an open door, and no man can shut it: for thou hast a little strength, and hast kept my word, and hast not denied my name. </a:t>
            </a:r>
          </a:p>
          <a:p>
            <a:r>
              <a:rPr lang="en-US" sz="3600" dirty="0" smtClean="0">
                <a:solidFill>
                  <a:srgbClr val="99CC00"/>
                </a:solidFill>
              </a:rPr>
              <a:t>9</a:t>
            </a:r>
            <a:r>
              <a:rPr lang="en-US" sz="3600" dirty="0" smtClean="0">
                <a:solidFill>
                  <a:schemeClr val="bg1"/>
                </a:solidFill>
              </a:rPr>
              <a:t> Behold, I will make them of the synagogue of Satan, which say they are Jews, and are not, but do lie; behold, I will make them to come and worship before thy feet, and to know that I have loved thee.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EndGame-05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65311</TotalTime>
  <Words>279</Words>
  <Application>Microsoft Office PowerPoint</Application>
  <PresentationFormat>On-screen Show (4:3)</PresentationFormat>
  <Paragraphs>109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Eurostile</vt:lpstr>
      <vt:lpstr>Marigold</vt:lpstr>
      <vt:lpstr>Tempus Sans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The Union - FULL</dc:title>
  <dc:creator>RDJ</dc:creator>
  <cp:lastModifiedBy>Roger J</cp:lastModifiedBy>
  <cp:revision>3779</cp:revision>
  <dcterms:created xsi:type="dcterms:W3CDTF">2005-02-19T02:02:57Z</dcterms:created>
  <dcterms:modified xsi:type="dcterms:W3CDTF">2012-09-04T01:24:51Z</dcterms:modified>
</cp:coreProperties>
</file>