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3"/>
  </p:notesMasterIdLst>
  <p:sldIdLst>
    <p:sldId id="8036" r:id="rId2"/>
    <p:sldId id="13280" r:id="rId3"/>
    <p:sldId id="13663" r:id="rId4"/>
    <p:sldId id="13983" r:id="rId5"/>
    <p:sldId id="13965" r:id="rId6"/>
    <p:sldId id="13984" r:id="rId7"/>
    <p:sldId id="13966" r:id="rId8"/>
    <p:sldId id="13967" r:id="rId9"/>
    <p:sldId id="13985" r:id="rId10"/>
    <p:sldId id="13986" r:id="rId11"/>
    <p:sldId id="13987" r:id="rId12"/>
    <p:sldId id="13988" r:id="rId13"/>
    <p:sldId id="13968" r:id="rId14"/>
    <p:sldId id="13969" r:id="rId15"/>
    <p:sldId id="13989" r:id="rId16"/>
    <p:sldId id="13970" r:id="rId17"/>
    <p:sldId id="13990" r:id="rId18"/>
    <p:sldId id="13991" r:id="rId19"/>
    <p:sldId id="13992" r:id="rId20"/>
    <p:sldId id="13993" r:id="rId21"/>
    <p:sldId id="13994" r:id="rId22"/>
    <p:sldId id="13995" r:id="rId23"/>
    <p:sldId id="13996" r:id="rId24"/>
    <p:sldId id="13997" r:id="rId25"/>
    <p:sldId id="13998" r:id="rId26"/>
    <p:sldId id="13999" r:id="rId27"/>
    <p:sldId id="14000" r:id="rId28"/>
    <p:sldId id="14001" r:id="rId29"/>
    <p:sldId id="14002" r:id="rId30"/>
    <p:sldId id="14003" r:id="rId31"/>
    <p:sldId id="14004" r:id="rId32"/>
    <p:sldId id="14005" r:id="rId33"/>
    <p:sldId id="14007" r:id="rId34"/>
    <p:sldId id="14008" r:id="rId35"/>
    <p:sldId id="14009" r:id="rId36"/>
    <p:sldId id="14010" r:id="rId37"/>
    <p:sldId id="14011" r:id="rId38"/>
    <p:sldId id="14012" r:id="rId39"/>
    <p:sldId id="14013" r:id="rId40"/>
    <p:sldId id="14014" r:id="rId41"/>
    <p:sldId id="14016" r:id="rId42"/>
    <p:sldId id="14017" r:id="rId43"/>
    <p:sldId id="14018" r:id="rId44"/>
    <p:sldId id="14019" r:id="rId45"/>
    <p:sldId id="14020" r:id="rId46"/>
    <p:sldId id="14021" r:id="rId47"/>
    <p:sldId id="14022" r:id="rId48"/>
    <p:sldId id="14023" r:id="rId49"/>
    <p:sldId id="14024" r:id="rId50"/>
    <p:sldId id="14025" r:id="rId51"/>
    <p:sldId id="14026" r:id="rId52"/>
    <p:sldId id="14027" r:id="rId53"/>
    <p:sldId id="14028" r:id="rId54"/>
    <p:sldId id="14029" r:id="rId55"/>
    <p:sldId id="14030" r:id="rId56"/>
    <p:sldId id="14031" r:id="rId57"/>
    <p:sldId id="14032" r:id="rId58"/>
    <p:sldId id="14033" r:id="rId59"/>
    <p:sldId id="14034" r:id="rId60"/>
    <p:sldId id="14035" r:id="rId61"/>
    <p:sldId id="14036" r:id="rId62"/>
    <p:sldId id="14037" r:id="rId63"/>
    <p:sldId id="14038" r:id="rId64"/>
    <p:sldId id="14039" r:id="rId65"/>
    <p:sldId id="14040" r:id="rId66"/>
    <p:sldId id="14041" r:id="rId67"/>
    <p:sldId id="14042" r:id="rId68"/>
    <p:sldId id="14043" r:id="rId69"/>
    <p:sldId id="14045" r:id="rId70"/>
    <p:sldId id="13972" r:id="rId71"/>
    <p:sldId id="14046" r:id="rId72"/>
    <p:sldId id="13973" r:id="rId73"/>
    <p:sldId id="13974" r:id="rId74"/>
    <p:sldId id="14047" r:id="rId75"/>
    <p:sldId id="14048" r:id="rId76"/>
    <p:sldId id="14049" r:id="rId77"/>
    <p:sldId id="14050" r:id="rId78"/>
    <p:sldId id="14051" r:id="rId79"/>
    <p:sldId id="14052" r:id="rId80"/>
    <p:sldId id="14053" r:id="rId81"/>
    <p:sldId id="14054" r:id="rId82"/>
    <p:sldId id="14055" r:id="rId83"/>
    <p:sldId id="14056" r:id="rId84"/>
    <p:sldId id="14057" r:id="rId85"/>
    <p:sldId id="14058" r:id="rId86"/>
    <p:sldId id="14059" r:id="rId87"/>
    <p:sldId id="14060" r:id="rId88"/>
    <p:sldId id="13975" r:id="rId89"/>
    <p:sldId id="13976" r:id="rId90"/>
    <p:sldId id="13977" r:id="rId91"/>
    <p:sldId id="13849" r:id="rId92"/>
  </p:sldIdLst>
  <p:sldSz cx="9144000" cy="6858000" type="screen4x3"/>
  <p:notesSz cx="6858000" cy="9144000"/>
  <p:embeddedFontLst>
    <p:embeddedFont>
      <p:font typeface="Eurostile" pitchFamily="34" charset="0"/>
      <p:regular r:id="rId94"/>
      <p:bold r:id="rId95"/>
    </p:embeddedFont>
    <p:embeddedFont>
      <p:font typeface="Tempus Sans ITC" pitchFamily="82" charset="0"/>
      <p:regular r:id="rId96"/>
    </p:embeddedFont>
    <p:embeddedFont>
      <p:font typeface="BankGothic Md BT" pitchFamily="34" charset="0"/>
      <p:regular r:id="rId97"/>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CC00"/>
    <a:srgbClr val="A7FFE2"/>
    <a:srgbClr val="FFFF99"/>
    <a:srgbClr val="66FFFF"/>
    <a:srgbClr val="FFFF66"/>
    <a:srgbClr val="99FF99"/>
    <a:srgbClr val="8BFFFF"/>
    <a:srgbClr val="66FF33"/>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1" autoAdjust="0"/>
    <p:restoredTop sz="94143" autoAdjust="0"/>
  </p:normalViewPr>
  <p:slideViewPr>
    <p:cSldViewPr snapToGrid="0">
      <p:cViewPr varScale="1">
        <p:scale>
          <a:sx n="86" d="100"/>
          <a:sy n="86"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5D0FD-1291-4531-B26B-3DB229F5C655}" type="doc">
      <dgm:prSet loTypeId="urn:microsoft.com/office/officeart/2005/8/layout/cycle3" loCatId="cycle" qsTypeId="urn:microsoft.com/office/officeart/2005/8/quickstyle/3d2" qsCatId="3D" csTypeId="urn:microsoft.com/office/officeart/2005/8/colors/accent2_3" csCatId="accent2" phldr="1"/>
      <dgm:spPr/>
      <dgm:t>
        <a:bodyPr/>
        <a:lstStyle/>
        <a:p>
          <a:endParaRPr lang="en-US"/>
        </a:p>
      </dgm:t>
    </dgm:pt>
    <dgm:pt modelId="{BDA46A54-8CF5-468C-8183-4CE9D3C4F421}">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BONDAGE</a:t>
          </a:r>
          <a:endParaRPr lang="en-US" sz="2200" b="1" i="0" dirty="0">
            <a:ln>
              <a:solidFill>
                <a:schemeClr val="tx1"/>
              </a:solidFill>
            </a:ln>
            <a:effectLst>
              <a:outerShdw blurRad="38100" dist="38100" dir="2700000" algn="tl">
                <a:srgbClr val="000000">
                  <a:alpha val="43137"/>
                </a:srgbClr>
              </a:outerShdw>
            </a:effectLst>
          </a:endParaRPr>
        </a:p>
      </dgm:t>
    </dgm:pt>
    <dgm:pt modelId="{F6B7D7E8-F889-49EF-94DC-FA45DEBCD031}" type="parTrans" cxnId="{9A14AF11-B205-4E7B-ADF7-546D3C4920C6}">
      <dgm:prSet/>
      <dgm:spPr/>
      <dgm:t>
        <a:bodyPr/>
        <a:lstStyle/>
        <a:p>
          <a:endParaRPr lang="en-US">
            <a:effectLst>
              <a:outerShdw blurRad="38100" dist="38100" dir="2700000" algn="tl">
                <a:srgbClr val="000000">
                  <a:alpha val="43137"/>
                </a:srgbClr>
              </a:outerShdw>
            </a:effectLst>
          </a:endParaRPr>
        </a:p>
      </dgm:t>
    </dgm:pt>
    <dgm:pt modelId="{FAAC53B9-A91F-4542-B821-06A7C82E5ADD}" type="sibTrans" cxnId="{9A14AF11-B205-4E7B-ADF7-546D3C4920C6}">
      <dgm:prSet/>
      <dgm:spPr>
        <a:effectLst>
          <a:outerShdw blurRad="50800" dist="38100" dir="8100000" algn="tr" rotWithShape="0">
            <a:prstClr val="black">
              <a:alpha val="40000"/>
            </a:prstClr>
          </a:outerShdw>
        </a:effectLst>
      </dgm:spPr>
      <dgm:t>
        <a:bodyPr/>
        <a:lstStyle/>
        <a:p>
          <a:endParaRPr lang="en-US" sz="2200" b="1" dirty="0">
            <a:ln>
              <a:solidFill>
                <a:schemeClr val="tx1"/>
              </a:solidFill>
            </a:ln>
            <a:effectLst>
              <a:outerShdw blurRad="38100" dist="38100" dir="2700000" algn="tl">
                <a:srgbClr val="000000">
                  <a:alpha val="43137"/>
                </a:srgbClr>
              </a:outerShdw>
            </a:effectLst>
          </a:endParaRPr>
        </a:p>
      </dgm:t>
    </dgm:pt>
    <dgm:pt modelId="{C628B0BE-BAB7-473B-A0A8-3757A2D21F8F}">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SPIRITUAL FAITH</a:t>
          </a:r>
          <a:endParaRPr lang="en-US" sz="2200" b="1" i="0" dirty="0">
            <a:ln>
              <a:solidFill>
                <a:schemeClr val="tx1"/>
              </a:solidFill>
            </a:ln>
            <a:effectLst>
              <a:outerShdw blurRad="38100" dist="38100" dir="2700000" algn="tl">
                <a:srgbClr val="000000">
                  <a:alpha val="43137"/>
                </a:srgbClr>
              </a:outerShdw>
            </a:effectLst>
          </a:endParaRPr>
        </a:p>
      </dgm:t>
    </dgm:pt>
    <dgm:pt modelId="{019F017C-53EE-4628-91B6-D03C53F21B8D}" type="parTrans" cxnId="{28E8DC38-744E-47B5-964A-E08CF8D9CD44}">
      <dgm:prSet/>
      <dgm:spPr/>
      <dgm:t>
        <a:bodyPr/>
        <a:lstStyle/>
        <a:p>
          <a:endParaRPr lang="en-US">
            <a:effectLst>
              <a:outerShdw blurRad="38100" dist="38100" dir="2700000" algn="tl">
                <a:srgbClr val="000000">
                  <a:alpha val="43137"/>
                </a:srgbClr>
              </a:outerShdw>
            </a:effectLst>
          </a:endParaRPr>
        </a:p>
      </dgm:t>
    </dgm:pt>
    <dgm:pt modelId="{2C460A86-1DE7-4B25-A7E5-5C375DB5F23C}" type="sibTrans" cxnId="{28E8DC38-744E-47B5-964A-E08CF8D9CD44}">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2BDD1604-9DAD-49D7-B5C8-CFAFB73481E0}">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GREAT COURAGE</a:t>
          </a:r>
          <a:endParaRPr lang="en-US" sz="2200" b="1" i="0" dirty="0">
            <a:ln>
              <a:solidFill>
                <a:schemeClr val="tx1"/>
              </a:solidFill>
            </a:ln>
            <a:effectLst>
              <a:outerShdw blurRad="38100" dist="38100" dir="2700000" algn="tl">
                <a:srgbClr val="000000">
                  <a:alpha val="43137"/>
                </a:srgbClr>
              </a:outerShdw>
            </a:effectLst>
          </a:endParaRPr>
        </a:p>
      </dgm:t>
    </dgm:pt>
    <dgm:pt modelId="{0FB941D0-A8D8-4C9E-8786-C844E5E77F33}" type="parTrans" cxnId="{1F7BF25E-6E79-4FD5-BB7B-76569378D8C0}">
      <dgm:prSet/>
      <dgm:spPr/>
      <dgm:t>
        <a:bodyPr/>
        <a:lstStyle/>
        <a:p>
          <a:endParaRPr lang="en-US">
            <a:effectLst>
              <a:outerShdw blurRad="38100" dist="38100" dir="2700000" algn="tl">
                <a:srgbClr val="000000">
                  <a:alpha val="43137"/>
                </a:srgbClr>
              </a:outerShdw>
            </a:effectLst>
          </a:endParaRPr>
        </a:p>
      </dgm:t>
    </dgm:pt>
    <dgm:pt modelId="{FD142346-E277-45DB-B1ED-0171B4B515B7}" type="sibTrans" cxnId="{1F7BF25E-6E79-4FD5-BB7B-76569378D8C0}">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F2404C8A-B2BE-47C9-8B17-58E2038F8085}">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LIBERTY</a:t>
          </a:r>
          <a:endParaRPr lang="en-US" sz="2200" b="1" i="0" dirty="0">
            <a:ln>
              <a:solidFill>
                <a:schemeClr val="tx1"/>
              </a:solidFill>
            </a:ln>
            <a:effectLst>
              <a:outerShdw blurRad="38100" dist="38100" dir="2700000" algn="tl">
                <a:srgbClr val="000000">
                  <a:alpha val="43137"/>
                </a:srgbClr>
              </a:outerShdw>
            </a:effectLst>
          </a:endParaRPr>
        </a:p>
      </dgm:t>
    </dgm:pt>
    <dgm:pt modelId="{66DFA066-D253-4723-80C8-FC90AB2AC86C}" type="parTrans" cxnId="{7F44F6E9-C03F-47C7-A356-D7875BADF2DE}">
      <dgm:prSet/>
      <dgm:spPr/>
      <dgm:t>
        <a:bodyPr/>
        <a:lstStyle/>
        <a:p>
          <a:endParaRPr lang="en-US">
            <a:effectLst>
              <a:outerShdw blurRad="38100" dist="38100" dir="2700000" algn="tl">
                <a:srgbClr val="000000">
                  <a:alpha val="43137"/>
                </a:srgbClr>
              </a:outerShdw>
            </a:effectLst>
          </a:endParaRPr>
        </a:p>
      </dgm:t>
    </dgm:pt>
    <dgm:pt modelId="{54E36972-B6FB-43D1-AA7E-938E686EA861}" type="sibTrans" cxnId="{7F44F6E9-C03F-47C7-A356-D7875BADF2DE}">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02455CF3-C2C8-442A-8A64-B2E90B6C297B}">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ABUNDANCE</a:t>
          </a:r>
          <a:endParaRPr lang="en-US" sz="2200" b="1" i="0" dirty="0">
            <a:ln>
              <a:solidFill>
                <a:schemeClr val="tx1"/>
              </a:solidFill>
            </a:ln>
            <a:effectLst>
              <a:outerShdw blurRad="38100" dist="38100" dir="2700000" algn="tl">
                <a:srgbClr val="000000">
                  <a:alpha val="43137"/>
                </a:srgbClr>
              </a:outerShdw>
            </a:effectLst>
          </a:endParaRPr>
        </a:p>
      </dgm:t>
    </dgm:pt>
    <dgm:pt modelId="{499B29A9-5923-4D6E-9CFB-E58D0C805691}" type="parTrans" cxnId="{1D2FA8BF-43B5-4EB0-A1FE-98539152BE09}">
      <dgm:prSet/>
      <dgm:spPr/>
      <dgm:t>
        <a:bodyPr/>
        <a:lstStyle/>
        <a:p>
          <a:endParaRPr lang="en-US">
            <a:effectLst>
              <a:outerShdw blurRad="38100" dist="38100" dir="2700000" algn="tl">
                <a:srgbClr val="000000">
                  <a:alpha val="43137"/>
                </a:srgbClr>
              </a:outerShdw>
            </a:effectLst>
          </a:endParaRPr>
        </a:p>
      </dgm:t>
    </dgm:pt>
    <dgm:pt modelId="{1E59EA45-CE83-47D6-B146-8C25C5A0201D}" type="sibTrans" cxnId="{1D2FA8BF-43B5-4EB0-A1FE-98539152BE09}">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DFA4F24D-3C47-4B5A-94E6-2E437030955B}">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COMPLACENCY</a:t>
          </a:r>
          <a:endParaRPr lang="en-US" sz="2200" b="1" i="0" dirty="0">
            <a:ln>
              <a:solidFill>
                <a:schemeClr val="tx1"/>
              </a:solidFill>
            </a:ln>
            <a:effectLst>
              <a:outerShdw blurRad="38100" dist="38100" dir="2700000" algn="tl">
                <a:srgbClr val="000000">
                  <a:alpha val="43137"/>
                </a:srgbClr>
              </a:outerShdw>
            </a:effectLst>
          </a:endParaRPr>
        </a:p>
      </dgm:t>
    </dgm:pt>
    <dgm:pt modelId="{50C32F42-F7E2-4BDD-93DB-E17552939789}" type="parTrans" cxnId="{ABBB5C42-D4D2-4961-A626-48674EE5D45A}">
      <dgm:prSet/>
      <dgm:spPr/>
      <dgm:t>
        <a:bodyPr/>
        <a:lstStyle/>
        <a:p>
          <a:endParaRPr lang="en-US">
            <a:effectLst>
              <a:outerShdw blurRad="38100" dist="38100" dir="2700000" algn="tl">
                <a:srgbClr val="000000">
                  <a:alpha val="43137"/>
                </a:srgbClr>
              </a:outerShdw>
            </a:effectLst>
          </a:endParaRPr>
        </a:p>
      </dgm:t>
    </dgm:pt>
    <dgm:pt modelId="{6329BAEB-E3BE-4886-8A0D-6CE14EF80147}" type="sibTrans" cxnId="{ABBB5C42-D4D2-4961-A626-48674EE5D45A}">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63BCC29D-A2D3-4C17-82EC-A28C128517DC}">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APATHY</a:t>
          </a:r>
          <a:endParaRPr lang="en-US" sz="2200" b="1" i="0" dirty="0">
            <a:ln>
              <a:solidFill>
                <a:schemeClr val="tx1"/>
              </a:solidFill>
            </a:ln>
            <a:effectLst>
              <a:outerShdw blurRad="38100" dist="38100" dir="2700000" algn="tl">
                <a:srgbClr val="000000">
                  <a:alpha val="43137"/>
                </a:srgbClr>
              </a:outerShdw>
            </a:effectLst>
          </a:endParaRPr>
        </a:p>
      </dgm:t>
    </dgm:pt>
    <dgm:pt modelId="{55EEE758-A4A1-4B16-A869-A22C08F62665}" type="parTrans" cxnId="{22F43B91-947F-4914-BC9C-F343C1F3771E}">
      <dgm:prSet/>
      <dgm:spPr/>
      <dgm:t>
        <a:bodyPr/>
        <a:lstStyle/>
        <a:p>
          <a:endParaRPr lang="en-US">
            <a:effectLst>
              <a:outerShdw blurRad="38100" dist="38100" dir="2700000" algn="tl">
                <a:srgbClr val="000000">
                  <a:alpha val="43137"/>
                </a:srgbClr>
              </a:outerShdw>
            </a:effectLst>
          </a:endParaRPr>
        </a:p>
      </dgm:t>
    </dgm:pt>
    <dgm:pt modelId="{855F1421-8B24-4A67-9FFF-F71C7E9C57D6}" type="sibTrans" cxnId="{22F43B91-947F-4914-BC9C-F343C1F3771E}">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BBB8B3CD-5A6F-42E5-89FC-13C1CF439EC6}">
      <dgm:prSet custT="1"/>
      <dgm:spPr/>
      <dgm:t>
        <a:bodyPr/>
        <a:lstStyle/>
        <a:p>
          <a:pPr rtl="0"/>
          <a:r>
            <a:rPr lang="en-US" sz="2200" b="1" i="0" dirty="0" smtClean="0">
              <a:ln>
                <a:solidFill>
                  <a:schemeClr val="tx1"/>
                </a:solidFill>
              </a:ln>
              <a:effectLst>
                <a:outerShdw blurRad="38100" dist="38100" dir="2700000" algn="tl">
                  <a:srgbClr val="000000">
                    <a:alpha val="43137"/>
                  </a:srgbClr>
                </a:outerShdw>
              </a:effectLst>
            </a:rPr>
            <a:t>DEPENDENCE</a:t>
          </a:r>
          <a:endParaRPr lang="en-US" sz="2200" b="1" i="0" dirty="0">
            <a:ln>
              <a:solidFill>
                <a:schemeClr val="tx1"/>
              </a:solidFill>
            </a:ln>
            <a:effectLst>
              <a:outerShdw blurRad="38100" dist="38100" dir="2700000" algn="tl">
                <a:srgbClr val="000000">
                  <a:alpha val="43137"/>
                </a:srgbClr>
              </a:outerShdw>
            </a:effectLst>
          </a:endParaRPr>
        </a:p>
      </dgm:t>
    </dgm:pt>
    <dgm:pt modelId="{DBE41F6B-4E3D-4769-9A7A-349E86D6A051}" type="parTrans" cxnId="{3826FECB-25E2-45DB-BBE6-A4B1C4B56B59}">
      <dgm:prSet/>
      <dgm:spPr/>
      <dgm:t>
        <a:bodyPr/>
        <a:lstStyle/>
        <a:p>
          <a:endParaRPr lang="en-US">
            <a:effectLst>
              <a:outerShdw blurRad="38100" dist="38100" dir="2700000" algn="tl">
                <a:srgbClr val="000000">
                  <a:alpha val="43137"/>
                </a:srgbClr>
              </a:outerShdw>
            </a:effectLst>
          </a:endParaRPr>
        </a:p>
      </dgm:t>
    </dgm:pt>
    <dgm:pt modelId="{DE62E441-69B7-4C54-BF84-307AFDB2E50E}" type="sibTrans" cxnId="{3826FECB-25E2-45DB-BBE6-A4B1C4B56B59}">
      <dgm:prSet/>
      <dgm:spPr/>
      <dgm:t>
        <a:bodyPr/>
        <a:lstStyle/>
        <a:p>
          <a:endParaRPr lang="en-US" sz="2000" b="1" dirty="0">
            <a:ln>
              <a:solidFill>
                <a:schemeClr val="tx1"/>
              </a:solidFill>
            </a:ln>
            <a:effectLst>
              <a:outerShdw blurRad="38100" dist="38100" dir="2700000" algn="tl">
                <a:srgbClr val="000000">
                  <a:alpha val="43137"/>
                </a:srgbClr>
              </a:outerShdw>
            </a:effectLst>
          </a:endParaRPr>
        </a:p>
      </dgm:t>
    </dgm:pt>
    <dgm:pt modelId="{5A128202-50D9-4927-8D1F-B548EA81D362}" type="pres">
      <dgm:prSet presAssocID="{BC75D0FD-1291-4531-B26B-3DB229F5C655}" presName="Name0" presStyleCnt="0">
        <dgm:presLayoutVars>
          <dgm:dir/>
          <dgm:resizeHandles val="exact"/>
        </dgm:presLayoutVars>
      </dgm:prSet>
      <dgm:spPr/>
      <dgm:t>
        <a:bodyPr/>
        <a:lstStyle/>
        <a:p>
          <a:endParaRPr lang="en-US"/>
        </a:p>
      </dgm:t>
    </dgm:pt>
    <dgm:pt modelId="{040C853B-6E48-4C59-BB4C-A30733DE1A8D}" type="pres">
      <dgm:prSet presAssocID="{BC75D0FD-1291-4531-B26B-3DB229F5C655}" presName="cycle" presStyleCnt="0"/>
      <dgm:spPr/>
    </dgm:pt>
    <dgm:pt modelId="{8F648CFD-04C0-4C85-A9AD-56C2590D05D2}" type="pres">
      <dgm:prSet presAssocID="{BDA46A54-8CF5-468C-8183-4CE9D3C4F421}" presName="nodeFirstNode" presStyleLbl="node1" presStyleIdx="0" presStyleCnt="8" custScaleX="129068" custRadScaleRad="98860">
        <dgm:presLayoutVars>
          <dgm:bulletEnabled val="1"/>
        </dgm:presLayoutVars>
      </dgm:prSet>
      <dgm:spPr/>
      <dgm:t>
        <a:bodyPr/>
        <a:lstStyle/>
        <a:p>
          <a:endParaRPr lang="en-US"/>
        </a:p>
      </dgm:t>
    </dgm:pt>
    <dgm:pt modelId="{4B76B81E-E971-4091-A7C6-14952E28D17B}" type="pres">
      <dgm:prSet presAssocID="{FAAC53B9-A91F-4542-B821-06A7C82E5ADD}" presName="sibTransFirstNode" presStyleLbl="bgShp" presStyleIdx="0" presStyleCnt="1" custScaleX="129068"/>
      <dgm:spPr/>
      <dgm:t>
        <a:bodyPr/>
        <a:lstStyle/>
        <a:p>
          <a:endParaRPr lang="en-US"/>
        </a:p>
      </dgm:t>
    </dgm:pt>
    <dgm:pt modelId="{B156712C-99A4-4479-B583-997BF43E14CB}" type="pres">
      <dgm:prSet presAssocID="{C628B0BE-BAB7-473B-A0A8-3757A2D21F8F}" presName="nodeFollowingNodes" presStyleLbl="node1" presStyleIdx="1" presStyleCnt="8" custScaleX="129068" custRadScaleRad="108572" custRadScaleInc="31816">
        <dgm:presLayoutVars>
          <dgm:bulletEnabled val="1"/>
        </dgm:presLayoutVars>
      </dgm:prSet>
      <dgm:spPr/>
      <dgm:t>
        <a:bodyPr/>
        <a:lstStyle/>
        <a:p>
          <a:endParaRPr lang="en-US"/>
        </a:p>
      </dgm:t>
    </dgm:pt>
    <dgm:pt modelId="{562AA6D7-C180-41D7-8FFA-611A2B774ECC}" type="pres">
      <dgm:prSet presAssocID="{2BDD1604-9DAD-49D7-B5C8-CFAFB73481E0}" presName="nodeFollowingNodes" presStyleLbl="node1" presStyleIdx="2" presStyleCnt="8" custScaleX="129068" custRadScaleRad="111432" custRadScaleInc="-3069">
        <dgm:presLayoutVars>
          <dgm:bulletEnabled val="1"/>
        </dgm:presLayoutVars>
      </dgm:prSet>
      <dgm:spPr/>
      <dgm:t>
        <a:bodyPr/>
        <a:lstStyle/>
        <a:p>
          <a:endParaRPr lang="en-US"/>
        </a:p>
      </dgm:t>
    </dgm:pt>
    <dgm:pt modelId="{8D1BAFC9-2901-4E85-B8D6-AA403EF33F70}" type="pres">
      <dgm:prSet presAssocID="{F2404C8A-B2BE-47C9-8B17-58E2038F8085}" presName="nodeFollowingNodes" presStyleLbl="node1" presStyleIdx="3" presStyleCnt="8" custScaleX="129068" custRadScaleRad="107115" custRadScaleInc="-34970">
        <dgm:presLayoutVars>
          <dgm:bulletEnabled val="1"/>
        </dgm:presLayoutVars>
      </dgm:prSet>
      <dgm:spPr/>
      <dgm:t>
        <a:bodyPr/>
        <a:lstStyle/>
        <a:p>
          <a:endParaRPr lang="en-US"/>
        </a:p>
      </dgm:t>
    </dgm:pt>
    <dgm:pt modelId="{F12C2D88-2ABE-4AE7-9D85-E68610787125}" type="pres">
      <dgm:prSet presAssocID="{02455CF3-C2C8-442A-8A64-B2E90B6C297B}" presName="nodeFollowingNodes" presStyleLbl="node1" presStyleIdx="4" presStyleCnt="8" custScaleX="129068" custRadScaleRad="98860">
        <dgm:presLayoutVars>
          <dgm:bulletEnabled val="1"/>
        </dgm:presLayoutVars>
      </dgm:prSet>
      <dgm:spPr/>
      <dgm:t>
        <a:bodyPr/>
        <a:lstStyle/>
        <a:p>
          <a:endParaRPr lang="en-US"/>
        </a:p>
      </dgm:t>
    </dgm:pt>
    <dgm:pt modelId="{FA76C234-4C34-4E43-9CCF-0E9E07DDECE0}" type="pres">
      <dgm:prSet presAssocID="{DFA4F24D-3C47-4B5A-94E6-2E437030955B}" presName="nodeFollowingNodes" presStyleLbl="node1" presStyleIdx="5" presStyleCnt="8" custScaleX="129068" custRadScaleRad="107797" custRadScaleInc="35513">
        <dgm:presLayoutVars>
          <dgm:bulletEnabled val="1"/>
        </dgm:presLayoutVars>
      </dgm:prSet>
      <dgm:spPr/>
      <dgm:t>
        <a:bodyPr/>
        <a:lstStyle/>
        <a:p>
          <a:endParaRPr lang="en-US"/>
        </a:p>
      </dgm:t>
    </dgm:pt>
    <dgm:pt modelId="{626C2C10-CD46-4516-9274-DDBABCBE6F29}" type="pres">
      <dgm:prSet presAssocID="{63BCC29D-A2D3-4C17-82EC-A28C128517DC}" presName="nodeFollowingNodes" presStyleLbl="node1" presStyleIdx="6" presStyleCnt="8" custScaleX="129068" custRadScaleRad="111432" custRadScaleInc="3069">
        <dgm:presLayoutVars>
          <dgm:bulletEnabled val="1"/>
        </dgm:presLayoutVars>
      </dgm:prSet>
      <dgm:spPr/>
      <dgm:t>
        <a:bodyPr/>
        <a:lstStyle/>
        <a:p>
          <a:endParaRPr lang="en-US"/>
        </a:p>
      </dgm:t>
    </dgm:pt>
    <dgm:pt modelId="{E9C35C7D-21F2-48D6-8B4A-01D1DB505F58}" type="pres">
      <dgm:prSet presAssocID="{BBB8B3CD-5A6F-42E5-89FC-13C1CF439EC6}" presName="nodeFollowingNodes" presStyleLbl="node1" presStyleIdx="7" presStyleCnt="8" custScaleX="129068" custRadScaleRad="109247" custRadScaleInc="-32375">
        <dgm:presLayoutVars>
          <dgm:bulletEnabled val="1"/>
        </dgm:presLayoutVars>
      </dgm:prSet>
      <dgm:spPr/>
      <dgm:t>
        <a:bodyPr/>
        <a:lstStyle/>
        <a:p>
          <a:endParaRPr lang="en-US"/>
        </a:p>
      </dgm:t>
    </dgm:pt>
  </dgm:ptLst>
  <dgm:cxnLst>
    <dgm:cxn modelId="{22F43B91-947F-4914-BC9C-F343C1F3771E}" srcId="{BC75D0FD-1291-4531-B26B-3DB229F5C655}" destId="{63BCC29D-A2D3-4C17-82EC-A28C128517DC}" srcOrd="6" destOrd="0" parTransId="{55EEE758-A4A1-4B16-A869-A22C08F62665}" sibTransId="{855F1421-8B24-4A67-9FFF-F71C7E9C57D6}"/>
    <dgm:cxn modelId="{3826FECB-25E2-45DB-BBE6-A4B1C4B56B59}" srcId="{BC75D0FD-1291-4531-B26B-3DB229F5C655}" destId="{BBB8B3CD-5A6F-42E5-89FC-13C1CF439EC6}" srcOrd="7" destOrd="0" parTransId="{DBE41F6B-4E3D-4769-9A7A-349E86D6A051}" sibTransId="{DE62E441-69B7-4C54-BF84-307AFDB2E50E}"/>
    <dgm:cxn modelId="{28E8DC38-744E-47B5-964A-E08CF8D9CD44}" srcId="{BC75D0FD-1291-4531-B26B-3DB229F5C655}" destId="{C628B0BE-BAB7-473B-A0A8-3757A2D21F8F}" srcOrd="1" destOrd="0" parTransId="{019F017C-53EE-4628-91B6-D03C53F21B8D}" sibTransId="{2C460A86-1DE7-4B25-A7E5-5C375DB5F23C}"/>
    <dgm:cxn modelId="{374CA457-30F9-4F16-8C58-869FF6247BD8}" type="presOf" srcId="{F2404C8A-B2BE-47C9-8B17-58E2038F8085}" destId="{8D1BAFC9-2901-4E85-B8D6-AA403EF33F70}" srcOrd="0" destOrd="0" presId="urn:microsoft.com/office/officeart/2005/8/layout/cycle3"/>
    <dgm:cxn modelId="{9608FB31-CC4B-4FBC-9D0D-D61A56A452D2}" type="presOf" srcId="{DFA4F24D-3C47-4B5A-94E6-2E437030955B}" destId="{FA76C234-4C34-4E43-9CCF-0E9E07DDECE0}" srcOrd="0" destOrd="0" presId="urn:microsoft.com/office/officeart/2005/8/layout/cycle3"/>
    <dgm:cxn modelId="{BFDC5A19-920F-4FFF-BBB2-C790C5B0D8D7}" type="presOf" srcId="{C628B0BE-BAB7-473B-A0A8-3757A2D21F8F}" destId="{B156712C-99A4-4479-B583-997BF43E14CB}" srcOrd="0" destOrd="0" presId="urn:microsoft.com/office/officeart/2005/8/layout/cycle3"/>
    <dgm:cxn modelId="{4BA37FAF-5805-4739-9344-AE4E011876F5}" type="presOf" srcId="{63BCC29D-A2D3-4C17-82EC-A28C128517DC}" destId="{626C2C10-CD46-4516-9274-DDBABCBE6F29}" srcOrd="0" destOrd="0" presId="urn:microsoft.com/office/officeart/2005/8/layout/cycle3"/>
    <dgm:cxn modelId="{9A14AF11-B205-4E7B-ADF7-546D3C4920C6}" srcId="{BC75D0FD-1291-4531-B26B-3DB229F5C655}" destId="{BDA46A54-8CF5-468C-8183-4CE9D3C4F421}" srcOrd="0" destOrd="0" parTransId="{F6B7D7E8-F889-49EF-94DC-FA45DEBCD031}" sibTransId="{FAAC53B9-A91F-4542-B821-06A7C82E5ADD}"/>
    <dgm:cxn modelId="{2B19C3E2-ACF5-44C0-8CAD-73B8A24C62E4}" type="presOf" srcId="{02455CF3-C2C8-442A-8A64-B2E90B6C297B}" destId="{F12C2D88-2ABE-4AE7-9D85-E68610787125}" srcOrd="0" destOrd="0" presId="urn:microsoft.com/office/officeart/2005/8/layout/cycle3"/>
    <dgm:cxn modelId="{26EF89A1-8F34-467A-B5AF-2666965EBEE7}" type="presOf" srcId="{2BDD1604-9DAD-49D7-B5C8-CFAFB73481E0}" destId="{562AA6D7-C180-41D7-8FFA-611A2B774ECC}" srcOrd="0" destOrd="0" presId="urn:microsoft.com/office/officeart/2005/8/layout/cycle3"/>
    <dgm:cxn modelId="{3719CED9-27CB-4EF6-B8C5-E594634AF877}" type="presOf" srcId="{BDA46A54-8CF5-468C-8183-4CE9D3C4F421}" destId="{8F648CFD-04C0-4C85-A9AD-56C2590D05D2}" srcOrd="0" destOrd="0" presId="urn:microsoft.com/office/officeart/2005/8/layout/cycle3"/>
    <dgm:cxn modelId="{1D2FA8BF-43B5-4EB0-A1FE-98539152BE09}" srcId="{BC75D0FD-1291-4531-B26B-3DB229F5C655}" destId="{02455CF3-C2C8-442A-8A64-B2E90B6C297B}" srcOrd="4" destOrd="0" parTransId="{499B29A9-5923-4D6E-9CFB-E58D0C805691}" sibTransId="{1E59EA45-CE83-47D6-B146-8C25C5A0201D}"/>
    <dgm:cxn modelId="{1F7BF25E-6E79-4FD5-BB7B-76569378D8C0}" srcId="{BC75D0FD-1291-4531-B26B-3DB229F5C655}" destId="{2BDD1604-9DAD-49D7-B5C8-CFAFB73481E0}" srcOrd="2" destOrd="0" parTransId="{0FB941D0-A8D8-4C9E-8786-C844E5E77F33}" sibTransId="{FD142346-E277-45DB-B1ED-0171B4B515B7}"/>
    <dgm:cxn modelId="{99184604-BAAE-40CB-B6AB-06C004FA2BAF}" type="presOf" srcId="{BC75D0FD-1291-4531-B26B-3DB229F5C655}" destId="{5A128202-50D9-4927-8D1F-B548EA81D362}" srcOrd="0" destOrd="0" presId="urn:microsoft.com/office/officeart/2005/8/layout/cycle3"/>
    <dgm:cxn modelId="{7F44F6E9-C03F-47C7-A356-D7875BADF2DE}" srcId="{BC75D0FD-1291-4531-B26B-3DB229F5C655}" destId="{F2404C8A-B2BE-47C9-8B17-58E2038F8085}" srcOrd="3" destOrd="0" parTransId="{66DFA066-D253-4723-80C8-FC90AB2AC86C}" sibTransId="{54E36972-B6FB-43D1-AA7E-938E686EA861}"/>
    <dgm:cxn modelId="{6872F9B1-30AC-447A-8675-A1D7FE22325C}" type="presOf" srcId="{FAAC53B9-A91F-4542-B821-06A7C82E5ADD}" destId="{4B76B81E-E971-4091-A7C6-14952E28D17B}" srcOrd="0" destOrd="0" presId="urn:microsoft.com/office/officeart/2005/8/layout/cycle3"/>
    <dgm:cxn modelId="{6FDB80AE-AB68-4EF7-A0D9-EAA09E875BC3}" type="presOf" srcId="{BBB8B3CD-5A6F-42E5-89FC-13C1CF439EC6}" destId="{E9C35C7D-21F2-48D6-8B4A-01D1DB505F58}" srcOrd="0" destOrd="0" presId="urn:microsoft.com/office/officeart/2005/8/layout/cycle3"/>
    <dgm:cxn modelId="{ABBB5C42-D4D2-4961-A626-48674EE5D45A}" srcId="{BC75D0FD-1291-4531-B26B-3DB229F5C655}" destId="{DFA4F24D-3C47-4B5A-94E6-2E437030955B}" srcOrd="5" destOrd="0" parTransId="{50C32F42-F7E2-4BDD-93DB-E17552939789}" sibTransId="{6329BAEB-E3BE-4886-8A0D-6CE14EF80147}"/>
    <dgm:cxn modelId="{58938C01-2154-4380-99F3-53073F98D6D4}" type="presParOf" srcId="{5A128202-50D9-4927-8D1F-B548EA81D362}" destId="{040C853B-6E48-4C59-BB4C-A30733DE1A8D}" srcOrd="0" destOrd="0" presId="urn:microsoft.com/office/officeart/2005/8/layout/cycle3"/>
    <dgm:cxn modelId="{71B12A62-507E-4AE4-A05C-E1966C184758}" type="presParOf" srcId="{040C853B-6E48-4C59-BB4C-A30733DE1A8D}" destId="{8F648CFD-04C0-4C85-A9AD-56C2590D05D2}" srcOrd="0" destOrd="0" presId="urn:microsoft.com/office/officeart/2005/8/layout/cycle3"/>
    <dgm:cxn modelId="{A966A7AA-C0A5-463B-A04B-D961C84CB9D4}" type="presParOf" srcId="{040C853B-6E48-4C59-BB4C-A30733DE1A8D}" destId="{4B76B81E-E971-4091-A7C6-14952E28D17B}" srcOrd="1" destOrd="0" presId="urn:microsoft.com/office/officeart/2005/8/layout/cycle3"/>
    <dgm:cxn modelId="{42D2753A-9437-4F01-9E0E-44CDD859AF17}" type="presParOf" srcId="{040C853B-6E48-4C59-BB4C-A30733DE1A8D}" destId="{B156712C-99A4-4479-B583-997BF43E14CB}" srcOrd="2" destOrd="0" presId="urn:microsoft.com/office/officeart/2005/8/layout/cycle3"/>
    <dgm:cxn modelId="{068A1F00-C000-4E72-BE44-5987F5647BA6}" type="presParOf" srcId="{040C853B-6E48-4C59-BB4C-A30733DE1A8D}" destId="{562AA6D7-C180-41D7-8FFA-611A2B774ECC}" srcOrd="3" destOrd="0" presId="urn:microsoft.com/office/officeart/2005/8/layout/cycle3"/>
    <dgm:cxn modelId="{7DAD596F-3BF7-4C5A-B89A-A3066CB7E87B}" type="presParOf" srcId="{040C853B-6E48-4C59-BB4C-A30733DE1A8D}" destId="{8D1BAFC9-2901-4E85-B8D6-AA403EF33F70}" srcOrd="4" destOrd="0" presId="urn:microsoft.com/office/officeart/2005/8/layout/cycle3"/>
    <dgm:cxn modelId="{58BE25D3-25D7-4E1C-AEF0-1051EF21BAE8}" type="presParOf" srcId="{040C853B-6E48-4C59-BB4C-A30733DE1A8D}" destId="{F12C2D88-2ABE-4AE7-9D85-E68610787125}" srcOrd="5" destOrd="0" presId="urn:microsoft.com/office/officeart/2005/8/layout/cycle3"/>
    <dgm:cxn modelId="{8167E5BA-1E94-40DB-84B7-EF01246E3E27}" type="presParOf" srcId="{040C853B-6E48-4C59-BB4C-A30733DE1A8D}" destId="{FA76C234-4C34-4E43-9CCF-0E9E07DDECE0}" srcOrd="6" destOrd="0" presId="urn:microsoft.com/office/officeart/2005/8/layout/cycle3"/>
    <dgm:cxn modelId="{32A86ABA-7A82-43F8-8D21-22021826C637}" type="presParOf" srcId="{040C853B-6E48-4C59-BB4C-A30733DE1A8D}" destId="{626C2C10-CD46-4516-9274-DDBABCBE6F29}" srcOrd="7" destOrd="0" presId="urn:microsoft.com/office/officeart/2005/8/layout/cycle3"/>
    <dgm:cxn modelId="{72016423-2846-49D8-A561-6933D39220F9}" type="presParOf" srcId="{040C853B-6E48-4C59-BB4C-A30733DE1A8D}" destId="{E9C35C7D-21F2-48D6-8B4A-01D1DB505F58}"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6B81E-E971-4091-A7C6-14952E28D17B}">
      <dsp:nvSpPr>
        <dsp:cNvPr id="0" name=""/>
        <dsp:cNvSpPr/>
      </dsp:nvSpPr>
      <dsp:spPr>
        <a:xfrm>
          <a:off x="129110" y="-138032"/>
          <a:ext cx="8885778" cy="6884571"/>
        </a:xfrm>
        <a:prstGeom prst="circularArrow">
          <a:avLst>
            <a:gd name="adj1" fmla="val 5544"/>
            <a:gd name="adj2" fmla="val 330680"/>
            <a:gd name="adj3" fmla="val 14254580"/>
            <a:gd name="adj4" fmla="val 17101026"/>
            <a:gd name="adj5" fmla="val 575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50800" dist="38100" dir="8100000" algn="tr" rotWithShape="0">
            <a:prstClr val="black">
              <a:alpha val="40000"/>
            </a:prstClr>
          </a:outerShdw>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F648CFD-04C0-4C85-A9AD-56C2590D05D2}">
      <dsp:nvSpPr>
        <dsp:cNvPr id="0" name=""/>
        <dsp:cNvSpPr/>
      </dsp:nvSpPr>
      <dsp:spPr>
        <a:xfrm>
          <a:off x="3304209" y="35484"/>
          <a:ext cx="2535581" cy="98226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BONDAGE</a:t>
          </a:r>
          <a:endParaRPr lang="en-US" sz="2200" b="1" i="0" kern="1200" dirty="0">
            <a:ln>
              <a:solidFill>
                <a:schemeClr val="tx1"/>
              </a:solidFill>
            </a:ln>
            <a:effectLst>
              <a:outerShdw blurRad="38100" dist="38100" dir="2700000" algn="tl">
                <a:srgbClr val="000000">
                  <a:alpha val="43137"/>
                </a:srgbClr>
              </a:outerShdw>
            </a:effectLst>
          </a:endParaRPr>
        </a:p>
      </dsp:txBody>
      <dsp:txXfrm>
        <a:off x="3352159" y="83434"/>
        <a:ext cx="2439681" cy="886365"/>
      </dsp:txXfrm>
    </dsp:sp>
    <dsp:sp modelId="{B156712C-99A4-4479-B583-997BF43E14CB}">
      <dsp:nvSpPr>
        <dsp:cNvPr id="0" name=""/>
        <dsp:cNvSpPr/>
      </dsp:nvSpPr>
      <dsp:spPr>
        <a:xfrm>
          <a:off x="5999276" y="1235853"/>
          <a:ext cx="2535581" cy="982265"/>
        </a:xfrm>
        <a:prstGeom prst="roundRect">
          <a:avLst/>
        </a:prstGeom>
        <a:gradFill rotWithShape="0">
          <a:gsLst>
            <a:gs pos="0">
              <a:schemeClr val="accent2">
                <a:shade val="80000"/>
                <a:hueOff val="0"/>
                <a:satOff val="-4003"/>
                <a:lumOff val="4536"/>
                <a:alphaOff val="0"/>
                <a:shade val="51000"/>
                <a:satMod val="130000"/>
              </a:schemeClr>
            </a:gs>
            <a:gs pos="80000">
              <a:schemeClr val="accent2">
                <a:shade val="80000"/>
                <a:hueOff val="0"/>
                <a:satOff val="-4003"/>
                <a:lumOff val="4536"/>
                <a:alphaOff val="0"/>
                <a:shade val="93000"/>
                <a:satMod val="130000"/>
              </a:schemeClr>
            </a:gs>
            <a:gs pos="100000">
              <a:schemeClr val="accent2">
                <a:shade val="80000"/>
                <a:hueOff val="0"/>
                <a:satOff val="-4003"/>
                <a:lumOff val="45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SPIRITUAL FAITH</a:t>
          </a:r>
          <a:endParaRPr lang="en-US" sz="2200" b="1" i="0" kern="1200" dirty="0">
            <a:ln>
              <a:solidFill>
                <a:schemeClr val="tx1"/>
              </a:solidFill>
            </a:ln>
            <a:effectLst>
              <a:outerShdw blurRad="38100" dist="38100" dir="2700000" algn="tl">
                <a:srgbClr val="000000">
                  <a:alpha val="43137"/>
                </a:srgbClr>
              </a:outerShdw>
            </a:effectLst>
          </a:endParaRPr>
        </a:p>
      </dsp:txBody>
      <dsp:txXfrm>
        <a:off x="6047226" y="1283803"/>
        <a:ext cx="2439681" cy="886365"/>
      </dsp:txXfrm>
    </dsp:sp>
    <dsp:sp modelId="{562AA6D7-C180-41D7-8FFA-611A2B774ECC}">
      <dsp:nvSpPr>
        <dsp:cNvPr id="0" name=""/>
        <dsp:cNvSpPr/>
      </dsp:nvSpPr>
      <dsp:spPr>
        <a:xfrm>
          <a:off x="6574936" y="2867778"/>
          <a:ext cx="2535581" cy="982265"/>
        </a:xfrm>
        <a:prstGeom prst="roundRect">
          <a:avLst/>
        </a:prstGeom>
        <a:gradFill rotWithShape="0">
          <a:gsLst>
            <a:gs pos="0">
              <a:schemeClr val="accent2">
                <a:shade val="80000"/>
                <a:hueOff val="0"/>
                <a:satOff val="-8005"/>
                <a:lumOff val="9072"/>
                <a:alphaOff val="0"/>
                <a:shade val="51000"/>
                <a:satMod val="130000"/>
              </a:schemeClr>
            </a:gs>
            <a:gs pos="80000">
              <a:schemeClr val="accent2">
                <a:shade val="80000"/>
                <a:hueOff val="0"/>
                <a:satOff val="-8005"/>
                <a:lumOff val="9072"/>
                <a:alphaOff val="0"/>
                <a:shade val="93000"/>
                <a:satMod val="130000"/>
              </a:schemeClr>
            </a:gs>
            <a:gs pos="100000">
              <a:schemeClr val="accent2">
                <a:shade val="80000"/>
                <a:hueOff val="0"/>
                <a:satOff val="-8005"/>
                <a:lumOff val="90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GREAT COURAGE</a:t>
          </a:r>
          <a:endParaRPr lang="en-US" sz="2200" b="1" i="0" kern="1200" dirty="0">
            <a:ln>
              <a:solidFill>
                <a:schemeClr val="tx1"/>
              </a:solidFill>
            </a:ln>
            <a:effectLst>
              <a:outerShdw blurRad="38100" dist="38100" dir="2700000" algn="tl">
                <a:srgbClr val="000000">
                  <a:alpha val="43137"/>
                </a:srgbClr>
              </a:outerShdw>
            </a:effectLst>
          </a:endParaRPr>
        </a:p>
      </dsp:txBody>
      <dsp:txXfrm>
        <a:off x="6622886" y="2915728"/>
        <a:ext cx="2439681" cy="886365"/>
      </dsp:txXfrm>
    </dsp:sp>
    <dsp:sp modelId="{8D1BAFC9-2901-4E85-B8D6-AA403EF33F70}">
      <dsp:nvSpPr>
        <dsp:cNvPr id="0" name=""/>
        <dsp:cNvSpPr/>
      </dsp:nvSpPr>
      <dsp:spPr>
        <a:xfrm>
          <a:off x="5999436" y="4558091"/>
          <a:ext cx="2535581" cy="982265"/>
        </a:xfrm>
        <a:prstGeom prst="roundRect">
          <a:avLst/>
        </a:prstGeom>
        <a:gradFill rotWithShape="0">
          <a:gsLst>
            <a:gs pos="0">
              <a:schemeClr val="accent2">
                <a:shade val="80000"/>
                <a:hueOff val="0"/>
                <a:satOff val="-12008"/>
                <a:lumOff val="13608"/>
                <a:alphaOff val="0"/>
                <a:shade val="51000"/>
                <a:satMod val="130000"/>
              </a:schemeClr>
            </a:gs>
            <a:gs pos="80000">
              <a:schemeClr val="accent2">
                <a:shade val="80000"/>
                <a:hueOff val="0"/>
                <a:satOff val="-12008"/>
                <a:lumOff val="13608"/>
                <a:alphaOff val="0"/>
                <a:shade val="93000"/>
                <a:satMod val="130000"/>
              </a:schemeClr>
            </a:gs>
            <a:gs pos="100000">
              <a:schemeClr val="accent2">
                <a:shade val="80000"/>
                <a:hueOff val="0"/>
                <a:satOff val="-12008"/>
                <a:lumOff val="13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LIBERTY</a:t>
          </a:r>
          <a:endParaRPr lang="en-US" sz="2200" b="1" i="0" kern="1200" dirty="0">
            <a:ln>
              <a:solidFill>
                <a:schemeClr val="tx1"/>
              </a:solidFill>
            </a:ln>
            <a:effectLst>
              <a:outerShdw blurRad="38100" dist="38100" dir="2700000" algn="tl">
                <a:srgbClr val="000000">
                  <a:alpha val="43137"/>
                </a:srgbClr>
              </a:outerShdw>
            </a:effectLst>
          </a:endParaRPr>
        </a:p>
      </dsp:txBody>
      <dsp:txXfrm>
        <a:off x="6047386" y="4606041"/>
        <a:ext cx="2439681" cy="886365"/>
      </dsp:txXfrm>
    </dsp:sp>
    <dsp:sp modelId="{F12C2D88-2ABE-4AE7-9D85-E68610787125}">
      <dsp:nvSpPr>
        <dsp:cNvPr id="0" name=""/>
        <dsp:cNvSpPr/>
      </dsp:nvSpPr>
      <dsp:spPr>
        <a:xfrm>
          <a:off x="3304209" y="5840249"/>
          <a:ext cx="2535581" cy="982265"/>
        </a:xfrm>
        <a:prstGeom prst="roundRect">
          <a:avLst/>
        </a:prstGeom>
        <a:gradFill rotWithShape="0">
          <a:gsLst>
            <a:gs pos="0">
              <a:schemeClr val="accent2">
                <a:shade val="80000"/>
                <a:hueOff val="0"/>
                <a:satOff val="-16011"/>
                <a:lumOff val="18144"/>
                <a:alphaOff val="0"/>
                <a:shade val="51000"/>
                <a:satMod val="130000"/>
              </a:schemeClr>
            </a:gs>
            <a:gs pos="80000">
              <a:schemeClr val="accent2">
                <a:shade val="80000"/>
                <a:hueOff val="0"/>
                <a:satOff val="-16011"/>
                <a:lumOff val="18144"/>
                <a:alphaOff val="0"/>
                <a:shade val="93000"/>
                <a:satMod val="130000"/>
              </a:schemeClr>
            </a:gs>
            <a:gs pos="100000">
              <a:schemeClr val="accent2">
                <a:shade val="80000"/>
                <a:hueOff val="0"/>
                <a:satOff val="-16011"/>
                <a:lumOff val="18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ABUNDANCE</a:t>
          </a:r>
          <a:endParaRPr lang="en-US" sz="2200" b="1" i="0" kern="1200" dirty="0">
            <a:ln>
              <a:solidFill>
                <a:schemeClr val="tx1"/>
              </a:solidFill>
            </a:ln>
            <a:effectLst>
              <a:outerShdw blurRad="38100" dist="38100" dir="2700000" algn="tl">
                <a:srgbClr val="000000">
                  <a:alpha val="43137"/>
                </a:srgbClr>
              </a:outerShdw>
            </a:effectLst>
          </a:endParaRPr>
        </a:p>
      </dsp:txBody>
      <dsp:txXfrm>
        <a:off x="3352159" y="5888199"/>
        <a:ext cx="2439681" cy="886365"/>
      </dsp:txXfrm>
    </dsp:sp>
    <dsp:sp modelId="{FA76C234-4C34-4E43-9CCF-0E9E07DDECE0}">
      <dsp:nvSpPr>
        <dsp:cNvPr id="0" name=""/>
        <dsp:cNvSpPr/>
      </dsp:nvSpPr>
      <dsp:spPr>
        <a:xfrm>
          <a:off x="585660" y="4558113"/>
          <a:ext cx="2535581" cy="982265"/>
        </a:xfrm>
        <a:prstGeom prst="roundRect">
          <a:avLst/>
        </a:prstGeom>
        <a:gradFill rotWithShape="0">
          <a:gsLst>
            <a:gs pos="0">
              <a:schemeClr val="accent2">
                <a:shade val="80000"/>
                <a:hueOff val="0"/>
                <a:satOff val="-20014"/>
                <a:lumOff val="22680"/>
                <a:alphaOff val="0"/>
                <a:shade val="51000"/>
                <a:satMod val="130000"/>
              </a:schemeClr>
            </a:gs>
            <a:gs pos="80000">
              <a:schemeClr val="accent2">
                <a:shade val="80000"/>
                <a:hueOff val="0"/>
                <a:satOff val="-20014"/>
                <a:lumOff val="22680"/>
                <a:alphaOff val="0"/>
                <a:shade val="93000"/>
                <a:satMod val="130000"/>
              </a:schemeClr>
            </a:gs>
            <a:gs pos="100000">
              <a:schemeClr val="accent2">
                <a:shade val="80000"/>
                <a:hueOff val="0"/>
                <a:satOff val="-20014"/>
                <a:lumOff val="22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COMPLACENCY</a:t>
          </a:r>
          <a:endParaRPr lang="en-US" sz="2200" b="1" i="0" kern="1200" dirty="0">
            <a:ln>
              <a:solidFill>
                <a:schemeClr val="tx1"/>
              </a:solidFill>
            </a:ln>
            <a:effectLst>
              <a:outerShdw blurRad="38100" dist="38100" dir="2700000" algn="tl">
                <a:srgbClr val="000000">
                  <a:alpha val="43137"/>
                </a:srgbClr>
              </a:outerShdw>
            </a:effectLst>
          </a:endParaRPr>
        </a:p>
      </dsp:txBody>
      <dsp:txXfrm>
        <a:off x="633610" y="4606063"/>
        <a:ext cx="2439681" cy="886365"/>
      </dsp:txXfrm>
    </dsp:sp>
    <dsp:sp modelId="{626C2C10-CD46-4516-9274-DDBABCBE6F29}">
      <dsp:nvSpPr>
        <dsp:cNvPr id="0" name=""/>
        <dsp:cNvSpPr/>
      </dsp:nvSpPr>
      <dsp:spPr>
        <a:xfrm>
          <a:off x="33482" y="2867778"/>
          <a:ext cx="2535581" cy="982265"/>
        </a:xfrm>
        <a:prstGeom prst="roundRect">
          <a:avLst/>
        </a:prstGeom>
        <a:gradFill rotWithShape="0">
          <a:gsLst>
            <a:gs pos="0">
              <a:schemeClr val="accent2">
                <a:shade val="80000"/>
                <a:hueOff val="0"/>
                <a:satOff val="-24016"/>
                <a:lumOff val="27216"/>
                <a:alphaOff val="0"/>
                <a:shade val="51000"/>
                <a:satMod val="130000"/>
              </a:schemeClr>
            </a:gs>
            <a:gs pos="80000">
              <a:schemeClr val="accent2">
                <a:shade val="80000"/>
                <a:hueOff val="0"/>
                <a:satOff val="-24016"/>
                <a:lumOff val="27216"/>
                <a:alphaOff val="0"/>
                <a:shade val="93000"/>
                <a:satMod val="130000"/>
              </a:schemeClr>
            </a:gs>
            <a:gs pos="100000">
              <a:schemeClr val="accent2">
                <a:shade val="80000"/>
                <a:hueOff val="0"/>
                <a:satOff val="-24016"/>
                <a:lumOff val="272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APATHY</a:t>
          </a:r>
          <a:endParaRPr lang="en-US" sz="2200" b="1" i="0" kern="1200" dirty="0">
            <a:ln>
              <a:solidFill>
                <a:schemeClr val="tx1"/>
              </a:solidFill>
            </a:ln>
            <a:effectLst>
              <a:outerShdw blurRad="38100" dist="38100" dir="2700000" algn="tl">
                <a:srgbClr val="000000">
                  <a:alpha val="43137"/>
                </a:srgbClr>
              </a:outerShdw>
            </a:effectLst>
          </a:endParaRPr>
        </a:p>
      </dsp:txBody>
      <dsp:txXfrm>
        <a:off x="81432" y="2915728"/>
        <a:ext cx="2439681" cy="886365"/>
      </dsp:txXfrm>
    </dsp:sp>
    <dsp:sp modelId="{E9C35C7D-21F2-48D6-8B4A-01D1DB505F58}">
      <dsp:nvSpPr>
        <dsp:cNvPr id="0" name=""/>
        <dsp:cNvSpPr/>
      </dsp:nvSpPr>
      <dsp:spPr>
        <a:xfrm>
          <a:off x="585723" y="1235868"/>
          <a:ext cx="2535581" cy="982265"/>
        </a:xfrm>
        <a:prstGeom prst="roundRect">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dirty="0" smtClean="0">
              <a:ln>
                <a:solidFill>
                  <a:schemeClr val="tx1"/>
                </a:solidFill>
              </a:ln>
              <a:effectLst>
                <a:outerShdw blurRad="38100" dist="38100" dir="2700000" algn="tl">
                  <a:srgbClr val="000000">
                    <a:alpha val="43137"/>
                  </a:srgbClr>
                </a:outerShdw>
              </a:effectLst>
            </a:rPr>
            <a:t>DEPENDENCE</a:t>
          </a:r>
          <a:endParaRPr lang="en-US" sz="2200" b="1" i="0" kern="1200" dirty="0">
            <a:ln>
              <a:solidFill>
                <a:schemeClr val="tx1"/>
              </a:solidFill>
            </a:ln>
            <a:effectLst>
              <a:outerShdw blurRad="38100" dist="38100" dir="2700000" algn="tl">
                <a:srgbClr val="000000">
                  <a:alpha val="43137"/>
                </a:srgbClr>
              </a:outerShdw>
            </a:effectLst>
          </a:endParaRPr>
        </a:p>
      </dsp:txBody>
      <dsp:txXfrm>
        <a:off x="633673" y="1283818"/>
        <a:ext cx="2439681" cy="8863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0EB3348-DC86-4719-9D28-4EC761E61034}" type="slidenum">
              <a:rPr lang="en-US"/>
              <a:pPr/>
              <a:t>‹#›</a:t>
            </a:fld>
            <a:endParaRPr lang="en-US"/>
          </a:p>
        </p:txBody>
      </p:sp>
    </p:spTree>
    <p:extLst>
      <p:ext uri="{BB962C8B-B14F-4D97-AF65-F5344CB8AC3E}">
        <p14:creationId xmlns:p14="http://schemas.microsoft.com/office/powerpoint/2010/main" val="2632516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pPr/>
              <a:t>1</a:t>
            </a:fld>
            <a:endParaRPr lang="en-US" dirty="0"/>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19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29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39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49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59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69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79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82</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83</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84</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85</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86</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87</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88</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89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90</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6668D-DB14-4265-A0ED-4F309E1E7025}" type="slidenum">
              <a:rPr lang="en-US"/>
              <a:pPr/>
              <a:t>91</a:t>
            </a:fld>
            <a:endParaRPr lang="en-US" dirty="0"/>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D673A-F5FD-4BD3-8DB5-14812BF4A6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AE8013-45C1-497E-BD44-9E592113944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D20B47-F8D5-495C-A854-6539A82AC2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6FD5E0-B52A-41B2-8F68-7FF3B1E66AB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4D951-8D69-4FEB-B813-26BAC8B690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CDBB75-8885-45C0-BD4E-C9BA718307D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920C27-276B-4574-87E5-3DCD0763190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A3D20D-9913-43A5-BCB3-620972D33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8D4EA1-4817-4FC7-BBD5-3146F0E3128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6639A-8853-43F7-9980-B63B505633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A3ABBC-BB52-4AE5-8A5A-DCA8EB26F6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B0884DA0-4777-4982-A29C-10499DBB529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InGodWeTrust - 01.jpg"/>
          <p:cNvPicPr>
            <a:picLocks noChangeAspect="1"/>
          </p:cNvPicPr>
          <p:nvPr/>
        </p:nvPicPr>
        <p:blipFill>
          <a:blip r:embed="rId3"/>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4"/>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5"/>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28895"/>
            <a:ext cx="8763000" cy="520021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920621"/>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1:17-25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21</a:t>
            </a:r>
            <a:r>
              <a:rPr lang="en-US" dirty="0" smtClean="0">
                <a:solidFill>
                  <a:schemeClr val="bg1"/>
                </a:solidFill>
              </a:rPr>
              <a:t> Because that, when they knew God, they glorified him not as God, neither were thankful; but became vain in their imaginations, and their foolish heart was darkened. </a:t>
            </a:r>
          </a:p>
          <a:p>
            <a:r>
              <a:rPr lang="en-US" dirty="0" smtClean="0">
                <a:solidFill>
                  <a:srgbClr val="99CC00"/>
                </a:solidFill>
              </a:rPr>
              <a:t>22</a:t>
            </a:r>
            <a:r>
              <a:rPr lang="en-US" dirty="0" smtClean="0">
                <a:solidFill>
                  <a:schemeClr val="bg1"/>
                </a:solidFill>
              </a:rPr>
              <a:t> Professing themselves to be wise, they became fools,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90052"/>
            <a:ext cx="8763000" cy="627789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305068"/>
            <a:ext cx="8601878" cy="6247864"/>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1:17-25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23</a:t>
            </a:r>
            <a:r>
              <a:rPr lang="en-US" dirty="0" smtClean="0">
                <a:solidFill>
                  <a:schemeClr val="bg1"/>
                </a:solidFill>
              </a:rPr>
              <a:t> And changed the glory of the </a:t>
            </a:r>
            <a:r>
              <a:rPr lang="en-US" dirty="0" err="1" smtClean="0">
                <a:solidFill>
                  <a:schemeClr val="bg1"/>
                </a:solidFill>
              </a:rPr>
              <a:t>uncorruptible</a:t>
            </a:r>
            <a:r>
              <a:rPr lang="en-US" dirty="0" smtClean="0">
                <a:solidFill>
                  <a:schemeClr val="bg1"/>
                </a:solidFill>
              </a:rPr>
              <a:t> God into an image made like to corruptible man, and to birds, and </a:t>
            </a:r>
            <a:r>
              <a:rPr lang="en-US" dirty="0" err="1" smtClean="0">
                <a:solidFill>
                  <a:schemeClr val="bg1"/>
                </a:solidFill>
              </a:rPr>
              <a:t>fourfooted</a:t>
            </a:r>
            <a:r>
              <a:rPr lang="en-US" dirty="0" smtClean="0">
                <a:solidFill>
                  <a:schemeClr val="bg1"/>
                </a:solidFill>
              </a:rPr>
              <a:t> beasts, and creeping things. </a:t>
            </a:r>
          </a:p>
          <a:p>
            <a:r>
              <a:rPr lang="en-US" dirty="0" smtClean="0">
                <a:solidFill>
                  <a:srgbClr val="99CC00"/>
                </a:solidFill>
              </a:rPr>
              <a:t>24</a:t>
            </a:r>
            <a:r>
              <a:rPr lang="en-US" dirty="0" smtClean="0">
                <a:solidFill>
                  <a:schemeClr val="bg1"/>
                </a:solidFill>
              </a:rPr>
              <a:t> Wherefore God also gave them up to uncleanness through the lusts of their own hearts, to </a:t>
            </a:r>
            <a:r>
              <a:rPr lang="en-US" dirty="0" err="1" smtClean="0">
                <a:solidFill>
                  <a:schemeClr val="bg1"/>
                </a:solidFill>
              </a:rPr>
              <a:t>dishonour</a:t>
            </a:r>
            <a:r>
              <a:rPr lang="en-US" dirty="0" smtClean="0">
                <a:solidFill>
                  <a:schemeClr val="bg1"/>
                </a:solidFill>
              </a:rPr>
              <a:t> their own bodies between themselves:</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786838"/>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1843951"/>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1:17-25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25</a:t>
            </a:r>
            <a:r>
              <a:rPr lang="en-US" dirty="0" smtClean="0">
                <a:solidFill>
                  <a:schemeClr val="bg1"/>
                </a:solidFill>
              </a:rPr>
              <a:t> Who changed the truth of God into a lie, and worshipped and served the creature more than the Creator, who is blessed for ever. Amen.</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2871732"/>
            <a:ext cx="8831174" cy="1205330"/>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...60 Years Ago!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610632"/>
            <a:ext cx="8831174" cy="5636736"/>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His Book </a:t>
            </a:r>
            <a:r>
              <a:rPr lang="en-US" sz="60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Family And Civilization</a:t>
            </a: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Dr. Carl Zimmerman Identified</a:t>
            </a:r>
            <a:b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66FFFF"/>
                </a:solidFill>
                <a:effectLst>
                  <a:outerShdw blurRad="101600" dist="63500" dir="2700000" algn="tl" rotWithShape="0">
                    <a:schemeClr val="tx1">
                      <a:alpha val="70000"/>
                    </a:schemeClr>
                  </a:outerShdw>
                </a:effectLst>
                <a:latin typeface="Eurostile" pitchFamily="34" charset="0"/>
              </a:rPr>
              <a:t>10 Symptoms Of Final Decay </a:t>
            </a: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That Were Observable In The Fall Of Both The Greek And Roman Civilizations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399053"/>
            <a:ext cx="8831174" cy="4059894"/>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Remember…</a:t>
            </a:r>
            <a:r>
              <a:rPr lang="en-US" sz="6600" dirty="0" smtClean="0">
                <a:ln w="3175">
                  <a:solidFill>
                    <a:schemeClr val="tx1"/>
                  </a:solidFill>
                </a:ln>
                <a:solidFill>
                  <a:srgbClr val="66FFFF"/>
                </a:solidFill>
                <a:effectLst>
                  <a:outerShdw blurRad="101600" dist="63500" dir="2700000" algn="tl" rotWithShape="0">
                    <a:schemeClr val="tx1">
                      <a:alpha val="70000"/>
                    </a:schemeClr>
                  </a:outerShdw>
                </a:effectLst>
                <a:latin typeface="Eurostile" pitchFamily="34" charset="0"/>
              </a:rPr>
              <a:t> This Was A Look Back In History, And Was Actually Written In 1947 – Over 60 Years Ago!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1107996"/>
          </a:xfrm>
          <a:prstGeom prst="rect">
            <a:avLst/>
          </a:prstGeom>
          <a:noFill/>
        </p:spPr>
        <p:txBody>
          <a:bodyPr wrap="square" rtlCol="0">
            <a:spAutoFit/>
          </a:bodyPr>
          <a:lstStyle/>
          <a:p>
            <a:pPr algn="r">
              <a:spcAft>
                <a:spcPts val="1200"/>
              </a:spcAft>
            </a:pPr>
            <a:r>
              <a:rPr lang="en-US" sz="6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1. </a:t>
            </a:r>
            <a:r>
              <a:rPr lang="en-US" sz="6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No Fault Divorce</a:t>
            </a:r>
          </a:p>
        </p:txBody>
      </p:sp>
      <p:sp>
        <p:nvSpPr>
          <p:cNvPr id="6" name="TextBox 5"/>
          <p:cNvSpPr txBox="1"/>
          <p:nvPr/>
        </p:nvSpPr>
        <p:spPr>
          <a:xfrm>
            <a:off x="156413" y="2060943"/>
            <a:ext cx="8831174" cy="3905172"/>
          </a:xfrm>
          <a:prstGeom prst="rect">
            <a:avLst/>
          </a:prstGeom>
          <a:noFill/>
        </p:spPr>
        <p:txBody>
          <a:bodyPr wrap="square" rtlCol="0">
            <a:spAutoFit/>
          </a:bodyPr>
          <a:lstStyle/>
          <a:p>
            <a:pPr algn="ctr">
              <a:lnSpc>
                <a:spcPct val="75000"/>
              </a:lnSpc>
              <a:spcAft>
                <a:spcPts val="1200"/>
              </a:spcAft>
            </a:pPr>
            <a:r>
              <a:rPr lang="en-US" sz="5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This Is A Divorce In Which The Dissolution Of Marriage Requires Neither A Showing Of Wrong Doing Of Either Party, Nor Any Evidentiary Proceedings At 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107996"/>
          </a:xfrm>
          <a:prstGeom prst="rect">
            <a:avLst/>
          </a:prstGeom>
          <a:noFill/>
        </p:spPr>
        <p:txBody>
          <a:bodyPr wrap="square" rtlCol="0">
            <a:spAutoFit/>
          </a:bodyPr>
          <a:lstStyle/>
          <a:p>
            <a:pPr algn="r">
              <a:spcAft>
                <a:spcPts val="1200"/>
              </a:spcAft>
            </a:pPr>
            <a:r>
              <a:rPr lang="en-US" sz="6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1. </a:t>
            </a:r>
            <a:r>
              <a:rPr lang="en-US" sz="6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No Fault Divorce</a:t>
            </a:r>
          </a:p>
        </p:txBody>
      </p:sp>
      <p:sp>
        <p:nvSpPr>
          <p:cNvPr id="6" name="TextBox 5"/>
          <p:cNvSpPr txBox="1"/>
          <p:nvPr/>
        </p:nvSpPr>
        <p:spPr>
          <a:xfrm>
            <a:off x="156413" y="1799679"/>
            <a:ext cx="8831174" cy="4805098"/>
          </a:xfrm>
          <a:prstGeom prst="rect">
            <a:avLst/>
          </a:prstGeom>
          <a:noFill/>
        </p:spPr>
        <p:txBody>
          <a:bodyPr wrap="square" rtlCol="0">
            <a:spAutoFit/>
          </a:bodyPr>
          <a:lstStyle/>
          <a:p>
            <a:pPr algn="ctr">
              <a:lnSpc>
                <a:spcPct val="75000"/>
              </a:lnSpc>
              <a:spcAft>
                <a:spcPts val="1200"/>
              </a:spcAft>
            </a:pPr>
            <a:r>
              <a:rPr lang="en-US" sz="51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Family Court Can Grant A Divorce To A Petition By Either Party Of The Marriage, Without Requiring The Petitioner To Provide Evidence That The Respondent Has Committed A Breach Of The Marital Contract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107996"/>
          </a:xfrm>
          <a:prstGeom prst="rect">
            <a:avLst/>
          </a:prstGeom>
          <a:noFill/>
        </p:spPr>
        <p:txBody>
          <a:bodyPr wrap="square" rtlCol="0">
            <a:spAutoFit/>
          </a:bodyPr>
          <a:lstStyle/>
          <a:p>
            <a:pPr algn="r">
              <a:spcAft>
                <a:spcPts val="1200"/>
              </a:spcAft>
            </a:pPr>
            <a:r>
              <a:rPr lang="en-US" sz="6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1. </a:t>
            </a:r>
            <a:r>
              <a:rPr lang="en-US" sz="6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No Fault Divorce</a:t>
            </a:r>
          </a:p>
        </p:txBody>
      </p:sp>
      <p:sp>
        <p:nvSpPr>
          <p:cNvPr id="6" name="TextBox 5"/>
          <p:cNvSpPr txBox="1"/>
          <p:nvPr/>
        </p:nvSpPr>
        <p:spPr>
          <a:xfrm>
            <a:off x="156413" y="2507269"/>
            <a:ext cx="8831174" cy="2382512"/>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In 80% Of No-fault Divorces, One Party Objects To The Divorce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107996"/>
          </a:xfrm>
          <a:prstGeom prst="rect">
            <a:avLst/>
          </a:prstGeom>
          <a:noFill/>
        </p:spPr>
        <p:txBody>
          <a:bodyPr wrap="square" rtlCol="0">
            <a:spAutoFit/>
          </a:bodyPr>
          <a:lstStyle/>
          <a:p>
            <a:pPr algn="r">
              <a:spcAft>
                <a:spcPts val="1200"/>
              </a:spcAft>
            </a:pPr>
            <a:r>
              <a:rPr lang="en-US" sz="6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1. </a:t>
            </a:r>
            <a:r>
              <a:rPr lang="en-US" sz="6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No Fault Divorce</a:t>
            </a:r>
          </a:p>
        </p:txBody>
      </p:sp>
      <p:sp>
        <p:nvSpPr>
          <p:cNvPr id="6" name="TextBox 5"/>
          <p:cNvSpPr txBox="1"/>
          <p:nvPr/>
        </p:nvSpPr>
        <p:spPr>
          <a:xfrm>
            <a:off x="156413" y="1849360"/>
            <a:ext cx="8831174" cy="4667753"/>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Since No One Is At Fault, The Courts Have Been Placed In A Greater Role Of Making Decisions Without Objective Evidence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InGodWeTrust - 01.jpg"/>
          <p:cNvPicPr>
            <a:picLocks noChangeAspect="1"/>
          </p:cNvPicPr>
          <p:nvPr/>
        </p:nvPicPr>
        <p:blipFill>
          <a:blip r:embed="rId4"/>
          <a:stretch>
            <a:fillRect/>
          </a:stretch>
        </p:blipFill>
        <p:spPr>
          <a:xfrm>
            <a:off x="0" y="0"/>
            <a:ext cx="9144000" cy="6858000"/>
          </a:xfrm>
          <a:prstGeom prst="rect">
            <a:avLst/>
          </a:prstGeom>
        </p:spPr>
      </p:pic>
      <p:pic>
        <p:nvPicPr>
          <p:cNvPr id="6" name="Picture 5" descr="InGodWeTrust - 01.jpg"/>
          <p:cNvPicPr>
            <a:picLocks noChangeAspect="1"/>
          </p:cNvPicPr>
          <p:nvPr/>
        </p:nvPicPr>
        <p:blipFill>
          <a:blip r:embed="rId5"/>
          <a:stretch>
            <a:fillRect/>
          </a:stretch>
        </p:blipFill>
        <p:spPr>
          <a:xfrm>
            <a:off x="0" y="0"/>
            <a:ext cx="9144000" cy="6858000"/>
          </a:xfrm>
          <a:prstGeom prst="rect">
            <a:avLst/>
          </a:prstGeom>
        </p:spPr>
      </p:pic>
      <p:pic>
        <p:nvPicPr>
          <p:cNvPr id="7" name="Picture 6" descr="InGodWeTrust - 01.jpg"/>
          <p:cNvPicPr>
            <a:picLocks noChangeAspect="1"/>
          </p:cNvPicPr>
          <p:nvPr/>
        </p:nvPicPr>
        <p:blipFill>
          <a:blip r:embed="rId6"/>
          <a:stretch>
            <a:fillRect/>
          </a:stretch>
        </p:blipFill>
        <p:spPr>
          <a:xfrm>
            <a:off x="0" y="0"/>
            <a:ext cx="9144000" cy="6858000"/>
          </a:xfrm>
          <a:prstGeom prst="rect">
            <a:avLst/>
          </a:prstGeom>
        </p:spPr>
      </p:pic>
      <p:pic>
        <p:nvPicPr>
          <p:cNvPr id="8" name="Picture 7" descr="InGodWeTrust - 01.jpg"/>
          <p:cNvPicPr>
            <a:picLocks noChangeAspect="1"/>
          </p:cNvPicPr>
          <p:nvPr/>
        </p:nvPicPr>
        <p:blipFill>
          <a:blip r:embed="rId7"/>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785257"/>
            <a:ext cx="9144000" cy="95795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1107996"/>
          </a:xfrm>
          <a:prstGeom prst="rect">
            <a:avLst/>
          </a:prstGeom>
          <a:noFill/>
        </p:spPr>
        <p:txBody>
          <a:bodyPr wrap="square" rtlCol="0">
            <a:spAutoFit/>
          </a:bodyPr>
          <a:lstStyle/>
          <a:p>
            <a:pPr algn="r">
              <a:spcAft>
                <a:spcPts val="1200"/>
              </a:spcAft>
            </a:pPr>
            <a:r>
              <a:rPr lang="en-US" sz="6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1. </a:t>
            </a:r>
            <a:r>
              <a:rPr lang="en-US" sz="6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No Fault Divorce</a:t>
            </a:r>
          </a:p>
        </p:txBody>
      </p:sp>
      <p:sp>
        <p:nvSpPr>
          <p:cNvPr id="6" name="TextBox 5"/>
          <p:cNvSpPr txBox="1"/>
          <p:nvPr/>
        </p:nvSpPr>
        <p:spPr>
          <a:xfrm>
            <a:off x="156413" y="1615189"/>
            <a:ext cx="8831174" cy="1435458"/>
          </a:xfrm>
          <a:prstGeom prst="rect">
            <a:avLst/>
          </a:prstGeom>
          <a:noFill/>
        </p:spPr>
        <p:txBody>
          <a:bodyPr wrap="square" rtlCol="0">
            <a:spAutoFit/>
          </a:bodyPr>
          <a:lstStyle/>
          <a:p>
            <a:pPr algn="ctr">
              <a:lnSpc>
                <a:spcPct val="75000"/>
              </a:lnSpc>
              <a:spcAft>
                <a:spcPts val="1200"/>
              </a:spcAft>
            </a:pPr>
            <a:r>
              <a:rPr lang="en-US" sz="5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According To Family Court Judge Randall </a:t>
            </a:r>
            <a:r>
              <a:rPr lang="en-US" sz="5800" dirty="0" err="1"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Hekman</a:t>
            </a:r>
            <a:r>
              <a:rPr lang="en-US" sz="58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t>
            </a:r>
          </a:p>
        </p:txBody>
      </p:sp>
      <p:sp>
        <p:nvSpPr>
          <p:cNvPr id="4" name="TextBox 3"/>
          <p:cNvSpPr txBox="1"/>
          <p:nvPr/>
        </p:nvSpPr>
        <p:spPr>
          <a:xfrm>
            <a:off x="156413" y="3120574"/>
            <a:ext cx="8831174" cy="3554819"/>
          </a:xfrm>
          <a:prstGeom prst="rect">
            <a:avLst/>
          </a:prstGeom>
          <a:noFill/>
        </p:spPr>
        <p:txBody>
          <a:bodyPr wrap="square" rtlCol="0">
            <a:spAutoFit/>
          </a:bodyPr>
          <a:lstStyle/>
          <a:p>
            <a:pPr algn="ctr">
              <a:lnSpc>
                <a:spcPct val="75000"/>
              </a:lnSpc>
              <a:spcAft>
                <a:spcPts val="1200"/>
              </a:spcAft>
            </a:pPr>
            <a:r>
              <a:rPr lang="en-US" sz="5000" dirty="0" smtClean="0">
                <a:ln w="3175">
                  <a:solidFill>
                    <a:schemeClr val="tx1"/>
                  </a:solidFill>
                </a:ln>
                <a:solidFill>
                  <a:srgbClr val="A7FFE2"/>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“It’s easier to divorce my</a:t>
            </a:r>
            <a:br>
              <a:rPr lang="en-US" sz="5000" dirty="0" smtClean="0">
                <a:ln w="3175">
                  <a:solidFill>
                    <a:schemeClr val="tx1"/>
                  </a:solidFill>
                </a:ln>
                <a:solidFill>
                  <a:srgbClr val="A7FFE2"/>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br>
            <a:r>
              <a:rPr lang="en-US" sz="5000" dirty="0" smtClean="0">
                <a:ln w="3175">
                  <a:solidFill>
                    <a:schemeClr val="tx1"/>
                  </a:solidFill>
                </a:ln>
                <a:solidFill>
                  <a:srgbClr val="A7FFE2"/>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wife of 26 years than to fire somebody I hired a week ago! The person I hire has more legal clout than my wife of 26 years. That’s wrong!”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0" y="434063"/>
            <a:ext cx="8987587"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2.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Meaningless marriage Rites</a:t>
            </a:r>
            <a:endParaRPr lang="en-US" sz="3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7" name="TextBox 6"/>
          <p:cNvSpPr txBox="1"/>
          <p:nvPr/>
        </p:nvSpPr>
        <p:spPr>
          <a:xfrm>
            <a:off x="-4" y="1119877"/>
            <a:ext cx="8987587" cy="707886"/>
          </a:xfrm>
          <a:prstGeom prst="rect">
            <a:avLst/>
          </a:prstGeom>
          <a:noFill/>
        </p:spPr>
        <p:txBody>
          <a:bodyPr wrap="square" rtlCol="0">
            <a:spAutoFit/>
          </a:bodyPr>
          <a:lstStyle/>
          <a:p>
            <a:pPr algn="r">
              <a:spcAft>
                <a:spcPts val="1200"/>
              </a:spcAft>
            </a:pPr>
            <a:r>
              <a:rPr lang="en-US"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a:t>
            </a:r>
            <a:r>
              <a:rPr lang="en-US" dirty="0" err="1"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voWs</a:t>
            </a:r>
            <a:r>
              <a:rPr lang="en-US"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a:t>
            </a:r>
            <a:endParaRPr lang="en-US" sz="2400"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endParaRPr>
          </a:p>
        </p:txBody>
      </p:sp>
      <p:sp>
        <p:nvSpPr>
          <p:cNvPr id="8" name="TextBox 7"/>
          <p:cNvSpPr txBox="1"/>
          <p:nvPr/>
        </p:nvSpPr>
        <p:spPr>
          <a:xfrm>
            <a:off x="435432" y="1152531"/>
            <a:ext cx="4855033" cy="646331"/>
          </a:xfrm>
          <a:prstGeom prst="rect">
            <a:avLst/>
          </a:prstGeom>
          <a:noFill/>
        </p:spPr>
        <p:txBody>
          <a:bodyPr wrap="square" rtlCol="0">
            <a:spAutoFit/>
          </a:bodyPr>
          <a:lstStyle/>
          <a:p>
            <a:pPr algn="ctr">
              <a:spcAft>
                <a:spcPts val="1200"/>
              </a:spcAft>
            </a:pPr>
            <a:r>
              <a:rPr lang="en-US" sz="3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‘COVENANT BREAKERS’</a:t>
            </a:r>
            <a:endParaRPr lang="en-US" sz="20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endParaRPr>
          </a:p>
        </p:txBody>
      </p:sp>
      <p:sp>
        <p:nvSpPr>
          <p:cNvPr id="9" name="Rectangle 8"/>
          <p:cNvSpPr>
            <a:spLocks noChangeArrowheads="1"/>
          </p:cNvSpPr>
          <p:nvPr/>
        </p:nvSpPr>
        <p:spPr bwMode="auto">
          <a:xfrm>
            <a:off x="190500" y="2396454"/>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0" name="Text Box 5"/>
          <p:cNvSpPr txBox="1">
            <a:spLocks noChangeArrowheads="1"/>
          </p:cNvSpPr>
          <p:nvPr/>
        </p:nvSpPr>
        <p:spPr bwMode="auto">
          <a:xfrm>
            <a:off x="271061" y="2453567"/>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3:3</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Without natural affection, </a:t>
            </a:r>
            <a:r>
              <a:rPr lang="en-US" dirty="0" smtClean="0">
                <a:solidFill>
                  <a:srgbClr val="FFFF00"/>
                </a:solidFill>
              </a:rPr>
              <a:t>trucebreakers</a:t>
            </a:r>
            <a:r>
              <a:rPr lang="en-US" dirty="0" smtClean="0">
                <a:solidFill>
                  <a:schemeClr val="bg1"/>
                </a:solidFill>
              </a:rPr>
              <a:t>, false accusers, incontinent, fierce, despisers of those that are good,</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34063"/>
            <a:ext cx="8987587"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2.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Meaningless marriage Rites</a:t>
            </a:r>
            <a:endParaRPr lang="en-US" sz="3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6" name="TextBox 5"/>
          <p:cNvSpPr txBox="1"/>
          <p:nvPr/>
        </p:nvSpPr>
        <p:spPr>
          <a:xfrm>
            <a:off x="156413" y="2627015"/>
            <a:ext cx="8831174" cy="2866747"/>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Idea That Marriage Is A Covenant Bigger Than Any Two People Making It, HAS BEEN LOST!</a:t>
            </a:r>
          </a:p>
        </p:txBody>
      </p:sp>
      <p:sp>
        <p:nvSpPr>
          <p:cNvPr id="7" name="TextBox 6"/>
          <p:cNvSpPr txBox="1"/>
          <p:nvPr/>
        </p:nvSpPr>
        <p:spPr>
          <a:xfrm>
            <a:off x="-4" y="1119877"/>
            <a:ext cx="8987587" cy="707886"/>
          </a:xfrm>
          <a:prstGeom prst="rect">
            <a:avLst/>
          </a:prstGeom>
          <a:noFill/>
        </p:spPr>
        <p:txBody>
          <a:bodyPr wrap="square" rtlCol="0">
            <a:spAutoFit/>
          </a:bodyPr>
          <a:lstStyle/>
          <a:p>
            <a:pPr algn="r">
              <a:spcAft>
                <a:spcPts val="1200"/>
              </a:spcAft>
            </a:pPr>
            <a:r>
              <a:rPr lang="en-US"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a:t>
            </a:r>
            <a:r>
              <a:rPr lang="en-US" dirty="0" err="1"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voWs</a:t>
            </a:r>
            <a:r>
              <a:rPr lang="en-US"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a:t>
            </a:r>
            <a:endParaRPr lang="en-US" sz="2400"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endParaRPr>
          </a:p>
        </p:txBody>
      </p:sp>
      <p:sp>
        <p:nvSpPr>
          <p:cNvPr id="8" name="TextBox 7"/>
          <p:cNvSpPr txBox="1"/>
          <p:nvPr/>
        </p:nvSpPr>
        <p:spPr>
          <a:xfrm>
            <a:off x="435432" y="1152531"/>
            <a:ext cx="4855033" cy="646331"/>
          </a:xfrm>
          <a:prstGeom prst="rect">
            <a:avLst/>
          </a:prstGeom>
          <a:noFill/>
        </p:spPr>
        <p:txBody>
          <a:bodyPr wrap="square" rtlCol="0">
            <a:spAutoFit/>
          </a:bodyPr>
          <a:lstStyle/>
          <a:p>
            <a:pPr algn="ctr">
              <a:spcAft>
                <a:spcPts val="1200"/>
              </a:spcAft>
            </a:pPr>
            <a:r>
              <a:rPr lang="en-US" sz="3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‘COVENANT BREAKERS’</a:t>
            </a:r>
            <a:endParaRPr lang="en-US" sz="20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34063"/>
            <a:ext cx="8987587"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2.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Meaningless marriage Rites</a:t>
            </a:r>
            <a:endParaRPr lang="en-US" sz="36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6" name="TextBox 5"/>
          <p:cNvSpPr txBox="1"/>
          <p:nvPr/>
        </p:nvSpPr>
        <p:spPr>
          <a:xfrm>
            <a:off x="156413" y="2036256"/>
            <a:ext cx="8831174" cy="3554819"/>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From This Day Forward, For Better Or Worse, For Richer Or Poorer, In Sickness And In Health, Till Death Do Us Part…</a:t>
            </a:r>
          </a:p>
        </p:txBody>
      </p:sp>
      <p:sp>
        <p:nvSpPr>
          <p:cNvPr id="7" name="TextBox 6"/>
          <p:cNvSpPr txBox="1"/>
          <p:nvPr/>
        </p:nvSpPr>
        <p:spPr>
          <a:xfrm>
            <a:off x="-4" y="1119877"/>
            <a:ext cx="8987587" cy="707886"/>
          </a:xfrm>
          <a:prstGeom prst="rect">
            <a:avLst/>
          </a:prstGeom>
          <a:noFill/>
        </p:spPr>
        <p:txBody>
          <a:bodyPr wrap="square" rtlCol="0">
            <a:spAutoFit/>
          </a:bodyPr>
          <a:lstStyle/>
          <a:p>
            <a:pPr algn="r">
              <a:spcAft>
                <a:spcPts val="1200"/>
              </a:spcAft>
            </a:pPr>
            <a:r>
              <a:rPr lang="en-US"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a:t>
            </a:r>
            <a:r>
              <a:rPr lang="en-US" dirty="0" err="1"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voWs</a:t>
            </a:r>
            <a:r>
              <a:rPr lang="en-US"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a:t>
            </a:r>
            <a:endParaRPr lang="en-US" sz="2400"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endParaRPr>
          </a:p>
        </p:txBody>
      </p:sp>
      <p:sp>
        <p:nvSpPr>
          <p:cNvPr id="8" name="TextBox 7"/>
          <p:cNvSpPr txBox="1"/>
          <p:nvPr/>
        </p:nvSpPr>
        <p:spPr>
          <a:xfrm>
            <a:off x="435432" y="1152531"/>
            <a:ext cx="4855033" cy="646331"/>
          </a:xfrm>
          <a:prstGeom prst="rect">
            <a:avLst/>
          </a:prstGeom>
          <a:noFill/>
        </p:spPr>
        <p:txBody>
          <a:bodyPr wrap="square" rtlCol="0">
            <a:spAutoFit/>
          </a:bodyPr>
          <a:lstStyle/>
          <a:p>
            <a:pPr algn="ctr">
              <a:spcAft>
                <a:spcPts val="1200"/>
              </a:spcAft>
            </a:pPr>
            <a:r>
              <a:rPr lang="en-US" sz="36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‘COVENANT BREAKERS’</a:t>
            </a:r>
            <a:endParaRPr lang="en-US" sz="20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endParaRPr>
          </a:p>
        </p:txBody>
      </p:sp>
      <p:sp>
        <p:nvSpPr>
          <p:cNvPr id="9" name="TextBox 8"/>
          <p:cNvSpPr txBox="1"/>
          <p:nvPr/>
        </p:nvSpPr>
        <p:spPr>
          <a:xfrm>
            <a:off x="156413" y="5578560"/>
            <a:ext cx="8831174" cy="998350"/>
          </a:xfrm>
          <a:prstGeom prst="rect">
            <a:avLst/>
          </a:prstGeom>
          <a:noFill/>
        </p:spPr>
        <p:txBody>
          <a:bodyPr wrap="square" rtlCol="0">
            <a:spAutoFit/>
          </a:bodyPr>
          <a:lstStyle/>
          <a:p>
            <a:pPr algn="ctr">
              <a:lnSpc>
                <a:spcPct val="75000"/>
              </a:lnSpc>
              <a:spcAft>
                <a:spcPts val="1200"/>
              </a:spcAft>
            </a:pPr>
            <a:r>
              <a:rPr lang="en-US" sz="7500" dirty="0" smtClean="0">
                <a:ln w="3175">
                  <a:solidFill>
                    <a:schemeClr val="tx1"/>
                  </a:solidFill>
                </a:ln>
                <a:solidFill>
                  <a:srgbClr val="FFFF00"/>
                </a:solidFill>
                <a:effectLst>
                  <a:outerShdw blurRad="101600" dist="63500" dir="2700000" algn="tl" rotWithShape="0">
                    <a:schemeClr val="tx1">
                      <a:alpha val="70000"/>
                    </a:schemeClr>
                  </a:outerShdw>
                </a:effectLst>
                <a:latin typeface="Eurostile" pitchFamily="34" charset="0"/>
              </a:rPr>
              <a:t>…IS MEANINGLESS!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6" name="TextBox 5"/>
          <p:cNvSpPr txBox="1"/>
          <p:nvPr/>
        </p:nvSpPr>
        <p:spPr>
          <a:xfrm>
            <a:off x="156413" y="2495832"/>
            <a:ext cx="8831174" cy="259064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This Is A Term Used To Describe Falling Fertility Rates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7" name="Rectangle 6"/>
          <p:cNvSpPr>
            <a:spLocks noChangeArrowheads="1"/>
          </p:cNvSpPr>
          <p:nvPr/>
        </p:nvSpPr>
        <p:spPr bwMode="auto">
          <a:xfrm>
            <a:off x="190500" y="2396454"/>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2453567"/>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3:3</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FFFF00"/>
                </a:solidFill>
              </a:rPr>
              <a:t>Without natural affection, </a:t>
            </a:r>
            <a:r>
              <a:rPr lang="en-US" dirty="0" smtClean="0">
                <a:solidFill>
                  <a:schemeClr val="bg1"/>
                </a:solidFill>
              </a:rPr>
              <a:t>trucebreakers, false accusers, incontinent, fierce, despisers of those that are good,</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7" name="Rectangle 6"/>
          <p:cNvSpPr>
            <a:spLocks noChangeArrowheads="1"/>
          </p:cNvSpPr>
          <p:nvPr/>
        </p:nvSpPr>
        <p:spPr bwMode="auto">
          <a:xfrm>
            <a:off x="190500" y="2396455"/>
            <a:ext cx="8763000" cy="270894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2453567"/>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1:31</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Without understanding, </a:t>
            </a:r>
            <a:r>
              <a:rPr lang="en-US" dirty="0" err="1" smtClean="0">
                <a:solidFill>
                  <a:schemeClr val="bg1"/>
                </a:solidFill>
              </a:rPr>
              <a:t>covenantbreakers</a:t>
            </a:r>
            <a:r>
              <a:rPr lang="en-US" dirty="0" smtClean="0">
                <a:solidFill>
                  <a:schemeClr val="bg1"/>
                </a:solidFill>
              </a:rPr>
              <a:t>, </a:t>
            </a:r>
            <a:r>
              <a:rPr lang="en-US" dirty="0" smtClean="0">
                <a:solidFill>
                  <a:srgbClr val="FFFF00"/>
                </a:solidFill>
              </a:rPr>
              <a:t>without natural affection</a:t>
            </a:r>
            <a:r>
              <a:rPr lang="en-US" dirty="0" smtClean="0">
                <a:solidFill>
                  <a:schemeClr val="bg1"/>
                </a:solidFill>
              </a:rPr>
              <a:t>, implacable, unmerciful:</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a:spLocks noChangeArrowheads="1"/>
          </p:cNvSpPr>
          <p:nvPr/>
        </p:nvSpPr>
        <p:spPr bwMode="auto">
          <a:xfrm>
            <a:off x="0" y="1752600"/>
            <a:ext cx="9144000" cy="79465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5" name="Rectangle 4"/>
          <p:cNvSpPr>
            <a:spLocks noChangeArrowheads="1"/>
          </p:cNvSpPr>
          <p:nvPr/>
        </p:nvSpPr>
        <p:spPr bwMode="auto">
          <a:xfrm>
            <a:off x="1240971" y="3635843"/>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6" name="Rectangle 5"/>
          <p:cNvSpPr>
            <a:spLocks noChangeArrowheads="1"/>
          </p:cNvSpPr>
          <p:nvPr/>
        </p:nvSpPr>
        <p:spPr bwMode="auto">
          <a:xfrm>
            <a:off x="1240971" y="4191025"/>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Rectangle 8"/>
          <p:cNvSpPr>
            <a:spLocks noChangeArrowheads="1"/>
          </p:cNvSpPr>
          <p:nvPr/>
        </p:nvSpPr>
        <p:spPr bwMode="auto">
          <a:xfrm>
            <a:off x="1240971" y="4746207"/>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0" name="Rectangle 9"/>
          <p:cNvSpPr>
            <a:spLocks noChangeArrowheads="1"/>
          </p:cNvSpPr>
          <p:nvPr/>
        </p:nvSpPr>
        <p:spPr bwMode="auto">
          <a:xfrm>
            <a:off x="1240971" y="5312275"/>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1" name="Rectangle 10"/>
          <p:cNvSpPr>
            <a:spLocks noChangeArrowheads="1"/>
          </p:cNvSpPr>
          <p:nvPr/>
        </p:nvSpPr>
        <p:spPr bwMode="auto">
          <a:xfrm>
            <a:off x="1240971" y="5867457"/>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2" name="Rectangle 11"/>
          <p:cNvSpPr>
            <a:spLocks noChangeArrowheads="1"/>
          </p:cNvSpPr>
          <p:nvPr/>
        </p:nvSpPr>
        <p:spPr bwMode="auto">
          <a:xfrm>
            <a:off x="1240971" y="6422639"/>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4" name="Rectangle 13"/>
          <p:cNvSpPr>
            <a:spLocks noChangeArrowheads="1"/>
          </p:cNvSpPr>
          <p:nvPr/>
        </p:nvSpPr>
        <p:spPr bwMode="auto">
          <a:xfrm>
            <a:off x="1240969" y="3091547"/>
            <a:ext cx="7903029" cy="1959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sz="4400"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5" name="TextBox 14"/>
          <p:cNvSpPr txBox="1"/>
          <p:nvPr/>
        </p:nvSpPr>
        <p:spPr>
          <a:xfrm>
            <a:off x="849076" y="2637413"/>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Greece</a:t>
            </a:r>
          </a:p>
        </p:txBody>
      </p:sp>
      <p:sp>
        <p:nvSpPr>
          <p:cNvPr id="16" name="TextBox 15"/>
          <p:cNvSpPr txBox="1"/>
          <p:nvPr/>
        </p:nvSpPr>
        <p:spPr>
          <a:xfrm>
            <a:off x="849077" y="3192595"/>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Germany</a:t>
            </a:r>
          </a:p>
        </p:txBody>
      </p:sp>
      <p:sp>
        <p:nvSpPr>
          <p:cNvPr id="17" name="TextBox 16"/>
          <p:cNvSpPr txBox="1"/>
          <p:nvPr/>
        </p:nvSpPr>
        <p:spPr>
          <a:xfrm>
            <a:off x="849077" y="3747777"/>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Italy</a:t>
            </a:r>
          </a:p>
        </p:txBody>
      </p:sp>
      <p:sp>
        <p:nvSpPr>
          <p:cNvPr id="18" name="TextBox 17"/>
          <p:cNvSpPr txBox="1"/>
          <p:nvPr/>
        </p:nvSpPr>
        <p:spPr>
          <a:xfrm>
            <a:off x="849073" y="4302963"/>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Japan</a:t>
            </a:r>
          </a:p>
        </p:txBody>
      </p:sp>
      <p:sp>
        <p:nvSpPr>
          <p:cNvPr id="19" name="TextBox 18"/>
          <p:cNvSpPr txBox="1"/>
          <p:nvPr/>
        </p:nvSpPr>
        <p:spPr>
          <a:xfrm>
            <a:off x="849073" y="4858145"/>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Spain</a:t>
            </a:r>
          </a:p>
        </p:txBody>
      </p:sp>
      <p:sp>
        <p:nvSpPr>
          <p:cNvPr id="20" name="TextBox 19"/>
          <p:cNvSpPr txBox="1"/>
          <p:nvPr/>
        </p:nvSpPr>
        <p:spPr>
          <a:xfrm>
            <a:off x="849073" y="5413335"/>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Russia</a:t>
            </a:r>
          </a:p>
        </p:txBody>
      </p:sp>
      <p:sp>
        <p:nvSpPr>
          <p:cNvPr id="21" name="TextBox 20"/>
          <p:cNvSpPr txBox="1"/>
          <p:nvPr/>
        </p:nvSpPr>
        <p:spPr>
          <a:xfrm>
            <a:off x="849073" y="5968517"/>
            <a:ext cx="7946571" cy="769441"/>
          </a:xfrm>
          <a:prstGeom prst="rect">
            <a:avLst/>
          </a:prstGeom>
          <a:noFill/>
        </p:spPr>
        <p:txBody>
          <a:bodyPr wrap="square" rtlCol="0">
            <a:spAutoFit/>
          </a:bodyPr>
          <a:lstStyle/>
          <a:p>
            <a:pPr marL="742950" indent="-742950">
              <a:spcAft>
                <a:spcPts val="1200"/>
              </a:spcAft>
              <a:buClr>
                <a:srgbClr val="A7FFE2"/>
              </a:buClr>
            </a:pP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United States</a:t>
            </a:r>
          </a:p>
        </p:txBody>
      </p:sp>
      <p:sp>
        <p:nvSpPr>
          <p:cNvPr id="23" name="TextBox 22"/>
          <p:cNvSpPr txBox="1"/>
          <p:nvPr/>
        </p:nvSpPr>
        <p:spPr>
          <a:xfrm>
            <a:off x="5094508" y="2724497"/>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1.3 Children</a:t>
            </a:r>
          </a:p>
        </p:txBody>
      </p:sp>
      <p:sp>
        <p:nvSpPr>
          <p:cNvPr id="24" name="TextBox 23"/>
          <p:cNvSpPr txBox="1"/>
          <p:nvPr/>
        </p:nvSpPr>
        <p:spPr>
          <a:xfrm>
            <a:off x="5094509" y="3279679"/>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1.4 Children</a:t>
            </a:r>
          </a:p>
        </p:txBody>
      </p:sp>
      <p:sp>
        <p:nvSpPr>
          <p:cNvPr id="25" name="TextBox 24"/>
          <p:cNvSpPr txBox="1"/>
          <p:nvPr/>
        </p:nvSpPr>
        <p:spPr>
          <a:xfrm>
            <a:off x="5094509" y="3834861"/>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1.3 Children</a:t>
            </a:r>
          </a:p>
        </p:txBody>
      </p:sp>
      <p:sp>
        <p:nvSpPr>
          <p:cNvPr id="26" name="TextBox 25"/>
          <p:cNvSpPr txBox="1"/>
          <p:nvPr/>
        </p:nvSpPr>
        <p:spPr>
          <a:xfrm>
            <a:off x="5094505" y="4390047"/>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1.4 Children</a:t>
            </a:r>
          </a:p>
        </p:txBody>
      </p:sp>
      <p:sp>
        <p:nvSpPr>
          <p:cNvPr id="27" name="TextBox 26"/>
          <p:cNvSpPr txBox="1"/>
          <p:nvPr/>
        </p:nvSpPr>
        <p:spPr>
          <a:xfrm>
            <a:off x="5094505" y="4945229"/>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1.3 Children</a:t>
            </a:r>
          </a:p>
        </p:txBody>
      </p:sp>
      <p:sp>
        <p:nvSpPr>
          <p:cNvPr id="28" name="TextBox 27"/>
          <p:cNvSpPr txBox="1"/>
          <p:nvPr/>
        </p:nvSpPr>
        <p:spPr>
          <a:xfrm>
            <a:off x="5094505" y="5500419"/>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1.3 Children</a:t>
            </a:r>
          </a:p>
        </p:txBody>
      </p:sp>
      <p:sp>
        <p:nvSpPr>
          <p:cNvPr id="29" name="TextBox 28"/>
          <p:cNvSpPr txBox="1"/>
          <p:nvPr/>
        </p:nvSpPr>
        <p:spPr>
          <a:xfrm>
            <a:off x="5094505" y="6055601"/>
            <a:ext cx="3712021" cy="646331"/>
          </a:xfrm>
          <a:prstGeom prst="rect">
            <a:avLst/>
          </a:prstGeom>
          <a:noFill/>
        </p:spPr>
        <p:txBody>
          <a:bodyPr wrap="square" rtlCol="0">
            <a:spAutoFit/>
          </a:bodyPr>
          <a:lstStyle/>
          <a:p>
            <a:pPr marL="742950" indent="-742950" algn="r">
              <a:spcAft>
                <a:spcPts val="1200"/>
              </a:spcAft>
              <a:buClr>
                <a:srgbClr val="A7FFE2"/>
              </a:buClr>
            </a:pPr>
            <a:r>
              <a:rPr lang="en-US" sz="3600" dirty="0" smtClean="0">
                <a:ln w="3175">
                  <a:solidFill>
                    <a:schemeClr val="tx1"/>
                  </a:solidFill>
                </a:ln>
                <a:solidFill>
                  <a:srgbClr val="99FF99"/>
                </a:solidFill>
                <a:effectLst>
                  <a:outerShdw blurRad="101600" dist="63500" dir="2700000" algn="tl" rotWithShape="0">
                    <a:schemeClr val="tx1">
                      <a:alpha val="70000"/>
                    </a:schemeClr>
                  </a:outerShdw>
                </a:effectLst>
                <a:latin typeface="Eurostile" pitchFamily="34" charset="0"/>
              </a:rPr>
              <a:t>2.1 Children</a:t>
            </a:r>
          </a:p>
        </p:txBody>
      </p:sp>
      <p:sp>
        <p:nvSpPr>
          <p:cNvPr id="31" name="TextBox 30"/>
          <p:cNvSpPr txBox="1"/>
          <p:nvPr/>
        </p:nvSpPr>
        <p:spPr>
          <a:xfrm>
            <a:off x="156413" y="1614066"/>
            <a:ext cx="8831174" cy="1203919"/>
          </a:xfrm>
          <a:prstGeom prst="rect">
            <a:avLst/>
          </a:prstGeom>
          <a:noFill/>
        </p:spPr>
        <p:txBody>
          <a:bodyPr wrap="square" rtlCol="0">
            <a:spAutoFit/>
          </a:bodyPr>
          <a:lstStyle/>
          <a:p>
            <a:pPr algn="ctr">
              <a:lnSpc>
                <a:spcPct val="75000"/>
              </a:lnSpc>
              <a:spcAft>
                <a:spcPts val="1200"/>
              </a:spcAft>
            </a:pPr>
            <a:r>
              <a:rPr lang="en-US" sz="4800" dirty="0" smtClean="0">
                <a:ln w="3175">
                  <a:solidFill>
                    <a:schemeClr val="tx1"/>
                  </a:solidFill>
                </a:ln>
                <a:solidFill>
                  <a:srgbClr val="66FFFF"/>
                </a:solidFill>
                <a:effectLst>
                  <a:outerShdw blurRad="101600" dist="63500" dir="2700000" algn="tl" rotWithShape="0">
                    <a:schemeClr val="tx1">
                      <a:alpha val="70000"/>
                    </a:schemeClr>
                  </a:outerShdw>
                </a:effectLst>
                <a:latin typeface="Eurostile" pitchFamily="34" charset="0"/>
              </a:rPr>
              <a:t>Women Must Have Two Children For A Society To Replace Itself</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par>
                          <p:cTn id="76" fill="hold">
                            <p:stCondLst>
                              <p:cond delay="500"/>
                            </p:stCondLst>
                            <p:childTnLst>
                              <p:par>
                                <p:cTn id="77" presetID="2" presetClass="entr" presetSubtype="2"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1+#ppt_w/2"/>
                                          </p:val>
                                        </p:tav>
                                        <p:tav tm="100000">
                                          <p:val>
                                            <p:strVal val="#ppt_x"/>
                                          </p:val>
                                        </p:tav>
                                      </p:tavLst>
                                    </p:anim>
                                    <p:anim calcmode="lin" valueType="num">
                                      <p:cBhvr additive="base">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par>
                                <p:cTn id="87" presetID="10"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par>
                          <p:cTn id="90" fill="hold">
                            <p:stCondLst>
                              <p:cond delay="500"/>
                            </p:stCondLst>
                            <p:childTnLst>
                              <p:par>
                                <p:cTn id="91" presetID="2" presetClass="entr" presetSubtype="2"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1+#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additive="base">
                                        <p:cTn id="99" dur="500" fill="hold"/>
                                        <p:tgtEl>
                                          <p:spTgt spid="21"/>
                                        </p:tgtEl>
                                        <p:attrNameLst>
                                          <p:attrName>ppt_x</p:attrName>
                                        </p:attrNameLst>
                                      </p:cBhvr>
                                      <p:tavLst>
                                        <p:tav tm="0">
                                          <p:val>
                                            <p:strVal val="0-#ppt_w/2"/>
                                          </p:val>
                                        </p:tav>
                                        <p:tav tm="100000">
                                          <p:val>
                                            <p:strVal val="#ppt_x"/>
                                          </p:val>
                                        </p:tav>
                                      </p:tavLst>
                                    </p:anim>
                                    <p:anim calcmode="lin" valueType="num">
                                      <p:cBhvr additive="base">
                                        <p:cTn id="100" dur="500" fill="hold"/>
                                        <p:tgtEl>
                                          <p:spTgt spid="21"/>
                                        </p:tgtEl>
                                        <p:attrNameLst>
                                          <p:attrName>ppt_y</p:attrName>
                                        </p:attrNameLst>
                                      </p:cBhvr>
                                      <p:tavLst>
                                        <p:tav tm="0">
                                          <p:val>
                                            <p:strVal val="#ppt_y"/>
                                          </p:val>
                                        </p:tav>
                                        <p:tav tm="100000">
                                          <p:val>
                                            <p:strVal val="#ppt_y"/>
                                          </p:val>
                                        </p:tav>
                                      </p:tavLst>
                                    </p:anim>
                                  </p:childTnLst>
                                </p:cTn>
                              </p:par>
                              <p:par>
                                <p:cTn id="101" presetID="10" presetClass="entr" presetSubtype="0"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childTnLst>
                          </p:cTn>
                        </p:par>
                        <p:par>
                          <p:cTn id="104" fill="hold">
                            <p:stCondLst>
                              <p:cond delay="500"/>
                            </p:stCondLst>
                            <p:childTnLst>
                              <p:par>
                                <p:cTn id="105" presetID="2" presetClass="entr" presetSubtype="2"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additive="base">
                                        <p:cTn id="107" dur="500" fill="hold"/>
                                        <p:tgtEl>
                                          <p:spTgt spid="29"/>
                                        </p:tgtEl>
                                        <p:attrNameLst>
                                          <p:attrName>ppt_x</p:attrName>
                                        </p:attrNameLst>
                                      </p:cBhvr>
                                      <p:tavLst>
                                        <p:tav tm="0">
                                          <p:val>
                                            <p:strVal val="1+#ppt_w/2"/>
                                          </p:val>
                                        </p:tav>
                                        <p:tav tm="100000">
                                          <p:val>
                                            <p:strVal val="#ppt_x"/>
                                          </p:val>
                                        </p:tav>
                                      </p:tavLst>
                                    </p:anim>
                                    <p:anim calcmode="lin" valueType="num">
                                      <p:cBhvr additive="base">
                                        <p:cTn id="10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P spid="6" grpId="0" animBg="1"/>
      <p:bldP spid="9" grpId="0" animBg="1"/>
      <p:bldP spid="10" grpId="0" animBg="1"/>
      <p:bldP spid="11" grpId="0" animBg="1"/>
      <p:bldP spid="12" grpId="0" animBg="1"/>
      <p:bldP spid="14" grpId="0" animBg="1"/>
      <p:bldP spid="15" grpId="0"/>
      <p:bldP spid="16" grpId="0"/>
      <p:bldP spid="17" grpId="0"/>
      <p:bldP spid="18" grpId="0"/>
      <p:bldP spid="19" grpId="0"/>
      <p:bldP spid="20" grpId="0"/>
      <p:bldP spid="21" grpId="0"/>
      <p:bldP spid="23" grpId="0"/>
      <p:bldP spid="24" grpId="0"/>
      <p:bldP spid="25" grpId="0"/>
      <p:bldP spid="26" grpId="0"/>
      <p:bldP spid="27" grpId="0"/>
      <p:bldP spid="28" grpId="0"/>
      <p:bldP spid="29"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1071560"/>
            <a:ext cx="8831174" cy="4714880"/>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Average Lifespan Of All The World’s Great Civilizations Is About 200 Years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5" name="TextBox 4"/>
          <p:cNvSpPr txBox="1"/>
          <p:nvPr/>
        </p:nvSpPr>
        <p:spPr>
          <a:xfrm>
            <a:off x="156413" y="2005962"/>
            <a:ext cx="8831174" cy="4247317"/>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When Civilizations Decline, There</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Is Increased “Disrespect” For Parenthood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5" name="TextBox 4"/>
          <p:cNvSpPr txBox="1"/>
          <p:nvPr/>
        </p:nvSpPr>
        <p:spPr>
          <a:xfrm>
            <a:off x="156413" y="2397858"/>
            <a:ext cx="8831174" cy="2585323"/>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“Having Kids </a:t>
            </a:r>
            <a:r>
              <a:rPr lang="en-US" sz="7200" dirty="0" err="1"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Ain’t</a:t>
            </a:r>
            <a:r>
              <a:rPr lang="en-US" sz="7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 Such A Good Thing Anymore…”</a:t>
            </a:r>
          </a:p>
        </p:txBody>
      </p:sp>
      <p:sp>
        <p:nvSpPr>
          <p:cNvPr id="4" name="TextBox 3"/>
          <p:cNvSpPr txBox="1"/>
          <p:nvPr/>
        </p:nvSpPr>
        <p:spPr>
          <a:xfrm>
            <a:off x="156413" y="5208436"/>
            <a:ext cx="8831174" cy="789255"/>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ABORTION ON DEMAND!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ppt_x</p:attrName>
                                        </p:attrNameLst>
                                      </p:cBhvr>
                                      <p:tavLst>
                                        <p:tav tm="0">
                                          <p:val>
                                            <p:fltVal val="0.5"/>
                                          </p:val>
                                        </p:tav>
                                        <p:tav tm="100000">
                                          <p:val>
                                            <p:strVal val="#ppt_x"/>
                                          </p:val>
                                        </p:tav>
                                      </p:tavLst>
                                    </p:anim>
                                    <p:anim calcmode="lin" valueType="num">
                                      <p:cBhvr>
                                        <p:cTn id="15"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200329"/>
          </a:xfrm>
          <a:prstGeom prst="rect">
            <a:avLst/>
          </a:prstGeom>
          <a:noFill/>
        </p:spPr>
        <p:txBody>
          <a:bodyPr wrap="square" rtlCol="0">
            <a:spAutoFit/>
          </a:bodyPr>
          <a:lstStyle/>
          <a:p>
            <a:pPr algn="r">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3. </a:t>
            </a:r>
            <a:r>
              <a:rPr lang="en-US" sz="7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Birth Dearth</a:t>
            </a:r>
          </a:p>
        </p:txBody>
      </p:sp>
      <p:sp>
        <p:nvSpPr>
          <p:cNvPr id="6" name="Rectangle 5"/>
          <p:cNvSpPr>
            <a:spLocks noChangeArrowheads="1"/>
          </p:cNvSpPr>
          <p:nvPr/>
        </p:nvSpPr>
        <p:spPr bwMode="auto">
          <a:xfrm>
            <a:off x="190500" y="1852154"/>
            <a:ext cx="8763000" cy="208846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71061" y="1909267"/>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1:22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Professing themselves to be wise, they became fools,</a:t>
            </a:r>
            <a:endParaRPr lang="en-US" dirty="0">
              <a:solidFill>
                <a:schemeClr val="bg1"/>
              </a:solidFill>
            </a:endParaRPr>
          </a:p>
        </p:txBody>
      </p:sp>
      <p:sp>
        <p:nvSpPr>
          <p:cNvPr id="8" name="TextBox 7"/>
          <p:cNvSpPr txBox="1"/>
          <p:nvPr/>
        </p:nvSpPr>
        <p:spPr>
          <a:xfrm>
            <a:off x="880946" y="3893257"/>
            <a:ext cx="8263053" cy="923330"/>
          </a:xfrm>
          <a:prstGeom prst="rect">
            <a:avLst/>
          </a:prstGeom>
          <a:noFill/>
        </p:spPr>
        <p:txBody>
          <a:bodyPr wrap="square" rtlCol="0">
            <a:spAutoFit/>
          </a:bodyPr>
          <a:lstStyle/>
          <a:p>
            <a:pPr>
              <a:spcAft>
                <a:spcPts val="1200"/>
              </a:spcAft>
              <a:buClr>
                <a:srgbClr val="A7FFE2"/>
              </a:buClr>
              <a:buFont typeface="Arial" pitchFamily="34" charset="0"/>
              <a:buChar char="•"/>
            </a:pPr>
            <a:r>
              <a:rPr lang="en-US" sz="54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 I Want My Freedom</a:t>
            </a:r>
          </a:p>
        </p:txBody>
      </p:sp>
      <p:sp>
        <p:nvSpPr>
          <p:cNvPr id="9" name="TextBox 8"/>
          <p:cNvSpPr txBox="1"/>
          <p:nvPr/>
        </p:nvSpPr>
        <p:spPr>
          <a:xfrm>
            <a:off x="880947" y="4647037"/>
            <a:ext cx="8263053" cy="923330"/>
          </a:xfrm>
          <a:prstGeom prst="rect">
            <a:avLst/>
          </a:prstGeom>
          <a:noFill/>
        </p:spPr>
        <p:txBody>
          <a:bodyPr wrap="square" rtlCol="0">
            <a:spAutoFit/>
          </a:bodyPr>
          <a:lstStyle/>
          <a:p>
            <a:pPr>
              <a:spcAft>
                <a:spcPts val="1200"/>
              </a:spcAft>
              <a:buClr>
                <a:srgbClr val="A7FFE2"/>
              </a:buClr>
              <a:buFont typeface="Arial" pitchFamily="34" charset="0"/>
              <a:buChar char="•"/>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 I Don’t Want To Bring</a:t>
            </a:r>
          </a:p>
        </p:txBody>
      </p:sp>
      <p:sp>
        <p:nvSpPr>
          <p:cNvPr id="10" name="TextBox 9"/>
          <p:cNvSpPr txBox="1"/>
          <p:nvPr/>
        </p:nvSpPr>
        <p:spPr>
          <a:xfrm>
            <a:off x="1284514" y="5212024"/>
            <a:ext cx="7859486" cy="923330"/>
          </a:xfrm>
          <a:prstGeom prst="rect">
            <a:avLst/>
          </a:prstGeom>
          <a:noFill/>
        </p:spPr>
        <p:txBody>
          <a:bodyPr wrap="square" rtlCol="0">
            <a:spAutoFit/>
          </a:bodyPr>
          <a:lstStyle/>
          <a:p>
            <a:pPr>
              <a:spcAft>
                <a:spcPts val="1200"/>
              </a:spcAft>
              <a:buClr>
                <a:srgbClr val="A7FFE2"/>
              </a:buClr>
            </a:pPr>
            <a:r>
              <a:rPr lang="en-US" sz="5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Kids Into This World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
                                        </p:tgtEl>
                                        <p:attrNameLst>
                                          <p:attrName>ppt_x</p:attrName>
                                          <p:attrName>ppt_y</p:attrName>
                                        </p:attrNameLst>
                                      </p:cBhvr>
                                    </p:animMotion>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Scale>
                                      <p:cBhvr>
                                        <p:cTn id="2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
                                        </p:tgtEl>
                                        <p:attrNameLst>
                                          <p:attrName>ppt_x</p:attrName>
                                          <p:attrName>ppt_y</p:attrName>
                                        </p:attrNameLst>
                                      </p:cBhvr>
                                    </p:animMotion>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4.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Defamation Of Past</a:t>
            </a:r>
          </a:p>
        </p:txBody>
      </p:sp>
      <p:sp>
        <p:nvSpPr>
          <p:cNvPr id="7" name="TextBox 6"/>
          <p:cNvSpPr txBox="1"/>
          <p:nvPr/>
        </p:nvSpPr>
        <p:spPr>
          <a:xfrm>
            <a:off x="156413" y="1075538"/>
            <a:ext cx="8831174"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National Heroes</a:t>
            </a:r>
          </a:p>
        </p:txBody>
      </p:sp>
      <p:sp>
        <p:nvSpPr>
          <p:cNvPr id="8" name="Rectangle 7"/>
          <p:cNvSpPr>
            <a:spLocks noChangeArrowheads="1"/>
          </p:cNvSpPr>
          <p:nvPr/>
        </p:nvSpPr>
        <p:spPr bwMode="auto">
          <a:xfrm>
            <a:off x="190500" y="2592402"/>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649515"/>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3:3</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Without natural affection, trucebreakers, false accusers, incontinent, fierce, </a:t>
            </a:r>
            <a:r>
              <a:rPr lang="en-US" dirty="0" smtClean="0">
                <a:solidFill>
                  <a:srgbClr val="FFFF00"/>
                </a:solidFill>
              </a:rPr>
              <a:t>despisers of those that are good,</a:t>
            </a:r>
            <a:endParaRPr lang="en-US"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4.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Defamation Of Past</a:t>
            </a:r>
          </a:p>
        </p:txBody>
      </p:sp>
      <p:sp>
        <p:nvSpPr>
          <p:cNvPr id="7" name="TextBox 6"/>
          <p:cNvSpPr txBox="1"/>
          <p:nvPr/>
        </p:nvSpPr>
        <p:spPr>
          <a:xfrm>
            <a:off x="156413" y="1075538"/>
            <a:ext cx="8831174"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National Heroes</a:t>
            </a:r>
          </a:p>
        </p:txBody>
      </p:sp>
      <p:sp>
        <p:nvSpPr>
          <p:cNvPr id="10" name="Rectangle 9"/>
          <p:cNvSpPr>
            <a:spLocks noChangeArrowheads="1"/>
          </p:cNvSpPr>
          <p:nvPr/>
        </p:nvSpPr>
        <p:spPr bwMode="auto">
          <a:xfrm>
            <a:off x="0" y="2209812"/>
            <a:ext cx="9144000" cy="79465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1" name="Rectangle 10"/>
          <p:cNvSpPr>
            <a:spLocks noChangeArrowheads="1"/>
          </p:cNvSpPr>
          <p:nvPr/>
        </p:nvSpPr>
        <p:spPr bwMode="auto">
          <a:xfrm>
            <a:off x="1349823" y="5192481"/>
            <a:ext cx="7576457" cy="22868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2" name="Rectangle 11"/>
          <p:cNvSpPr>
            <a:spLocks noChangeArrowheads="1"/>
          </p:cNvSpPr>
          <p:nvPr/>
        </p:nvSpPr>
        <p:spPr bwMode="auto">
          <a:xfrm>
            <a:off x="1349823" y="5747663"/>
            <a:ext cx="7576457" cy="22868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3" name="Rectangle 12"/>
          <p:cNvSpPr>
            <a:spLocks noChangeArrowheads="1"/>
          </p:cNvSpPr>
          <p:nvPr/>
        </p:nvSpPr>
        <p:spPr bwMode="auto">
          <a:xfrm>
            <a:off x="1349823" y="6302845"/>
            <a:ext cx="7576457" cy="22868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7" name="Rectangle 16"/>
          <p:cNvSpPr>
            <a:spLocks noChangeArrowheads="1"/>
          </p:cNvSpPr>
          <p:nvPr/>
        </p:nvSpPr>
        <p:spPr bwMode="auto">
          <a:xfrm>
            <a:off x="1349821" y="4648185"/>
            <a:ext cx="7576457" cy="22868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8" name="TextBox 17"/>
          <p:cNvSpPr txBox="1"/>
          <p:nvPr/>
        </p:nvSpPr>
        <p:spPr>
          <a:xfrm>
            <a:off x="1284508" y="4281199"/>
            <a:ext cx="7293419"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America</a:t>
            </a:r>
          </a:p>
        </p:txBody>
      </p:sp>
      <p:sp>
        <p:nvSpPr>
          <p:cNvPr id="19" name="TextBox 18"/>
          <p:cNvSpPr txBox="1"/>
          <p:nvPr/>
        </p:nvSpPr>
        <p:spPr>
          <a:xfrm>
            <a:off x="1284509" y="4836381"/>
            <a:ext cx="7293419"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France</a:t>
            </a:r>
          </a:p>
        </p:txBody>
      </p:sp>
      <p:sp>
        <p:nvSpPr>
          <p:cNvPr id="20" name="TextBox 19"/>
          <p:cNvSpPr txBox="1"/>
          <p:nvPr/>
        </p:nvSpPr>
        <p:spPr>
          <a:xfrm>
            <a:off x="1284509" y="5391563"/>
            <a:ext cx="7293419"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Germany</a:t>
            </a:r>
          </a:p>
        </p:txBody>
      </p:sp>
      <p:sp>
        <p:nvSpPr>
          <p:cNvPr id="21" name="TextBox 20"/>
          <p:cNvSpPr txBox="1"/>
          <p:nvPr/>
        </p:nvSpPr>
        <p:spPr>
          <a:xfrm>
            <a:off x="1284505" y="5946749"/>
            <a:ext cx="7293419"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Spain</a:t>
            </a:r>
          </a:p>
        </p:txBody>
      </p:sp>
      <p:sp>
        <p:nvSpPr>
          <p:cNvPr id="25" name="TextBox 24"/>
          <p:cNvSpPr txBox="1"/>
          <p:nvPr/>
        </p:nvSpPr>
        <p:spPr>
          <a:xfrm>
            <a:off x="3820846" y="4368283"/>
            <a:ext cx="3712021" cy="584775"/>
          </a:xfrm>
          <a:prstGeom prst="rect">
            <a:avLst/>
          </a:prstGeom>
          <a:noFill/>
        </p:spPr>
        <p:txBody>
          <a:bodyPr wrap="square" rtlCol="0">
            <a:spAutoFit/>
          </a:bodyPr>
          <a:lstStyle/>
          <a:p>
            <a:pPr marL="742950" indent="-742950" algn="r">
              <a:spcAft>
                <a:spcPts val="1200"/>
              </a:spcAft>
              <a:buClr>
                <a:srgbClr val="A7FFE2"/>
              </a:buClr>
            </a:pPr>
            <a:r>
              <a:rPr lang="en-US" sz="3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75% Said YES!</a:t>
            </a:r>
          </a:p>
        </p:txBody>
      </p:sp>
      <p:sp>
        <p:nvSpPr>
          <p:cNvPr id="26" name="TextBox 25"/>
          <p:cNvSpPr txBox="1"/>
          <p:nvPr/>
        </p:nvSpPr>
        <p:spPr>
          <a:xfrm>
            <a:off x="3820847" y="4923465"/>
            <a:ext cx="3712021" cy="584775"/>
          </a:xfrm>
          <a:prstGeom prst="rect">
            <a:avLst/>
          </a:prstGeom>
          <a:noFill/>
        </p:spPr>
        <p:txBody>
          <a:bodyPr wrap="square" rtlCol="0">
            <a:spAutoFit/>
          </a:bodyPr>
          <a:lstStyle/>
          <a:p>
            <a:pPr marL="742950" indent="-742950" algn="r">
              <a:spcAft>
                <a:spcPts val="1200"/>
              </a:spcAft>
              <a:buClr>
                <a:srgbClr val="A7FFE2"/>
              </a:buClr>
            </a:pPr>
            <a:r>
              <a:rPr lang="en-US" sz="3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34% Said YES!</a:t>
            </a:r>
          </a:p>
        </p:txBody>
      </p:sp>
      <p:sp>
        <p:nvSpPr>
          <p:cNvPr id="27" name="TextBox 26"/>
          <p:cNvSpPr txBox="1"/>
          <p:nvPr/>
        </p:nvSpPr>
        <p:spPr>
          <a:xfrm>
            <a:off x="3820847" y="5478647"/>
            <a:ext cx="3712021" cy="584775"/>
          </a:xfrm>
          <a:prstGeom prst="rect">
            <a:avLst/>
          </a:prstGeom>
          <a:noFill/>
        </p:spPr>
        <p:txBody>
          <a:bodyPr wrap="square" rtlCol="0">
            <a:spAutoFit/>
          </a:bodyPr>
          <a:lstStyle/>
          <a:p>
            <a:pPr marL="742950" indent="-742950" algn="r">
              <a:spcAft>
                <a:spcPts val="1200"/>
              </a:spcAft>
              <a:buClr>
                <a:srgbClr val="A7FFE2"/>
              </a:buClr>
            </a:pPr>
            <a:r>
              <a:rPr lang="en-US" sz="3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21% Said YES!</a:t>
            </a:r>
          </a:p>
        </p:txBody>
      </p:sp>
      <p:sp>
        <p:nvSpPr>
          <p:cNvPr id="28" name="TextBox 27"/>
          <p:cNvSpPr txBox="1"/>
          <p:nvPr/>
        </p:nvSpPr>
        <p:spPr>
          <a:xfrm>
            <a:off x="3820843" y="6033833"/>
            <a:ext cx="3712021" cy="584775"/>
          </a:xfrm>
          <a:prstGeom prst="rect">
            <a:avLst/>
          </a:prstGeom>
          <a:noFill/>
        </p:spPr>
        <p:txBody>
          <a:bodyPr wrap="square" rtlCol="0">
            <a:spAutoFit/>
          </a:bodyPr>
          <a:lstStyle/>
          <a:p>
            <a:pPr marL="742950" indent="-742950" algn="r">
              <a:spcAft>
                <a:spcPts val="1200"/>
              </a:spcAft>
              <a:buClr>
                <a:srgbClr val="A7FFE2"/>
              </a:buClr>
            </a:pPr>
            <a:r>
              <a:rPr lang="en-US" sz="3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21% Said YES!</a:t>
            </a:r>
          </a:p>
        </p:txBody>
      </p:sp>
      <p:sp>
        <p:nvSpPr>
          <p:cNvPr id="32" name="TextBox 31"/>
          <p:cNvSpPr txBox="1"/>
          <p:nvPr/>
        </p:nvSpPr>
        <p:spPr>
          <a:xfrm>
            <a:off x="156413" y="2103936"/>
            <a:ext cx="8831174" cy="1111266"/>
          </a:xfrm>
          <a:prstGeom prst="rect">
            <a:avLst/>
          </a:prstGeom>
          <a:noFill/>
        </p:spPr>
        <p:txBody>
          <a:bodyPr wrap="square" rtlCol="0">
            <a:spAutoFit/>
          </a:bodyPr>
          <a:lstStyle/>
          <a:p>
            <a:pPr algn="ctr">
              <a:lnSpc>
                <a:spcPct val="75000"/>
              </a:lnSpc>
              <a:spcAft>
                <a:spcPts val="1200"/>
              </a:spcAft>
            </a:pPr>
            <a:r>
              <a:rPr lang="en-US" sz="4400" dirty="0" smtClean="0">
                <a:ln w="3175">
                  <a:solidFill>
                    <a:schemeClr val="tx1"/>
                  </a:solidFill>
                </a:ln>
                <a:solidFill>
                  <a:srgbClr val="66FFFF"/>
                </a:solidFill>
                <a:effectLst>
                  <a:outerShdw blurRad="101600" dist="63500" dir="2700000" algn="tl" rotWithShape="0">
                    <a:schemeClr val="tx1">
                      <a:alpha val="70000"/>
                    </a:schemeClr>
                  </a:outerShdw>
                </a:effectLst>
                <a:latin typeface="Eurostile" pitchFamily="34" charset="0"/>
              </a:rPr>
              <a:t>In A 2005 Survey, Folks Were Polled On This Statement:</a:t>
            </a:r>
          </a:p>
        </p:txBody>
      </p:sp>
      <p:sp>
        <p:nvSpPr>
          <p:cNvPr id="33" name="TextBox 32"/>
          <p:cNvSpPr txBox="1"/>
          <p:nvPr/>
        </p:nvSpPr>
        <p:spPr>
          <a:xfrm>
            <a:off x="0" y="3246966"/>
            <a:ext cx="9144000" cy="995465"/>
          </a:xfrm>
          <a:prstGeom prst="rect">
            <a:avLst/>
          </a:prstGeom>
          <a:noFill/>
        </p:spPr>
        <p:txBody>
          <a:bodyPr wrap="square" rtlCol="0">
            <a:spAutoFit/>
          </a:bodyPr>
          <a:lstStyle/>
          <a:p>
            <a:pPr algn="ctr">
              <a:lnSpc>
                <a:spcPct val="75000"/>
              </a:lnSpc>
              <a:spcAft>
                <a:spcPts val="1200"/>
              </a:spcAft>
            </a:pPr>
            <a:r>
              <a:rPr lang="en-US" sz="39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“I would rather be a citizen in my country, than any other country in the world”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0-#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0-#ppt_w/2"/>
                                          </p:val>
                                        </p:tav>
                                        <p:tav tm="100000">
                                          <p:val>
                                            <p:strVal val="#ppt_x"/>
                                          </p:val>
                                        </p:tav>
                                      </p:tavLst>
                                    </p:anim>
                                    <p:anim calcmode="lin" valueType="num">
                                      <p:cBhvr additive="base">
                                        <p:cTn id="63" dur="500" fill="hold"/>
                                        <p:tgtEl>
                                          <p:spTgt spid="21"/>
                                        </p:tgtEl>
                                        <p:attrNameLst>
                                          <p:attrName>ppt_y</p:attrName>
                                        </p:attrNameLst>
                                      </p:cBhvr>
                                      <p:tavLst>
                                        <p:tav tm="0">
                                          <p:val>
                                            <p:strVal val="#ppt_y"/>
                                          </p:val>
                                        </p:tav>
                                        <p:tav tm="100000">
                                          <p:val>
                                            <p:strVal val="#ppt_y"/>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500"/>
                            </p:stCondLst>
                            <p:childTnLst>
                              <p:par>
                                <p:cTn id="68" presetID="2" presetClass="entr" presetSubtype="2"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fill="hold"/>
                                        <p:tgtEl>
                                          <p:spTgt spid="28"/>
                                        </p:tgtEl>
                                        <p:attrNameLst>
                                          <p:attrName>ppt_x</p:attrName>
                                        </p:attrNameLst>
                                      </p:cBhvr>
                                      <p:tavLst>
                                        <p:tav tm="0">
                                          <p:val>
                                            <p:strVal val="1+#ppt_w/2"/>
                                          </p:val>
                                        </p:tav>
                                        <p:tav tm="100000">
                                          <p:val>
                                            <p:strVal val="#ppt_x"/>
                                          </p:val>
                                        </p:tav>
                                      </p:tavLst>
                                    </p:anim>
                                    <p:anim calcmode="lin" valueType="num">
                                      <p:cBhvr additive="base">
                                        <p:cTn id="7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7" grpId="0" animBg="1"/>
      <p:bldP spid="18" grpId="0"/>
      <p:bldP spid="19" grpId="0"/>
      <p:bldP spid="20" grpId="0"/>
      <p:bldP spid="21" grpId="0"/>
      <p:bldP spid="25" grpId="0"/>
      <p:bldP spid="26" grpId="0"/>
      <p:bldP spid="27" grpId="0"/>
      <p:bldP spid="28" grpId="0"/>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4. </a:t>
            </a: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Defamation Of Past</a:t>
            </a:r>
          </a:p>
        </p:txBody>
      </p:sp>
      <p:sp>
        <p:nvSpPr>
          <p:cNvPr id="7" name="TextBox 6"/>
          <p:cNvSpPr txBox="1"/>
          <p:nvPr/>
        </p:nvSpPr>
        <p:spPr>
          <a:xfrm>
            <a:off x="156413" y="1075538"/>
            <a:ext cx="8831174" cy="1015663"/>
          </a:xfrm>
          <a:prstGeom prst="rect">
            <a:avLst/>
          </a:prstGeom>
          <a:noFill/>
        </p:spPr>
        <p:txBody>
          <a:bodyPr wrap="square" rtlCol="0">
            <a:spAutoFit/>
          </a:bodyPr>
          <a:lstStyle/>
          <a:p>
            <a:pPr algn="r">
              <a:spcAft>
                <a:spcPts val="1200"/>
              </a:spcAft>
            </a:pPr>
            <a:r>
              <a:rPr lang="en-US" sz="60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National Heroes</a:t>
            </a:r>
          </a:p>
        </p:txBody>
      </p:sp>
      <p:sp>
        <p:nvSpPr>
          <p:cNvPr id="17" name="Rectangle 16"/>
          <p:cNvSpPr>
            <a:spLocks noChangeArrowheads="1"/>
          </p:cNvSpPr>
          <p:nvPr/>
        </p:nvSpPr>
        <p:spPr bwMode="auto">
          <a:xfrm>
            <a:off x="1349821" y="4648185"/>
            <a:ext cx="7576457" cy="22868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8" name="TextBox 17"/>
          <p:cNvSpPr txBox="1"/>
          <p:nvPr/>
        </p:nvSpPr>
        <p:spPr>
          <a:xfrm>
            <a:off x="1284508" y="4281199"/>
            <a:ext cx="7293419" cy="707886"/>
          </a:xfrm>
          <a:prstGeom prst="rect">
            <a:avLst/>
          </a:prstGeom>
          <a:noFill/>
        </p:spPr>
        <p:txBody>
          <a:bodyPr wrap="square" rtlCol="0">
            <a:spAutoFit/>
          </a:bodyPr>
          <a:lstStyle/>
          <a:p>
            <a:pPr marL="742950" indent="-742950">
              <a:spcAft>
                <a:spcPts val="1200"/>
              </a:spcAft>
              <a:buClr>
                <a:srgbClr val="A7FFE2"/>
              </a:buClr>
            </a:pPr>
            <a:r>
              <a:rPr lang="en-US"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America</a:t>
            </a:r>
          </a:p>
        </p:txBody>
      </p:sp>
      <p:sp>
        <p:nvSpPr>
          <p:cNvPr id="25" name="TextBox 24"/>
          <p:cNvSpPr txBox="1"/>
          <p:nvPr/>
        </p:nvSpPr>
        <p:spPr>
          <a:xfrm>
            <a:off x="3820846" y="4368283"/>
            <a:ext cx="3712021" cy="584775"/>
          </a:xfrm>
          <a:prstGeom prst="rect">
            <a:avLst/>
          </a:prstGeom>
          <a:noFill/>
        </p:spPr>
        <p:txBody>
          <a:bodyPr wrap="square" rtlCol="0">
            <a:spAutoFit/>
          </a:bodyPr>
          <a:lstStyle/>
          <a:p>
            <a:pPr marL="742950" indent="-742950" algn="r">
              <a:spcAft>
                <a:spcPts val="1200"/>
              </a:spcAft>
              <a:buClr>
                <a:srgbClr val="A7FFE2"/>
              </a:buClr>
            </a:pPr>
            <a:r>
              <a:rPr lang="en-US" sz="3200"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75% Said YES!</a:t>
            </a:r>
          </a:p>
        </p:txBody>
      </p:sp>
      <p:sp>
        <p:nvSpPr>
          <p:cNvPr id="22" name="TextBox 21"/>
          <p:cNvSpPr txBox="1"/>
          <p:nvPr/>
        </p:nvSpPr>
        <p:spPr>
          <a:xfrm>
            <a:off x="156413" y="2770048"/>
            <a:ext cx="8831174" cy="1477328"/>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I WONDER IF THIS FIGURE</a:t>
            </a:r>
            <a:br>
              <a:rPr lang="en-US" sz="6000"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br>
            <a:r>
              <a:rPr lang="en-US" sz="6000" dirty="0" smtClean="0">
                <a:ln w="3175">
                  <a:solidFill>
                    <a:schemeClr val="tx1"/>
                  </a:solidFill>
                </a:ln>
                <a:solidFill>
                  <a:srgbClr val="99FF99"/>
                </a:solidFill>
                <a:effectLst>
                  <a:outerShdw blurRad="101600" dist="63500" dir="2700000" algn="tl" rotWithShape="0">
                    <a:schemeClr val="tx1">
                      <a:alpha val="70000"/>
                    </a:schemeClr>
                  </a:outerShdw>
                </a:effectLst>
                <a:latin typeface="Shatterboxx" pitchFamily="2" charset="0"/>
              </a:rPr>
              <a:t>IS LOWER TODAY?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6*min(max(#ppt_w*#ppt_h,.3),1)-7.4)/-.7*#ppt_w"/>
                                          </p:val>
                                        </p:tav>
                                        <p:tav tm="100000">
                                          <p:val>
                                            <p:strVal val="#ppt_w"/>
                                          </p:val>
                                        </p:tav>
                                      </p:tavLst>
                                    </p:anim>
                                    <p:anim calcmode="lin" valueType="num">
                                      <p:cBhvr>
                                        <p:cTn id="8" dur="500" fill="hold"/>
                                        <p:tgtEl>
                                          <p:spTgt spid="22"/>
                                        </p:tgtEl>
                                        <p:attrNameLst>
                                          <p:attrName>ppt_h</p:attrName>
                                        </p:attrNameLst>
                                      </p:cBhvr>
                                      <p:tavLst>
                                        <p:tav tm="0">
                                          <p:val>
                                            <p:strVal val="(6*min(max(#ppt_w*#ppt_h,.3),1)-7.4)/-.7*#ppt_h"/>
                                          </p:val>
                                        </p:tav>
                                        <p:tav tm="100000">
                                          <p:val>
                                            <p:strVal val="#ppt_h"/>
                                          </p:val>
                                        </p:tav>
                                      </p:tavLst>
                                    </p:anim>
                                    <p:anim calcmode="lin" valueType="num">
                                      <p:cBhvr>
                                        <p:cTn id="9" dur="500" fill="hold"/>
                                        <p:tgtEl>
                                          <p:spTgt spid="22"/>
                                        </p:tgtEl>
                                        <p:attrNameLst>
                                          <p:attrName>ppt_x</p:attrName>
                                        </p:attrNameLst>
                                      </p:cBhvr>
                                      <p:tavLst>
                                        <p:tav tm="0">
                                          <p:val>
                                            <p:fltVal val="0.5"/>
                                          </p:val>
                                        </p:tav>
                                        <p:tav tm="100000">
                                          <p:val>
                                            <p:strVal val="#ppt_x"/>
                                          </p:val>
                                        </p:tav>
                                      </p:tavLst>
                                    </p:anim>
                                    <p:anim calcmode="lin" valueType="num">
                                      <p:cBhvr>
                                        <p:cTn id="10"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5.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Alternative</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Marriage Forms</a:t>
            </a:r>
          </a:p>
        </p:txBody>
      </p:sp>
      <p:sp>
        <p:nvSpPr>
          <p:cNvPr id="8" name="Rectangle 7"/>
          <p:cNvSpPr>
            <a:spLocks noChangeArrowheads="1"/>
          </p:cNvSpPr>
          <p:nvPr/>
        </p:nvSpPr>
        <p:spPr bwMode="auto">
          <a:xfrm>
            <a:off x="190500" y="2190966"/>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248079"/>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1:26-27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26</a:t>
            </a:r>
            <a:r>
              <a:rPr lang="en-US" dirty="0" smtClean="0">
                <a:solidFill>
                  <a:schemeClr val="bg1"/>
                </a:solidFill>
              </a:rPr>
              <a:t> For this cause God gave them up unto vile affections: for even their women did change the natural use into that which is against nature: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uiExpand="1"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5.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Alternative</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Marriage Forms</a:t>
            </a:r>
          </a:p>
        </p:txBody>
      </p:sp>
      <p:sp>
        <p:nvSpPr>
          <p:cNvPr id="8" name="Rectangle 7"/>
          <p:cNvSpPr>
            <a:spLocks noChangeArrowheads="1"/>
          </p:cNvSpPr>
          <p:nvPr/>
        </p:nvSpPr>
        <p:spPr bwMode="auto">
          <a:xfrm>
            <a:off x="190500" y="2190966"/>
            <a:ext cx="8763000" cy="429692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248079"/>
            <a:ext cx="8601878" cy="421653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1:26-27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800" dirty="0" smtClean="0">
                <a:solidFill>
                  <a:srgbClr val="99CC00"/>
                </a:solidFill>
              </a:rPr>
              <a:t>27</a:t>
            </a:r>
            <a:r>
              <a:rPr lang="en-US" sz="3800" dirty="0" smtClean="0">
                <a:solidFill>
                  <a:schemeClr val="bg1"/>
                </a:solidFill>
              </a:rPr>
              <a:t> And likewise also the men, leaving the natural use of the woman, burned in their lust one toward another; men with men working that which is unseemly, and receiving in themselves that </a:t>
            </a:r>
            <a:r>
              <a:rPr lang="en-US" sz="3800" dirty="0" err="1" smtClean="0">
                <a:solidFill>
                  <a:schemeClr val="bg1"/>
                </a:solidFill>
              </a:rPr>
              <a:t>recompence</a:t>
            </a:r>
            <a:r>
              <a:rPr lang="en-US" sz="3800" dirty="0" smtClean="0">
                <a:solidFill>
                  <a:schemeClr val="bg1"/>
                </a:solidFill>
              </a:rPr>
              <a:t> of their error which was meet.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1071560"/>
            <a:ext cx="8831174" cy="4714880"/>
          </a:xfrm>
          <a:prstGeom prst="rect">
            <a:avLst/>
          </a:prstGeom>
          <a:noFill/>
        </p:spPr>
        <p:txBody>
          <a:bodyPr wrap="square" rtlCol="0">
            <a:spAutoFit/>
          </a:bodyPr>
          <a:lstStyle/>
          <a:p>
            <a:pPr algn="ctr">
              <a:lnSpc>
                <a:spcPct val="75000"/>
              </a:lnSpc>
              <a:spcAft>
                <a:spcPts val="1200"/>
              </a:spcAft>
            </a:pPr>
            <a:r>
              <a:rPr lang="en-US" sz="8000" dirty="0" smtClean="0">
                <a:ln w="3175">
                  <a:solidFill>
                    <a:schemeClr val="tx1"/>
                  </a:solidFill>
                </a:ln>
                <a:solidFill>
                  <a:srgbClr val="FFFF66"/>
                </a:solidFill>
                <a:effectLst>
                  <a:outerShdw blurRad="101600" dist="63500" dir="2700000" algn="tl" rotWithShape="0">
                    <a:schemeClr val="tx1">
                      <a:alpha val="70000"/>
                    </a:schemeClr>
                  </a:outerShdw>
                </a:effectLst>
                <a:latin typeface="Eurostile" pitchFamily="34" charset="0"/>
              </a:rPr>
              <a:t>These Nations Progressed Through The Following Sequence: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5.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Alternative</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Marriage Forms</a:t>
            </a:r>
          </a:p>
        </p:txBody>
      </p:sp>
      <p:sp>
        <p:nvSpPr>
          <p:cNvPr id="10" name="Rectangle 9"/>
          <p:cNvSpPr>
            <a:spLocks noChangeArrowheads="1"/>
          </p:cNvSpPr>
          <p:nvPr/>
        </p:nvSpPr>
        <p:spPr bwMode="auto">
          <a:xfrm>
            <a:off x="0" y="2111838"/>
            <a:ext cx="9144000" cy="70756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1" name="TextBox 10"/>
          <p:cNvSpPr txBox="1"/>
          <p:nvPr/>
        </p:nvSpPr>
        <p:spPr>
          <a:xfrm>
            <a:off x="156413" y="1909111"/>
            <a:ext cx="8831174" cy="1157561"/>
          </a:xfrm>
          <a:prstGeom prst="rect">
            <a:avLst/>
          </a:prstGeom>
          <a:noFill/>
        </p:spPr>
        <p:txBody>
          <a:bodyPr wrap="square" rtlCol="0">
            <a:spAutoFit/>
          </a:bodyPr>
          <a:lstStyle/>
          <a:p>
            <a:pPr algn="ctr">
              <a:lnSpc>
                <a:spcPct val="75000"/>
              </a:lnSpc>
              <a:spcAft>
                <a:spcPts val="1200"/>
              </a:spcAft>
            </a:pPr>
            <a:r>
              <a:rPr lang="en-US" sz="4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Group For Alternative Marriage Wrote On November 5, 2008…</a:t>
            </a:r>
          </a:p>
        </p:txBody>
      </p:sp>
      <p:pic>
        <p:nvPicPr>
          <p:cNvPr id="13" name="Picture 12" descr="p3c.jpg"/>
          <p:cNvPicPr>
            <a:picLocks noChangeAspect="1"/>
          </p:cNvPicPr>
          <p:nvPr/>
        </p:nvPicPr>
        <p:blipFill>
          <a:blip r:embed="rId4"/>
          <a:stretch>
            <a:fillRect/>
          </a:stretch>
        </p:blipFill>
        <p:spPr>
          <a:xfrm>
            <a:off x="2428875" y="3158217"/>
            <a:ext cx="4286250" cy="3371850"/>
          </a:xfrm>
          <a:prstGeom prst="rect">
            <a:avLst/>
          </a:prstGeom>
          <a:ln>
            <a:noFill/>
          </a:ln>
          <a:effectLst>
            <a:outerShdw blurRad="292100" dist="139700" dir="2700000" algn="tl" rotWithShape="0">
              <a:schemeClr val="tx1">
                <a:alpha val="65000"/>
              </a:scheme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5.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Alternative</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Marriage Forms</a:t>
            </a:r>
          </a:p>
        </p:txBody>
      </p:sp>
      <p:sp>
        <p:nvSpPr>
          <p:cNvPr id="10" name="Rectangle 9"/>
          <p:cNvSpPr>
            <a:spLocks noChangeArrowheads="1"/>
          </p:cNvSpPr>
          <p:nvPr/>
        </p:nvSpPr>
        <p:spPr bwMode="auto">
          <a:xfrm>
            <a:off x="0" y="2111838"/>
            <a:ext cx="9144000" cy="707566"/>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11" name="TextBox 10"/>
          <p:cNvSpPr txBox="1"/>
          <p:nvPr/>
        </p:nvSpPr>
        <p:spPr>
          <a:xfrm>
            <a:off x="156413" y="1909111"/>
            <a:ext cx="8831174" cy="1157561"/>
          </a:xfrm>
          <a:prstGeom prst="rect">
            <a:avLst/>
          </a:prstGeom>
          <a:noFill/>
        </p:spPr>
        <p:txBody>
          <a:bodyPr wrap="square" rtlCol="0">
            <a:spAutoFit/>
          </a:bodyPr>
          <a:lstStyle/>
          <a:p>
            <a:pPr algn="ctr">
              <a:lnSpc>
                <a:spcPct val="75000"/>
              </a:lnSpc>
              <a:spcAft>
                <a:spcPts val="1200"/>
              </a:spcAft>
            </a:pPr>
            <a:r>
              <a:rPr lang="en-US" sz="4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Group For Alternative Marriage Wrote On November 5, 2008…</a:t>
            </a:r>
          </a:p>
        </p:txBody>
      </p:sp>
      <p:sp>
        <p:nvSpPr>
          <p:cNvPr id="12" name="TextBox 11"/>
          <p:cNvSpPr txBox="1"/>
          <p:nvPr/>
        </p:nvSpPr>
        <p:spPr>
          <a:xfrm>
            <a:off x="156413" y="3033486"/>
            <a:ext cx="8831174" cy="3788601"/>
          </a:xfrm>
          <a:prstGeom prst="rect">
            <a:avLst/>
          </a:prstGeom>
          <a:noFill/>
        </p:spPr>
        <p:txBody>
          <a:bodyPr wrap="square" rtlCol="0">
            <a:spAutoFit/>
          </a:bodyPr>
          <a:lstStyle/>
          <a:p>
            <a:pPr algn="ctr">
              <a:lnSpc>
                <a:spcPct val="75000"/>
              </a:lnSpc>
              <a:spcAft>
                <a:spcPts val="1200"/>
              </a:spcAft>
            </a:pPr>
            <a:r>
              <a:rPr lang="en-US" dirty="0" smtClean="0">
                <a:ln w="3175">
                  <a:solidFill>
                    <a:schemeClr val="tx1"/>
                  </a:solidFill>
                </a:ln>
                <a:solidFill>
                  <a:srgbClr val="A7FFE2"/>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“This was an exciting election and we look forward to the promise of change. We are beyond disappointment that voters in Arizona, Arkansas, California and Florida chose discrimination over fairness and respect for all relationships. Please join the Protest! Wear a Boycott Marriage T-Shirt…”</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12" name="Rectangle 11"/>
          <p:cNvSpPr>
            <a:spLocks noChangeArrowheads="1"/>
          </p:cNvSpPr>
          <p:nvPr/>
        </p:nvSpPr>
        <p:spPr bwMode="auto">
          <a:xfrm>
            <a:off x="0" y="2125652"/>
            <a:ext cx="9144000" cy="4732348"/>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10" name="TextBox 9"/>
          <p:cNvSpPr txBox="1"/>
          <p:nvPr/>
        </p:nvSpPr>
        <p:spPr>
          <a:xfrm>
            <a:off x="156413" y="1582531"/>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FEMINISM</a:t>
            </a:r>
          </a:p>
        </p:txBody>
      </p:sp>
      <p:sp>
        <p:nvSpPr>
          <p:cNvPr id="11" name="TextBox 10"/>
          <p:cNvSpPr txBox="1"/>
          <p:nvPr/>
        </p:nvSpPr>
        <p:spPr>
          <a:xfrm>
            <a:off x="156413" y="2486069"/>
            <a:ext cx="8831174" cy="4297330"/>
          </a:xfrm>
          <a:prstGeom prst="rect">
            <a:avLst/>
          </a:prstGeom>
          <a:noFill/>
        </p:spPr>
        <p:txBody>
          <a:bodyPr wrap="square" rtlCol="0">
            <a:spAutoFit/>
          </a:bodyPr>
          <a:lstStyle/>
          <a:p>
            <a:pPr algn="ctr">
              <a:lnSpc>
                <a:spcPct val="75000"/>
              </a:lnSpc>
              <a:spcAft>
                <a:spcPts val="1200"/>
              </a:spcAft>
            </a:pPr>
            <a: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Belief Of The Political,</a:t>
            </a:r>
            <a:b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Social And Economic Equality Of Women; An Intellectual Commitment And Political Movement That Seeks</a:t>
            </a:r>
            <a:b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Justice For Women And</a:t>
            </a:r>
            <a:b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End Of Sexism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7"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2514600"/>
            <a:ext cx="9144000" cy="434340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10" name="TextBox 9"/>
          <p:cNvSpPr txBox="1"/>
          <p:nvPr/>
        </p:nvSpPr>
        <p:spPr>
          <a:xfrm>
            <a:off x="156413" y="2028857"/>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NARCISSISM</a:t>
            </a:r>
          </a:p>
        </p:txBody>
      </p:sp>
      <p:sp>
        <p:nvSpPr>
          <p:cNvPr id="9" name="TextBox 8"/>
          <p:cNvSpPr txBox="1"/>
          <p:nvPr/>
        </p:nvSpPr>
        <p:spPr>
          <a:xfrm>
            <a:off x="156413" y="3030369"/>
            <a:ext cx="8831174" cy="3212546"/>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Love Of One’s Self; Concerned With Self Admiration, Self Centeredness And</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Self Regard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2514600"/>
            <a:ext cx="9144000" cy="434340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8" name="Text Box 5"/>
          <p:cNvSpPr txBox="1">
            <a:spLocks noChangeArrowheads="1"/>
          </p:cNvSpPr>
          <p:nvPr/>
        </p:nvSpPr>
        <p:spPr bwMode="auto">
          <a:xfrm>
            <a:off x="271061" y="3053643"/>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3:2a</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For men shall be lovers of their own selves</a:t>
            </a:r>
            <a:r>
              <a:rPr lang="en-US" dirty="0" smtClean="0">
                <a:solidFill>
                  <a:schemeClr val="tx1">
                    <a:lumMod val="75000"/>
                    <a:lumOff val="25000"/>
                  </a:schemeClr>
                </a:solidFill>
              </a:rPr>
              <a:t>, covetous, boasters, proud, blasphemers, disobedient to parents, unthankful, unholy</a:t>
            </a:r>
          </a:p>
        </p:txBody>
      </p:sp>
      <p:sp>
        <p:nvSpPr>
          <p:cNvPr id="9" name="TextBox 8"/>
          <p:cNvSpPr txBox="1"/>
          <p:nvPr/>
        </p:nvSpPr>
        <p:spPr>
          <a:xfrm>
            <a:off x="156413" y="2028857"/>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NARCISSISM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2906486"/>
            <a:ext cx="9144000" cy="39515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10" name="TextBox 9"/>
          <p:cNvSpPr txBox="1"/>
          <p:nvPr/>
        </p:nvSpPr>
        <p:spPr>
          <a:xfrm>
            <a:off x="156413" y="2355437"/>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HEDONISM</a:t>
            </a:r>
          </a:p>
        </p:txBody>
      </p:sp>
      <p:sp>
        <p:nvSpPr>
          <p:cNvPr id="9" name="TextBox 8"/>
          <p:cNvSpPr txBox="1"/>
          <p:nvPr/>
        </p:nvSpPr>
        <p:spPr>
          <a:xfrm>
            <a:off x="156413" y="3498467"/>
            <a:ext cx="8831174" cy="2589299"/>
          </a:xfrm>
          <a:prstGeom prst="rect">
            <a:avLst/>
          </a:prstGeom>
          <a:noFill/>
        </p:spPr>
        <p:txBody>
          <a:bodyPr wrap="square" rtlCol="0">
            <a:spAutoFit/>
          </a:bodyPr>
          <a:lstStyle/>
          <a:p>
            <a:pPr algn="ctr">
              <a:lnSpc>
                <a:spcPct val="75000"/>
              </a:lnSpc>
              <a:spcAft>
                <a:spcPts val="1200"/>
              </a:spcAft>
            </a:pP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Pleasure Is Of Ultimate Importance; Pleasure Is</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The Only Thing Good For</a:t>
            </a:r>
            <a:b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 Person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2906487"/>
            <a:ext cx="9144000" cy="39515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10" name="TextBox 9"/>
          <p:cNvSpPr txBox="1"/>
          <p:nvPr/>
        </p:nvSpPr>
        <p:spPr>
          <a:xfrm>
            <a:off x="156413" y="2355437"/>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HEDONISM</a:t>
            </a:r>
          </a:p>
        </p:txBody>
      </p:sp>
      <p:sp>
        <p:nvSpPr>
          <p:cNvPr id="8" name="Text Box 5"/>
          <p:cNvSpPr txBox="1">
            <a:spLocks noChangeArrowheads="1"/>
          </p:cNvSpPr>
          <p:nvPr/>
        </p:nvSpPr>
        <p:spPr bwMode="auto">
          <a:xfrm>
            <a:off x="271061" y="3804777"/>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3:24b</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tx1">
                    <a:lumMod val="75000"/>
                    <a:lumOff val="25000"/>
                  </a:schemeClr>
                </a:solidFill>
              </a:rPr>
              <a:t>Traitors, heady, </a:t>
            </a:r>
            <a:r>
              <a:rPr lang="en-US" dirty="0" err="1" smtClean="0">
                <a:solidFill>
                  <a:schemeClr val="tx1">
                    <a:lumMod val="75000"/>
                    <a:lumOff val="25000"/>
                  </a:schemeClr>
                </a:solidFill>
              </a:rPr>
              <a:t>highminded</a:t>
            </a:r>
            <a:r>
              <a:rPr lang="en-US" dirty="0" smtClean="0">
                <a:solidFill>
                  <a:schemeClr val="tx1">
                    <a:lumMod val="75000"/>
                    <a:lumOff val="25000"/>
                  </a:schemeClr>
                </a:solidFill>
              </a:rPr>
              <a:t>, </a:t>
            </a:r>
            <a:r>
              <a:rPr lang="en-US" dirty="0" smtClean="0">
                <a:solidFill>
                  <a:schemeClr val="bg1"/>
                </a:solidFill>
              </a:rPr>
              <a:t>lovers of pleasures more than lovers of God;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2906487"/>
            <a:ext cx="9144000" cy="39515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10" name="TextBox 9"/>
          <p:cNvSpPr txBox="1"/>
          <p:nvPr/>
        </p:nvSpPr>
        <p:spPr>
          <a:xfrm>
            <a:off x="156413" y="2355437"/>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HEDONISM</a:t>
            </a:r>
          </a:p>
        </p:txBody>
      </p:sp>
      <p:sp>
        <p:nvSpPr>
          <p:cNvPr id="8" name="Text Box 5"/>
          <p:cNvSpPr txBox="1">
            <a:spLocks noChangeArrowheads="1"/>
          </p:cNvSpPr>
          <p:nvPr/>
        </p:nvSpPr>
        <p:spPr bwMode="auto">
          <a:xfrm>
            <a:off x="271061" y="3336679"/>
            <a:ext cx="8601878" cy="3108543"/>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4:3-4</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sz="3900" dirty="0" smtClean="0">
                <a:solidFill>
                  <a:srgbClr val="99CC00"/>
                </a:solidFill>
              </a:rPr>
              <a:t>3</a:t>
            </a:r>
            <a:r>
              <a:rPr lang="en-US" sz="3900" dirty="0" smtClean="0">
                <a:solidFill>
                  <a:schemeClr val="bg1"/>
                </a:solidFill>
              </a:rPr>
              <a:t> For the time will come when they will not endure sound doctrine; but after their own lusts shall they heap to themselves teachers, having itching ears; </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2906487"/>
            <a:ext cx="9144000" cy="395151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6.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Widespread Attitudes Of</a:t>
            </a:r>
          </a:p>
        </p:txBody>
      </p:sp>
      <p:sp>
        <p:nvSpPr>
          <p:cNvPr id="7" name="TextBox 6"/>
          <p:cNvSpPr txBox="1"/>
          <p:nvPr/>
        </p:nvSpPr>
        <p:spPr>
          <a:xfrm>
            <a:off x="156413" y="1042085"/>
            <a:ext cx="8831174" cy="769441"/>
          </a:xfrm>
          <a:prstGeom prst="rect">
            <a:avLst/>
          </a:prstGeom>
          <a:noFill/>
        </p:spPr>
        <p:txBody>
          <a:bodyPr wrap="square" rtlCol="0">
            <a:spAutoFit/>
          </a:bodyPr>
          <a:lstStyle/>
          <a:p>
            <a:pPr algn="r">
              <a:spcAft>
                <a:spcPts val="1200"/>
              </a:spcAft>
            </a:pPr>
            <a:r>
              <a:rPr lang="en-US" sz="4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Feminism, Narcissism &amp; Hedonism</a:t>
            </a:r>
          </a:p>
        </p:txBody>
      </p:sp>
      <p:sp>
        <p:nvSpPr>
          <p:cNvPr id="10" name="TextBox 9"/>
          <p:cNvSpPr txBox="1"/>
          <p:nvPr/>
        </p:nvSpPr>
        <p:spPr>
          <a:xfrm>
            <a:off x="156413" y="2355437"/>
            <a:ext cx="8831174" cy="923330"/>
          </a:xfrm>
          <a:prstGeom prst="rect">
            <a:avLst/>
          </a:prstGeom>
          <a:noFill/>
        </p:spPr>
        <p:txBody>
          <a:bodyPr wrap="square" rtlCol="0">
            <a:spAutoFit/>
          </a:bodyPr>
          <a:lstStyle/>
          <a:p>
            <a:pPr>
              <a:spcAft>
                <a:spcPts val="1200"/>
              </a:spcAft>
            </a:pPr>
            <a:r>
              <a:rPr lang="en-US" sz="5400" u="sng" dirty="0" smtClean="0">
                <a:ln w="3175">
                  <a:solidFill>
                    <a:schemeClr val="tx1"/>
                  </a:solidFill>
                </a:ln>
                <a:solidFill>
                  <a:srgbClr val="00FFFF"/>
                </a:solidFill>
                <a:effectLst>
                  <a:outerShdw blurRad="101600" dist="63500" dir="2700000" algn="tl" rotWithShape="0">
                    <a:schemeClr val="tx1">
                      <a:alpha val="70000"/>
                    </a:schemeClr>
                  </a:outerShdw>
                </a:effectLst>
                <a:latin typeface="BankGothic Md BT" pitchFamily="34" charset="0"/>
              </a:rPr>
              <a:t>HEDONISM</a:t>
            </a:r>
          </a:p>
        </p:txBody>
      </p:sp>
      <p:sp>
        <p:nvSpPr>
          <p:cNvPr id="8" name="Text Box 5"/>
          <p:cNvSpPr txBox="1">
            <a:spLocks noChangeArrowheads="1"/>
          </p:cNvSpPr>
          <p:nvPr/>
        </p:nvSpPr>
        <p:spPr bwMode="auto">
          <a:xfrm>
            <a:off x="271061" y="3336679"/>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4:3-4</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4</a:t>
            </a:r>
            <a:r>
              <a:rPr lang="en-US" dirty="0" smtClean="0">
                <a:solidFill>
                  <a:schemeClr val="bg1"/>
                </a:solidFill>
              </a:rPr>
              <a:t> And they shall turn away their ears from the truth, and shall be turned unto fables.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graphicEl>
                                              <a:dgm id="{8F648CFD-04C0-4C85-A9AD-56C2590D05D2}"/>
                                            </p:graphicEl>
                                          </p:spTgt>
                                        </p:tgtEl>
                                        <p:attrNameLst>
                                          <p:attrName>style.visibility</p:attrName>
                                        </p:attrNameLst>
                                      </p:cBhvr>
                                      <p:to>
                                        <p:strVal val="visible"/>
                                      </p:to>
                                    </p:set>
                                    <p:animScale>
                                      <p:cBhvr>
                                        <p:cTn id="7" dur="1000" decel="50000" fill="hold">
                                          <p:stCondLst>
                                            <p:cond delay="0"/>
                                          </p:stCondLst>
                                        </p:cTn>
                                        <p:tgtEl>
                                          <p:spTgt spid="5">
                                            <p:graphicEl>
                                              <a:dgm id="{8F648CFD-04C0-4C85-A9AD-56C2590D05D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graphicEl>
                                              <a:dgm id="{8F648CFD-04C0-4C85-A9AD-56C2590D05D2}"/>
                                            </p:graphicEl>
                                          </p:spTgt>
                                        </p:tgtEl>
                                        <p:attrNameLst>
                                          <p:attrName>ppt_x</p:attrName>
                                          <p:attrName>ppt_y</p:attrName>
                                        </p:attrNameLst>
                                      </p:cBhvr>
                                    </p:animMotion>
                                    <p:animEffect transition="in" filter="fade">
                                      <p:cBhvr>
                                        <p:cTn id="9" dur="1000"/>
                                        <p:tgtEl>
                                          <p:spTgt spid="5">
                                            <p:graphicEl>
                                              <a:dgm id="{8F648CFD-04C0-4C85-A9AD-56C2590D05D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graphicEl>
                                              <a:dgm id="{B156712C-99A4-4479-B583-997BF43E14CB}"/>
                                            </p:graphicEl>
                                          </p:spTgt>
                                        </p:tgtEl>
                                        <p:attrNameLst>
                                          <p:attrName>style.visibility</p:attrName>
                                        </p:attrNameLst>
                                      </p:cBhvr>
                                      <p:to>
                                        <p:strVal val="visible"/>
                                      </p:to>
                                    </p:set>
                                    <p:animScale>
                                      <p:cBhvr>
                                        <p:cTn id="14" dur="1000" decel="50000" fill="hold">
                                          <p:stCondLst>
                                            <p:cond delay="0"/>
                                          </p:stCondLst>
                                        </p:cTn>
                                        <p:tgtEl>
                                          <p:spTgt spid="5">
                                            <p:graphicEl>
                                              <a:dgm id="{B156712C-99A4-4479-B583-997BF43E14C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graphicEl>
                                              <a:dgm id="{B156712C-99A4-4479-B583-997BF43E14CB}"/>
                                            </p:graphicEl>
                                          </p:spTgt>
                                        </p:tgtEl>
                                        <p:attrNameLst>
                                          <p:attrName>ppt_x</p:attrName>
                                          <p:attrName>ppt_y</p:attrName>
                                        </p:attrNameLst>
                                      </p:cBhvr>
                                    </p:animMotion>
                                    <p:animEffect transition="in" filter="fade">
                                      <p:cBhvr>
                                        <p:cTn id="16" dur="1000"/>
                                        <p:tgtEl>
                                          <p:spTgt spid="5">
                                            <p:graphicEl>
                                              <a:dgm id="{B156712C-99A4-4479-B583-997BF43E14C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graphicEl>
                                              <a:dgm id="{562AA6D7-C180-41D7-8FFA-611A2B774ECC}"/>
                                            </p:graphicEl>
                                          </p:spTgt>
                                        </p:tgtEl>
                                        <p:attrNameLst>
                                          <p:attrName>style.visibility</p:attrName>
                                        </p:attrNameLst>
                                      </p:cBhvr>
                                      <p:to>
                                        <p:strVal val="visible"/>
                                      </p:to>
                                    </p:set>
                                    <p:animScale>
                                      <p:cBhvr>
                                        <p:cTn id="21" dur="1000" decel="50000" fill="hold">
                                          <p:stCondLst>
                                            <p:cond delay="0"/>
                                          </p:stCondLst>
                                        </p:cTn>
                                        <p:tgtEl>
                                          <p:spTgt spid="5">
                                            <p:graphicEl>
                                              <a:dgm id="{562AA6D7-C180-41D7-8FFA-611A2B774EC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graphicEl>
                                              <a:dgm id="{562AA6D7-C180-41D7-8FFA-611A2B774ECC}"/>
                                            </p:graphicEl>
                                          </p:spTgt>
                                        </p:tgtEl>
                                        <p:attrNameLst>
                                          <p:attrName>ppt_x</p:attrName>
                                          <p:attrName>ppt_y</p:attrName>
                                        </p:attrNameLst>
                                      </p:cBhvr>
                                    </p:animMotion>
                                    <p:animEffect transition="in" filter="fade">
                                      <p:cBhvr>
                                        <p:cTn id="23" dur="1000"/>
                                        <p:tgtEl>
                                          <p:spTgt spid="5">
                                            <p:graphicEl>
                                              <a:dgm id="{562AA6D7-C180-41D7-8FFA-611A2B774EC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5">
                                            <p:graphicEl>
                                              <a:dgm id="{8D1BAFC9-2901-4E85-B8D6-AA403EF33F70}"/>
                                            </p:graphicEl>
                                          </p:spTgt>
                                        </p:tgtEl>
                                        <p:attrNameLst>
                                          <p:attrName>style.visibility</p:attrName>
                                        </p:attrNameLst>
                                      </p:cBhvr>
                                      <p:to>
                                        <p:strVal val="visible"/>
                                      </p:to>
                                    </p:set>
                                    <p:animScale>
                                      <p:cBhvr>
                                        <p:cTn id="28" dur="1000" decel="50000" fill="hold">
                                          <p:stCondLst>
                                            <p:cond delay="0"/>
                                          </p:stCondLst>
                                        </p:cTn>
                                        <p:tgtEl>
                                          <p:spTgt spid="5">
                                            <p:graphicEl>
                                              <a:dgm id="{8D1BAFC9-2901-4E85-B8D6-AA403EF33F7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graphicEl>
                                              <a:dgm id="{8D1BAFC9-2901-4E85-B8D6-AA403EF33F70}"/>
                                            </p:graphicEl>
                                          </p:spTgt>
                                        </p:tgtEl>
                                        <p:attrNameLst>
                                          <p:attrName>ppt_x</p:attrName>
                                          <p:attrName>ppt_y</p:attrName>
                                        </p:attrNameLst>
                                      </p:cBhvr>
                                    </p:animMotion>
                                    <p:animEffect transition="in" filter="fade">
                                      <p:cBhvr>
                                        <p:cTn id="30" dur="1000"/>
                                        <p:tgtEl>
                                          <p:spTgt spid="5">
                                            <p:graphicEl>
                                              <a:dgm id="{8D1BAFC9-2901-4E85-B8D6-AA403EF33F7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5">
                                            <p:graphicEl>
                                              <a:dgm id="{F12C2D88-2ABE-4AE7-9D85-E68610787125}"/>
                                            </p:graphicEl>
                                          </p:spTgt>
                                        </p:tgtEl>
                                        <p:attrNameLst>
                                          <p:attrName>style.visibility</p:attrName>
                                        </p:attrNameLst>
                                      </p:cBhvr>
                                      <p:to>
                                        <p:strVal val="visible"/>
                                      </p:to>
                                    </p:set>
                                    <p:animScale>
                                      <p:cBhvr>
                                        <p:cTn id="35" dur="1000" decel="50000" fill="hold">
                                          <p:stCondLst>
                                            <p:cond delay="0"/>
                                          </p:stCondLst>
                                        </p:cTn>
                                        <p:tgtEl>
                                          <p:spTgt spid="5">
                                            <p:graphicEl>
                                              <a:dgm id="{F12C2D88-2ABE-4AE7-9D85-E6861078712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
                                            <p:graphicEl>
                                              <a:dgm id="{F12C2D88-2ABE-4AE7-9D85-E68610787125}"/>
                                            </p:graphicEl>
                                          </p:spTgt>
                                        </p:tgtEl>
                                        <p:attrNameLst>
                                          <p:attrName>ppt_x</p:attrName>
                                          <p:attrName>ppt_y</p:attrName>
                                        </p:attrNameLst>
                                      </p:cBhvr>
                                    </p:animMotion>
                                    <p:animEffect transition="in" filter="fade">
                                      <p:cBhvr>
                                        <p:cTn id="37" dur="1000"/>
                                        <p:tgtEl>
                                          <p:spTgt spid="5">
                                            <p:graphicEl>
                                              <a:dgm id="{F12C2D88-2ABE-4AE7-9D85-E6861078712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5">
                                            <p:graphicEl>
                                              <a:dgm id="{FA76C234-4C34-4E43-9CCF-0E9E07DDECE0}"/>
                                            </p:graphicEl>
                                          </p:spTgt>
                                        </p:tgtEl>
                                        <p:attrNameLst>
                                          <p:attrName>style.visibility</p:attrName>
                                        </p:attrNameLst>
                                      </p:cBhvr>
                                      <p:to>
                                        <p:strVal val="visible"/>
                                      </p:to>
                                    </p:set>
                                    <p:animScale>
                                      <p:cBhvr>
                                        <p:cTn id="42" dur="1000" decel="50000" fill="hold">
                                          <p:stCondLst>
                                            <p:cond delay="0"/>
                                          </p:stCondLst>
                                        </p:cTn>
                                        <p:tgtEl>
                                          <p:spTgt spid="5">
                                            <p:graphicEl>
                                              <a:dgm id="{FA76C234-4C34-4E43-9CCF-0E9E07DDECE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5">
                                            <p:graphicEl>
                                              <a:dgm id="{FA76C234-4C34-4E43-9CCF-0E9E07DDECE0}"/>
                                            </p:graphicEl>
                                          </p:spTgt>
                                        </p:tgtEl>
                                        <p:attrNameLst>
                                          <p:attrName>ppt_x</p:attrName>
                                          <p:attrName>ppt_y</p:attrName>
                                        </p:attrNameLst>
                                      </p:cBhvr>
                                    </p:animMotion>
                                    <p:animEffect transition="in" filter="fade">
                                      <p:cBhvr>
                                        <p:cTn id="44" dur="1000"/>
                                        <p:tgtEl>
                                          <p:spTgt spid="5">
                                            <p:graphicEl>
                                              <a:dgm id="{FA76C234-4C34-4E43-9CCF-0E9E07DDECE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5">
                                            <p:graphicEl>
                                              <a:dgm id="{626C2C10-CD46-4516-9274-DDBABCBE6F29}"/>
                                            </p:graphicEl>
                                          </p:spTgt>
                                        </p:tgtEl>
                                        <p:attrNameLst>
                                          <p:attrName>style.visibility</p:attrName>
                                        </p:attrNameLst>
                                      </p:cBhvr>
                                      <p:to>
                                        <p:strVal val="visible"/>
                                      </p:to>
                                    </p:set>
                                    <p:animScale>
                                      <p:cBhvr>
                                        <p:cTn id="49" dur="1000" decel="50000" fill="hold">
                                          <p:stCondLst>
                                            <p:cond delay="0"/>
                                          </p:stCondLst>
                                        </p:cTn>
                                        <p:tgtEl>
                                          <p:spTgt spid="5">
                                            <p:graphicEl>
                                              <a:dgm id="{626C2C10-CD46-4516-9274-DDBABCBE6F2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5">
                                            <p:graphicEl>
                                              <a:dgm id="{626C2C10-CD46-4516-9274-DDBABCBE6F29}"/>
                                            </p:graphicEl>
                                          </p:spTgt>
                                        </p:tgtEl>
                                        <p:attrNameLst>
                                          <p:attrName>ppt_x</p:attrName>
                                          <p:attrName>ppt_y</p:attrName>
                                        </p:attrNameLst>
                                      </p:cBhvr>
                                    </p:animMotion>
                                    <p:animEffect transition="in" filter="fade">
                                      <p:cBhvr>
                                        <p:cTn id="51" dur="1000"/>
                                        <p:tgtEl>
                                          <p:spTgt spid="5">
                                            <p:graphicEl>
                                              <a:dgm id="{626C2C10-CD46-4516-9274-DDBABCBE6F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5">
                                            <p:graphicEl>
                                              <a:dgm id="{E9C35C7D-21F2-48D6-8B4A-01D1DB505F58}"/>
                                            </p:graphicEl>
                                          </p:spTgt>
                                        </p:tgtEl>
                                        <p:attrNameLst>
                                          <p:attrName>style.visibility</p:attrName>
                                        </p:attrNameLst>
                                      </p:cBhvr>
                                      <p:to>
                                        <p:strVal val="visible"/>
                                      </p:to>
                                    </p:set>
                                    <p:animScale>
                                      <p:cBhvr>
                                        <p:cTn id="56" dur="1000" decel="50000" fill="hold">
                                          <p:stCondLst>
                                            <p:cond delay="0"/>
                                          </p:stCondLst>
                                        </p:cTn>
                                        <p:tgtEl>
                                          <p:spTgt spid="5">
                                            <p:graphicEl>
                                              <a:dgm id="{E9C35C7D-21F2-48D6-8B4A-01D1DB505F5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5">
                                            <p:graphicEl>
                                              <a:dgm id="{E9C35C7D-21F2-48D6-8B4A-01D1DB505F58}"/>
                                            </p:graphicEl>
                                          </p:spTgt>
                                        </p:tgtEl>
                                        <p:attrNameLst>
                                          <p:attrName>ppt_x</p:attrName>
                                          <p:attrName>ppt_y</p:attrName>
                                        </p:attrNameLst>
                                      </p:cBhvr>
                                    </p:animMotion>
                                    <p:animEffect transition="in" filter="fade">
                                      <p:cBhvr>
                                        <p:cTn id="58" dur="1000"/>
                                        <p:tgtEl>
                                          <p:spTgt spid="5">
                                            <p:graphicEl>
                                              <a:dgm id="{E9C35C7D-21F2-48D6-8B4A-01D1DB505F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22912"/>
            <a:ext cx="8831174" cy="1046440"/>
          </a:xfrm>
          <a:prstGeom prst="rect">
            <a:avLst/>
          </a:prstGeom>
          <a:noFill/>
        </p:spPr>
        <p:txBody>
          <a:bodyPr wrap="square" rtlCol="0">
            <a:spAutoFit/>
          </a:bodyPr>
          <a:lstStyle/>
          <a:p>
            <a:pPr algn="r">
              <a:spcAft>
                <a:spcPts val="1200"/>
              </a:spcAft>
            </a:pPr>
            <a:r>
              <a:rPr lang="en-US" sz="6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7. </a:t>
            </a:r>
            <a:r>
              <a:rPr lang="en-US" sz="6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Anti-Family Sentiment</a:t>
            </a:r>
          </a:p>
        </p:txBody>
      </p:sp>
      <p:sp>
        <p:nvSpPr>
          <p:cNvPr id="7" name="Rectangle 6"/>
          <p:cNvSpPr>
            <a:spLocks noChangeArrowheads="1"/>
          </p:cNvSpPr>
          <p:nvPr/>
        </p:nvSpPr>
        <p:spPr bwMode="auto">
          <a:xfrm>
            <a:off x="190500" y="2190966"/>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2248079"/>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1:25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Who changed the truth of God into a lie, and worshipped and served the creature more than the Creator, who is blessed for ever. Amen.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22912"/>
            <a:ext cx="8831174" cy="1046440"/>
          </a:xfrm>
          <a:prstGeom prst="rect">
            <a:avLst/>
          </a:prstGeom>
          <a:noFill/>
        </p:spPr>
        <p:txBody>
          <a:bodyPr wrap="square" rtlCol="0">
            <a:spAutoFit/>
          </a:bodyPr>
          <a:lstStyle/>
          <a:p>
            <a:pPr algn="r">
              <a:spcAft>
                <a:spcPts val="1200"/>
              </a:spcAft>
            </a:pPr>
            <a:r>
              <a:rPr lang="en-US" sz="6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7. </a:t>
            </a:r>
            <a:r>
              <a:rPr lang="en-US" sz="62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Anti-Family Sentiment</a:t>
            </a:r>
          </a:p>
        </p:txBody>
      </p:sp>
      <p:sp>
        <p:nvSpPr>
          <p:cNvPr id="6" name="TextBox 5"/>
          <p:cNvSpPr txBox="1"/>
          <p:nvPr/>
        </p:nvSpPr>
        <p:spPr>
          <a:xfrm>
            <a:off x="156413" y="2328567"/>
            <a:ext cx="8831174" cy="3416320"/>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Family Is The Fundamental</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Building Block Of</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All Civilizations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2146917"/>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057617"/>
            <a:ext cx="8831174" cy="1477520"/>
          </a:xfrm>
          <a:prstGeom prst="rect">
            <a:avLst/>
          </a:prstGeom>
          <a:noFill/>
        </p:spPr>
        <p:txBody>
          <a:bodyPr wrap="square" rtlCol="0">
            <a:spAutoFit/>
          </a:bodyPr>
          <a:lstStyle/>
          <a:p>
            <a:pPr algn="ctr">
              <a:lnSpc>
                <a:spcPct val="60000"/>
              </a:lnSpc>
              <a:spcAft>
                <a:spcPts val="1200"/>
              </a:spcAft>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THE</a:t>
            </a:r>
            <a:b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b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TRADITIONAL FAMILY UNIT IT UNDER ATTACK</a:t>
            </a:r>
          </a:p>
        </p:txBody>
      </p:sp>
      <p:sp>
        <p:nvSpPr>
          <p:cNvPr id="4" name="TextBox 3"/>
          <p:cNvSpPr txBox="1"/>
          <p:nvPr/>
        </p:nvSpPr>
        <p:spPr>
          <a:xfrm>
            <a:off x="156413" y="3582939"/>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8.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Most </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Forms Of </a:t>
            </a:r>
            <a:r>
              <a:rPr lang="en-US" sz="5400" dirty="0" err="1"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AduLtery</a:t>
            </a:r>
            <a:endPar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8" name="Rectangle 7"/>
          <p:cNvSpPr>
            <a:spLocks noChangeArrowheads="1"/>
          </p:cNvSpPr>
          <p:nvPr/>
        </p:nvSpPr>
        <p:spPr bwMode="auto">
          <a:xfrm>
            <a:off x="190500" y="2190966"/>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248079"/>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1:24</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Wherefore God also gave them up to uncleanness through the lusts of their own hearts, to </a:t>
            </a:r>
            <a:r>
              <a:rPr lang="en-US" dirty="0" err="1" smtClean="0">
                <a:solidFill>
                  <a:schemeClr val="bg1"/>
                </a:solidFill>
              </a:rPr>
              <a:t>dishonour</a:t>
            </a:r>
            <a:r>
              <a:rPr lang="en-US" dirty="0" smtClean="0">
                <a:solidFill>
                  <a:schemeClr val="bg1"/>
                </a:solidFill>
              </a:rPr>
              <a:t> their own bodies between themselves: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P spid="9"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8.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Most </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Forms Of </a:t>
            </a:r>
            <a:r>
              <a:rPr lang="en-US" sz="5400" dirty="0" err="1"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AduLtery</a:t>
            </a:r>
            <a:endPar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8" name="Rectangle 7"/>
          <p:cNvSpPr>
            <a:spLocks noChangeArrowheads="1"/>
          </p:cNvSpPr>
          <p:nvPr/>
        </p:nvSpPr>
        <p:spPr bwMode="auto">
          <a:xfrm>
            <a:off x="190500" y="2190966"/>
            <a:ext cx="8763000" cy="328432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248079"/>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For men shall be lovers of their own selves, </a:t>
            </a:r>
            <a:r>
              <a:rPr lang="en-US" dirty="0" smtClean="0">
                <a:solidFill>
                  <a:srgbClr val="FFFF00"/>
                </a:solidFill>
              </a:rPr>
              <a:t>covetous</a:t>
            </a:r>
            <a:r>
              <a:rPr lang="en-US" dirty="0" smtClean="0">
                <a:solidFill>
                  <a:schemeClr val="bg1"/>
                </a:solidFill>
              </a:rPr>
              <a:t>, boasters, proud, blasphemers, disobedient to parents, unthankful, unholy,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8.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Most </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Forms Of </a:t>
            </a:r>
            <a:r>
              <a:rPr lang="en-US" sz="5400" dirty="0" err="1"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AduLtery</a:t>
            </a:r>
            <a:endPar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6" name="TextBox 5"/>
          <p:cNvSpPr txBox="1"/>
          <p:nvPr/>
        </p:nvSpPr>
        <p:spPr>
          <a:xfrm>
            <a:off x="156413" y="2252365"/>
            <a:ext cx="8831174" cy="4251741"/>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Adultery Is The Voluntary Sexual Intercourse Between A Married Person And Another Person Who Is Not His</a:t>
            </a:r>
            <a:b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Or Her Spouse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8.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Acceptance Of Most </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Forms Of </a:t>
            </a:r>
            <a:r>
              <a:rPr lang="en-US" sz="5400" dirty="0" err="1"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AduLtery</a:t>
            </a:r>
            <a:endPar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endParaRPr>
          </a:p>
        </p:txBody>
      </p:sp>
      <p:sp>
        <p:nvSpPr>
          <p:cNvPr id="6" name="TextBox 5"/>
          <p:cNvSpPr txBox="1"/>
          <p:nvPr/>
        </p:nvSpPr>
        <p:spPr>
          <a:xfrm>
            <a:off x="156413" y="2546287"/>
            <a:ext cx="8831174" cy="3554819"/>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Studies In The US Have Found That About 15%</a:t>
            </a:r>
            <a:b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Of Women And 20-25% Of Men Have Engaged</a:t>
            </a:r>
            <a:b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b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In Adultery</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10" name="TextBox 9"/>
          <p:cNvSpPr txBox="1"/>
          <p:nvPr/>
        </p:nvSpPr>
        <p:spPr>
          <a:xfrm>
            <a:off x="156413" y="2252365"/>
            <a:ext cx="8831174" cy="388183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The Legal Definition Of Juvenile Delinquency Is: </a:t>
            </a:r>
            <a: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
            </a:r>
            <a:br>
              <a:rPr lang="en-US" sz="5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52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“A Person Between The Age Of 7-16 Who Commits An Act Which Would Be A Crime If That Person Was An Adult”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714250"/>
            <a:ext cx="8831174" cy="5429500"/>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One Of The Major Contributing Factors For A Great Civilization’s Demise Is The Undermining Of The Dignity And Sanctity Of The Family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8" name="Rectangle 7"/>
          <p:cNvSpPr>
            <a:spLocks noChangeArrowheads="1"/>
          </p:cNvSpPr>
          <p:nvPr/>
        </p:nvSpPr>
        <p:spPr bwMode="auto">
          <a:xfrm>
            <a:off x="190500" y="2288939"/>
            <a:ext cx="8763000" cy="388326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346053"/>
            <a:ext cx="8601878" cy="378565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1 Samuel 15:23a</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FFFF00"/>
                </a:solidFill>
              </a:rPr>
              <a:t>For rebellion is as the sin of witchcraft, </a:t>
            </a:r>
            <a:r>
              <a:rPr lang="en-US" dirty="0" smtClean="0">
                <a:solidFill>
                  <a:schemeClr val="bg1"/>
                </a:solidFill>
              </a:rPr>
              <a:t>and stubbornness is as iniquity and idolatry. </a:t>
            </a:r>
            <a:r>
              <a:rPr lang="en-US" dirty="0" smtClean="0">
                <a:solidFill>
                  <a:schemeClr val="tx1">
                    <a:lumMod val="75000"/>
                    <a:lumOff val="25000"/>
                  </a:schemeClr>
                </a:solidFill>
              </a:rPr>
              <a:t>Because thou hast rejected the word of the LORD, he hath also rejected thee from being king.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8" name="Rectangle 7"/>
          <p:cNvSpPr>
            <a:spLocks noChangeArrowheads="1"/>
          </p:cNvSpPr>
          <p:nvPr/>
        </p:nvSpPr>
        <p:spPr bwMode="auto">
          <a:xfrm>
            <a:off x="190500" y="2757038"/>
            <a:ext cx="8763000" cy="2707604"/>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814151"/>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1:30</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Backbiters, haters of God, despiteful, proud, boasters, inventors of evil things, </a:t>
            </a:r>
            <a:r>
              <a:rPr lang="en-US" dirty="0" smtClean="0">
                <a:solidFill>
                  <a:srgbClr val="FFFF00"/>
                </a:solidFill>
              </a:rPr>
              <a:t>disobedient to parents</a:t>
            </a:r>
            <a:r>
              <a:rPr lang="en-US" dirty="0" smtClean="0">
                <a:solidFill>
                  <a:schemeClr val="bg1"/>
                </a:solidFill>
              </a:rPr>
              <a:t>,</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8" name="Rectangle 7"/>
          <p:cNvSpPr>
            <a:spLocks noChangeArrowheads="1"/>
          </p:cNvSpPr>
          <p:nvPr/>
        </p:nvSpPr>
        <p:spPr bwMode="auto">
          <a:xfrm>
            <a:off x="190500" y="2626406"/>
            <a:ext cx="8763000" cy="3273652"/>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9" name="Text Box 5"/>
          <p:cNvSpPr txBox="1">
            <a:spLocks noChangeArrowheads="1"/>
          </p:cNvSpPr>
          <p:nvPr/>
        </p:nvSpPr>
        <p:spPr bwMode="auto">
          <a:xfrm>
            <a:off x="271061" y="2683519"/>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 For men shall be lovers of their own selves, covetous, boasters, proud, blasphemers, </a:t>
            </a:r>
            <a:r>
              <a:rPr lang="en-US" dirty="0" smtClean="0">
                <a:solidFill>
                  <a:srgbClr val="FFFF00"/>
                </a:solidFill>
              </a:rPr>
              <a:t>disobedient to parents</a:t>
            </a:r>
            <a:r>
              <a:rPr lang="en-US" dirty="0" smtClean="0">
                <a:solidFill>
                  <a:schemeClr val="bg1"/>
                </a:solidFill>
              </a:rPr>
              <a:t>, unthankful, unholy,</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6" name="TextBox 5"/>
          <p:cNvSpPr txBox="1"/>
          <p:nvPr/>
        </p:nvSpPr>
        <p:spPr>
          <a:xfrm>
            <a:off x="156413" y="2419630"/>
            <a:ext cx="8831174" cy="3559244"/>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When Checking On Juvenile Delinquency Websites, A Common Statement Of Fact Kept Showing Up…</a:t>
            </a:r>
            <a:endParaRPr lang="en-US" sz="52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6" name="TextBox 5"/>
          <p:cNvSpPr txBox="1"/>
          <p:nvPr/>
        </p:nvSpPr>
        <p:spPr>
          <a:xfrm>
            <a:off x="156413" y="2365200"/>
            <a:ext cx="8831174" cy="3906006"/>
          </a:xfrm>
          <a:prstGeom prst="rect">
            <a:avLst/>
          </a:prstGeom>
          <a:noFill/>
        </p:spPr>
        <p:txBody>
          <a:bodyPr wrap="square" rtlCol="0">
            <a:spAutoFit/>
          </a:bodyPr>
          <a:lstStyle/>
          <a:p>
            <a:pPr algn="ctr">
              <a:lnSpc>
                <a:spcPct val="75000"/>
              </a:lnSpc>
              <a:spcAft>
                <a:spcPts val="1200"/>
              </a:spcAft>
            </a:pPr>
            <a:r>
              <a:rPr lang="en-US" sz="6600" dirty="0" smtClean="0">
                <a:ln w="3175">
                  <a:solidFill>
                    <a:schemeClr val="tx1"/>
                  </a:solidFill>
                </a:ln>
                <a:solidFill>
                  <a:srgbClr val="FFFF99"/>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“The Most Logical Starting Place For Preventing Juvenile Delinquency Is In</a:t>
            </a:r>
            <a:br>
              <a:rPr lang="en-US" sz="6600" dirty="0" smtClean="0">
                <a:ln w="3175">
                  <a:solidFill>
                    <a:schemeClr val="tx1"/>
                  </a:solidFill>
                </a:ln>
                <a:solidFill>
                  <a:srgbClr val="FFFF99"/>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br>
            <a:r>
              <a:rPr lang="en-US" sz="6600" dirty="0" smtClean="0">
                <a:ln w="3175">
                  <a:solidFill>
                    <a:schemeClr val="tx1"/>
                  </a:solidFill>
                </a:ln>
                <a:solidFill>
                  <a:srgbClr val="FFFF99"/>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rPr>
              <a:t>The Family”</a:t>
            </a:r>
            <a:endParaRPr lang="en-US" sz="5400" dirty="0" smtClean="0">
              <a:ln w="3175">
                <a:solidFill>
                  <a:schemeClr val="tx1"/>
                </a:solidFill>
              </a:ln>
              <a:solidFill>
                <a:srgbClr val="FFFF99"/>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6" name="TextBox 5"/>
          <p:cNvSpPr txBox="1"/>
          <p:nvPr/>
        </p:nvSpPr>
        <p:spPr>
          <a:xfrm>
            <a:off x="156413" y="2953044"/>
            <a:ext cx="8831174" cy="1481752"/>
          </a:xfrm>
          <a:prstGeom prst="rect">
            <a:avLst/>
          </a:prstGeom>
          <a:noFill/>
        </p:spPr>
        <p:txBody>
          <a:bodyPr wrap="square" rtlCol="0">
            <a:spAutoFit/>
          </a:bodyPr>
          <a:lstStyle/>
          <a:p>
            <a:pPr algn="ctr">
              <a:lnSpc>
                <a:spcPct val="75000"/>
              </a:lnSpc>
              <a:spcAft>
                <a:spcPts val="1200"/>
              </a:spcAft>
            </a:pPr>
            <a:r>
              <a:rPr lang="en-US" sz="6000" dirty="0" smtClean="0">
                <a:ln w="3175">
                  <a:solidFill>
                    <a:schemeClr val="tx1"/>
                  </a:solidFill>
                </a:ln>
                <a:solidFill>
                  <a:srgbClr val="A7FFE2"/>
                </a:solidFill>
                <a:effectLst>
                  <a:outerShdw blurRad="101600" dist="63500" dir="2700000" algn="tl" rotWithShape="0">
                    <a:schemeClr val="tx1">
                      <a:alpha val="70000"/>
                    </a:schemeClr>
                  </a:outerShdw>
                </a:effectLst>
                <a:latin typeface="Eurostile" pitchFamily="34" charset="0"/>
              </a:rPr>
              <a:t>BUILD STRONG FAMILY RELATIONSHIPS!</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9.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Rebellious Children And</a:t>
            </a:r>
          </a:p>
        </p:txBody>
      </p:sp>
      <p:sp>
        <p:nvSpPr>
          <p:cNvPr id="7" name="TextBox 6"/>
          <p:cNvSpPr txBox="1"/>
          <p:nvPr/>
        </p:nvSpPr>
        <p:spPr>
          <a:xfrm>
            <a:off x="156413" y="1042085"/>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Juvenile Delinquency</a:t>
            </a:r>
          </a:p>
        </p:txBody>
      </p:sp>
      <p:sp>
        <p:nvSpPr>
          <p:cNvPr id="6" name="TextBox 5"/>
          <p:cNvSpPr txBox="1"/>
          <p:nvPr/>
        </p:nvSpPr>
        <p:spPr>
          <a:xfrm>
            <a:off x="156413" y="2800640"/>
            <a:ext cx="8831174" cy="2635914"/>
          </a:xfrm>
          <a:prstGeom prst="rect">
            <a:avLst/>
          </a:prstGeom>
          <a:noFill/>
        </p:spPr>
        <p:txBody>
          <a:bodyPr wrap="square" rtlCol="0">
            <a:spAutoFit/>
          </a:bodyPr>
          <a:lstStyle/>
          <a:p>
            <a:pPr algn="ctr">
              <a:lnSpc>
                <a:spcPct val="75000"/>
              </a:lnSpc>
              <a:spcAft>
                <a:spcPts val="1200"/>
              </a:spcAft>
            </a:pPr>
            <a:r>
              <a:rPr lang="en-US" dirty="0" smtClean="0">
                <a:ln w="3175">
                  <a:solidFill>
                    <a:schemeClr val="tx1"/>
                  </a:solidFill>
                </a:ln>
                <a:solidFill>
                  <a:srgbClr val="FFFF99"/>
                </a:solidFill>
                <a:effectLst>
                  <a:outerShdw blurRad="101600" dist="63500" dir="2700000" algn="tl" rotWithShape="0">
                    <a:schemeClr val="tx1">
                      <a:alpha val="70000"/>
                    </a:schemeClr>
                  </a:outerShdw>
                </a:effectLst>
                <a:latin typeface="Eurostile" pitchFamily="34" charset="0"/>
              </a:rPr>
              <a:t>SIGNS OF JUVENILE DELINQUENCY: </a:t>
            </a:r>
            <a:r>
              <a:rPr lang="en-US" sz="60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Stubborn, Disobedient, Conflict With Authority, Lying And Fighting</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tate Of The Family - 06.jpg"/>
          <p:cNvPicPr>
            <a:picLocks noChangeAspect="1"/>
          </p:cNvPicPr>
          <p:nvPr/>
        </p:nvPicPr>
        <p:blipFill>
          <a:blip r:embed="rId4"/>
          <a:stretch>
            <a:fillRect/>
          </a:stretch>
        </p:blipFill>
        <p:spPr>
          <a:xfrm>
            <a:off x="0" y="0"/>
            <a:ext cx="9144000" cy="6858000"/>
          </a:xfrm>
          <a:prstGeom prst="rect">
            <a:avLst/>
          </a:prstGeom>
        </p:spPr>
      </p:pic>
      <p:sp>
        <p:nvSpPr>
          <p:cNvPr id="3" name="TextBox 2"/>
          <p:cNvSpPr txBox="1"/>
          <p:nvPr/>
        </p:nvSpPr>
        <p:spPr>
          <a:xfrm>
            <a:off x="156413" y="400610"/>
            <a:ext cx="8831174" cy="923330"/>
          </a:xfrm>
          <a:prstGeom prst="rect">
            <a:avLst/>
          </a:prstGeom>
          <a:noFill/>
        </p:spPr>
        <p:txBody>
          <a:bodyPr wrap="square" rtlCol="0">
            <a:spAutoFit/>
          </a:bodyPr>
          <a:lstStyle/>
          <a:p>
            <a:pPr algn="r">
              <a:spcAft>
                <a:spcPts val="1200"/>
              </a:spcAft>
            </a:pPr>
            <a:r>
              <a:rPr lang="en-US" sz="54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10. </a:t>
            </a:r>
            <a:r>
              <a:rPr lang="en-US" sz="54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Common Acceptance Of</a:t>
            </a:r>
          </a:p>
        </p:txBody>
      </p:sp>
      <p:sp>
        <p:nvSpPr>
          <p:cNvPr id="7" name="TextBox 6"/>
          <p:cNvSpPr txBox="1"/>
          <p:nvPr/>
        </p:nvSpPr>
        <p:spPr>
          <a:xfrm>
            <a:off x="156413" y="1042085"/>
            <a:ext cx="8831174" cy="815608"/>
          </a:xfrm>
          <a:prstGeom prst="rect">
            <a:avLst/>
          </a:prstGeom>
          <a:noFill/>
        </p:spPr>
        <p:txBody>
          <a:bodyPr wrap="square" rtlCol="0">
            <a:spAutoFit/>
          </a:bodyPr>
          <a:lstStyle/>
          <a:p>
            <a:pPr algn="r">
              <a:spcAft>
                <a:spcPts val="1200"/>
              </a:spcAft>
            </a:pPr>
            <a:r>
              <a:rPr lang="en-US" sz="4700" dirty="0" smtClean="0">
                <a:ln w="3175">
                  <a:solidFill>
                    <a:schemeClr val="tx1"/>
                  </a:solidFill>
                </a:ln>
                <a:solidFill>
                  <a:srgbClr val="FFFF66"/>
                </a:solidFill>
                <a:effectLst>
                  <a:outerShdw blurRad="101600" dist="63500" dir="2700000" algn="tl" rotWithShape="0">
                    <a:schemeClr val="tx1">
                      <a:alpha val="70000"/>
                    </a:schemeClr>
                  </a:outerShdw>
                </a:effectLst>
                <a:latin typeface="Shatterboxx" pitchFamily="2" charset="0"/>
              </a:rPr>
              <a:t>All Forms Of Sexual Perversions</a:t>
            </a:r>
          </a:p>
        </p:txBody>
      </p:sp>
      <p:sp>
        <p:nvSpPr>
          <p:cNvPr id="6" name="Rectangle 5"/>
          <p:cNvSpPr>
            <a:spLocks noChangeArrowheads="1"/>
          </p:cNvSpPr>
          <p:nvPr/>
        </p:nvSpPr>
        <p:spPr bwMode="auto">
          <a:xfrm>
            <a:off x="190500" y="2528431"/>
            <a:ext cx="8763000" cy="334986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8" name="Text Box 5"/>
          <p:cNvSpPr txBox="1">
            <a:spLocks noChangeArrowheads="1"/>
          </p:cNvSpPr>
          <p:nvPr/>
        </p:nvSpPr>
        <p:spPr bwMode="auto">
          <a:xfrm>
            <a:off x="271061" y="2585545"/>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1:28</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And even as they did not like to retain God in their knowledge, God gave them over to a reprobate mind, to do those things which are not convenient;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P spid="8"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2113464"/>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69867"/>
            <a:ext cx="8831174" cy="1098955"/>
          </a:xfrm>
          <a:prstGeom prst="rect">
            <a:avLst/>
          </a:prstGeom>
          <a:noFill/>
        </p:spPr>
        <p:txBody>
          <a:bodyPr wrap="square" rtlCol="0">
            <a:spAutoFit/>
          </a:bodyPr>
          <a:lstStyle/>
          <a:p>
            <a:pPr algn="ctr">
              <a:lnSpc>
                <a:spcPct val="65000"/>
              </a:lnSpc>
              <a:spcAft>
                <a:spcPts val="1200"/>
              </a:spcAft>
            </a:pPr>
            <a:r>
              <a:rPr lang="en-US" sz="48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THESE 10 THINGS ARE INDICATIONS OF A</a:t>
            </a:r>
          </a:p>
        </p:txBody>
      </p:sp>
      <p:sp>
        <p:nvSpPr>
          <p:cNvPr id="4" name="TextBox 3"/>
          <p:cNvSpPr txBox="1"/>
          <p:nvPr/>
        </p:nvSpPr>
        <p:spPr>
          <a:xfrm>
            <a:off x="156413" y="3549486"/>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 Of The Family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2551837"/>
            <a:ext cx="8831174" cy="175432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rgbClr val="A7FFE2"/>
                </a:solidFill>
                <a:effectLst>
                  <a:outerShdw blurRad="101600" dist="63500" dir="2700000" algn="tl" rotWithShape="0">
                    <a:schemeClr val="tx1">
                      <a:alpha val="70000"/>
                    </a:schemeClr>
                  </a:outerShdw>
                </a:effectLst>
                <a:latin typeface="Shatterboxx" pitchFamily="2" charset="0"/>
              </a:rPr>
              <a:t>...And They Were Written 60 Years Ago!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2274838"/>
            <a:ext cx="8831174" cy="2308324"/>
          </a:xfrm>
          <a:prstGeom prst="rect">
            <a:avLst/>
          </a:prstGeom>
          <a:noFill/>
        </p:spPr>
        <p:txBody>
          <a:bodyPr wrap="square" rtlCol="0">
            <a:spAutoFit/>
          </a:bodyPr>
          <a:lstStyle/>
          <a:p>
            <a:pPr algn="ct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DOES IT SOUND LIKE TODAY?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 Of The Family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2590646"/>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God Is No Longer Viewed As Our Creator</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2585323"/>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Prayer Has Been Removed From Our Schools</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3421642"/>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Suits Have Been</a:t>
            </a:r>
            <a:b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b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Filed To Remove “Under God” From Our Pledge</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3421642"/>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Displays Of The 10 Commandments In Public Places Have Been Outlawed</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2585323"/>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Christian Literature Has Been Removed From Libraries</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3421642"/>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Christmas Songs Have Been Banned From School Programs</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103983"/>
            <a:ext cx="8831174" cy="1200329"/>
          </a:xfrm>
          <a:prstGeom prst="rect">
            <a:avLst/>
          </a:prstGeom>
          <a:noFill/>
        </p:spPr>
        <p:txBody>
          <a:bodyPr wrap="square" rtlCol="0">
            <a:spAutoFit/>
          </a:bodyPr>
          <a:lstStyle/>
          <a:p>
            <a:pPr>
              <a:lnSpc>
                <a:spcPct val="75000"/>
              </a:lnSpc>
              <a:spcAft>
                <a:spcPts val="1200"/>
              </a:spcAft>
            </a:pPr>
            <a:r>
              <a:rPr lang="en-US" sz="9600" dirty="0" smtClean="0">
                <a:ln w="3175">
                  <a:solidFill>
                    <a:schemeClr val="tx1"/>
                  </a:solidFill>
                </a:ln>
                <a:solidFill>
                  <a:srgbClr val="FFFF00"/>
                </a:solidFill>
                <a:effectLst>
                  <a:outerShdw blurRad="101600" dist="63500" dir="2700000" algn="tl" rotWithShape="0">
                    <a:schemeClr val="tx1">
                      <a:alpha val="70000"/>
                    </a:schemeClr>
                  </a:outerShdw>
                </a:effectLst>
                <a:latin typeface="Shatterboxx" pitchFamily="2" charset="0"/>
              </a:rPr>
              <a:t>TODAY...</a:t>
            </a:r>
          </a:p>
        </p:txBody>
      </p:sp>
      <p:sp>
        <p:nvSpPr>
          <p:cNvPr id="3" name="TextBox 2"/>
          <p:cNvSpPr txBox="1"/>
          <p:nvPr/>
        </p:nvSpPr>
        <p:spPr>
          <a:xfrm>
            <a:off x="156413" y="2140855"/>
            <a:ext cx="8831174" cy="3421642"/>
          </a:xfrm>
          <a:prstGeom prst="rect">
            <a:avLst/>
          </a:prstGeom>
          <a:noFill/>
        </p:spPr>
        <p:txBody>
          <a:bodyPr wrap="square" rtlCol="0">
            <a:spAutoFit/>
          </a:bodyPr>
          <a:lstStyle/>
          <a:p>
            <a:pPr algn="ct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Winter Break And Spring Break Have Replaced Christmas And Easter</a:t>
            </a:r>
            <a:endParaRPr lang="en-US" sz="60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845224"/>
            <a:ext cx="8763000" cy="5167553"/>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920621"/>
            <a:ext cx="8601878" cy="5016758"/>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1:17-25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17</a:t>
            </a:r>
            <a:r>
              <a:rPr lang="en-US" dirty="0" smtClean="0">
                <a:solidFill>
                  <a:schemeClr val="bg1"/>
                </a:solidFill>
              </a:rPr>
              <a:t> For therein is the righteousness of God revealed from faith to faith: as it is written, The just shall live by faith. </a:t>
            </a:r>
          </a:p>
          <a:p>
            <a:r>
              <a:rPr lang="en-US" dirty="0" smtClean="0">
                <a:solidFill>
                  <a:srgbClr val="99CC00"/>
                </a:solidFill>
              </a:rPr>
              <a:t>18</a:t>
            </a:r>
            <a:r>
              <a:rPr lang="en-US" dirty="0" smtClean="0">
                <a:solidFill>
                  <a:schemeClr val="bg1"/>
                </a:solidFill>
              </a:rPr>
              <a:t> For the wrath of God is revealed from heaven against all ungodliness and unrighteousness of men, who hold the truth in unrighteousness; </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2055547"/>
            <a:ext cx="8831174" cy="2746906"/>
          </a:xfrm>
          <a:prstGeom prst="rect">
            <a:avLst/>
          </a:prstGeom>
          <a:noFill/>
        </p:spPr>
        <p:txBody>
          <a:bodyPr wrap="square" rtlCol="0">
            <a:spAutoFit/>
          </a:bodyPr>
          <a:lstStyle/>
          <a:p>
            <a:pPr algn="ctr">
              <a:lnSpc>
                <a:spcPct val="75000"/>
              </a:lnSpc>
              <a:spcAft>
                <a:spcPts val="1200"/>
              </a:spcAft>
            </a:pPr>
            <a:r>
              <a:rPr lang="en-US" sz="11500" dirty="0" smtClean="0">
                <a:ln w="3175">
                  <a:solidFill>
                    <a:schemeClr val="tx1"/>
                  </a:solidFill>
                </a:ln>
                <a:solidFill>
                  <a:schemeClr val="bg1"/>
                </a:solidFill>
                <a:effectLst>
                  <a:outerShdw blurRad="101600" dist="63500" dir="2700000" algn="tl" rotWithShape="0">
                    <a:schemeClr val="tx1">
                      <a:alpha val="70000"/>
                    </a:schemeClr>
                  </a:outerShdw>
                </a:effectLst>
                <a:latin typeface="Shatterboxx" pitchFamily="2" charset="0"/>
              </a:rPr>
              <a:t>GOD IS BEING PUSHED OUT!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712028"/>
            <a:ext cx="8831174" cy="2092881"/>
          </a:xfrm>
          <a:prstGeom prst="rect">
            <a:avLst/>
          </a:prstGeom>
          <a:noFill/>
        </p:spPr>
        <p:txBody>
          <a:bodyPr wrap="square" rtlCol="0">
            <a:spAutoFit/>
          </a:bodyPr>
          <a:lstStyle/>
          <a:p>
            <a:pPr algn="ctr">
              <a:spcAft>
                <a:spcPts val="1200"/>
              </a:spcAft>
            </a:pPr>
            <a:r>
              <a:rPr lang="en-US" sz="130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CIVILIZATION</a:t>
            </a: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 </a:t>
            </a:r>
          </a:p>
        </p:txBody>
      </p:sp>
      <p:sp>
        <p:nvSpPr>
          <p:cNvPr id="3" name="TextBox 2"/>
          <p:cNvSpPr txBox="1"/>
          <p:nvPr/>
        </p:nvSpPr>
        <p:spPr>
          <a:xfrm>
            <a:off x="156413" y="1347565"/>
            <a:ext cx="8831174" cy="819712"/>
          </a:xfrm>
          <a:prstGeom prst="rect">
            <a:avLst/>
          </a:prstGeom>
          <a:noFill/>
        </p:spPr>
        <p:txBody>
          <a:bodyPr wrap="square" rtlCol="0">
            <a:spAutoFit/>
          </a:bodyPr>
          <a:lstStyle/>
          <a:p>
            <a:pPr algn="ctr">
              <a:lnSpc>
                <a:spcPct val="75000"/>
              </a:lnSpc>
              <a:spcAft>
                <a:spcPts val="1200"/>
              </a:spcAft>
            </a:pPr>
            <a:r>
              <a:rPr lang="en-US" sz="5900" dirty="0" smtClean="0">
                <a:ln w="3175">
                  <a:solidFill>
                    <a:schemeClr val="tx1"/>
                  </a:solidFill>
                </a:ln>
                <a:solidFill>
                  <a:schemeClr val="bg1"/>
                </a:solidFill>
                <a:effectLst>
                  <a:outerShdw blurRad="101600" dist="63500" dir="2700000" algn="tl" rotWithShape="0">
                    <a:schemeClr val="tx1">
                      <a:alpha val="70000"/>
                    </a:schemeClr>
                  </a:outerShdw>
                </a:effectLst>
                <a:latin typeface="BankGothic Md BT" pitchFamily="34" charset="0"/>
              </a:rPr>
              <a:t>when this happens</a:t>
            </a:r>
          </a:p>
        </p:txBody>
      </p:sp>
      <p:sp>
        <p:nvSpPr>
          <p:cNvPr id="4" name="TextBox 3"/>
          <p:cNvSpPr txBox="1"/>
          <p:nvPr/>
        </p:nvSpPr>
        <p:spPr>
          <a:xfrm>
            <a:off x="156413" y="3148050"/>
            <a:ext cx="8831174" cy="1862048"/>
          </a:xfrm>
          <a:prstGeom prst="rect">
            <a:avLst/>
          </a:prstGeom>
          <a:noFill/>
        </p:spPr>
        <p:txBody>
          <a:bodyPr wrap="square" rtlCol="0">
            <a:spAutoFit/>
          </a:bodyPr>
          <a:lstStyle/>
          <a:p>
            <a:pPr algn="ctr">
              <a:spcAft>
                <a:spcPts val="1200"/>
              </a:spcAft>
            </a:pPr>
            <a:r>
              <a:rPr lang="en-US" sz="11500" dirty="0" smtClean="0">
                <a:ln w="3175">
                  <a:solidFill>
                    <a:schemeClr val="tx1"/>
                  </a:solidFill>
                </a:ln>
                <a:solidFill>
                  <a:srgbClr val="FFFF99"/>
                </a:solidFill>
                <a:effectLst>
                  <a:outerShdw blurRad="101600" dist="63500" dir="2700000" algn="tl" rotWithShape="0">
                    <a:schemeClr val="tx1">
                      <a:alpha val="70000"/>
                    </a:schemeClr>
                  </a:outerShdw>
                </a:effectLst>
                <a:latin typeface="Shatterboxx" pitchFamily="2" charset="0"/>
              </a:rPr>
              <a:t>IS IN DECLINE!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581349"/>
            <a:ext cx="9144000" cy="124893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156413" y="-111476"/>
            <a:ext cx="8831174"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WHAT </a:t>
            </a:r>
            <a:r>
              <a:rPr lang="en-US" sz="8000" dirty="0" err="1"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SHOuLD</a:t>
            </a: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 I DO?</a:t>
            </a:r>
          </a:p>
        </p:txBody>
      </p:sp>
      <p:sp>
        <p:nvSpPr>
          <p:cNvPr id="4" name="TextBox 3"/>
          <p:cNvSpPr txBox="1"/>
          <p:nvPr/>
        </p:nvSpPr>
        <p:spPr>
          <a:xfrm>
            <a:off x="156413" y="1378835"/>
            <a:ext cx="8831174" cy="1884427"/>
          </a:xfrm>
          <a:prstGeom prst="rect">
            <a:avLst/>
          </a:prstGeom>
          <a:noFill/>
        </p:spPr>
        <p:txBody>
          <a:bodyPr wrap="square" rtlCol="0">
            <a:spAutoFit/>
          </a:bodyPr>
          <a:lstStyle/>
          <a:p>
            <a:pPr algn="ctr">
              <a:lnSpc>
                <a:spcPct val="70000"/>
              </a:lnSpc>
              <a:spcAft>
                <a:spcPts val="1200"/>
              </a:spcAft>
            </a:pPr>
            <a:r>
              <a:rPr lang="en-US" sz="55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1. </a:t>
            </a:r>
            <a:r>
              <a:rPr lang="en-US" sz="5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TURN AWAY FROM A ‘FORM’ OF GODLINESS AND GET THE ‘REAL THING’</a:t>
            </a:r>
            <a:endParaRPr lang="en-US" sz="55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
        <p:nvSpPr>
          <p:cNvPr id="6" name="Rectangle 5"/>
          <p:cNvSpPr>
            <a:spLocks noChangeArrowheads="1"/>
          </p:cNvSpPr>
          <p:nvPr/>
        </p:nvSpPr>
        <p:spPr bwMode="auto">
          <a:xfrm>
            <a:off x="190500" y="3519057"/>
            <a:ext cx="8763000" cy="2685807"/>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71061" y="3576171"/>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Having a form of godliness, but denying the power thereof: from such turn away.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6" grpId="0" animBg="1"/>
      <p:bldP spid="7"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581349"/>
            <a:ext cx="9144000" cy="124893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156413" y="-111476"/>
            <a:ext cx="8831174"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WHAT </a:t>
            </a:r>
            <a:r>
              <a:rPr lang="en-US" sz="8000" dirty="0" err="1"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SHOuLD</a:t>
            </a: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 I DO?</a:t>
            </a:r>
          </a:p>
        </p:txBody>
      </p:sp>
      <p:sp>
        <p:nvSpPr>
          <p:cNvPr id="4" name="TextBox 3"/>
          <p:cNvSpPr txBox="1"/>
          <p:nvPr/>
        </p:nvSpPr>
        <p:spPr>
          <a:xfrm>
            <a:off x="0" y="1509467"/>
            <a:ext cx="9144000" cy="1525995"/>
          </a:xfrm>
          <a:prstGeom prst="rect">
            <a:avLst/>
          </a:prstGeom>
          <a:noFill/>
        </p:spPr>
        <p:txBody>
          <a:bodyPr wrap="square" rtlCol="0">
            <a:spAutoFit/>
          </a:bodyPr>
          <a:lstStyle/>
          <a:p>
            <a:pPr algn="ctr">
              <a:lnSpc>
                <a:spcPct val="70000"/>
              </a:lnSpc>
              <a:spcAft>
                <a:spcPts val="1200"/>
              </a:spcAft>
            </a:pPr>
            <a:r>
              <a:rPr lang="en-US" sz="44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2. </a:t>
            </a:r>
            <a:r>
              <a:rPr lang="en-US" sz="44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KNOW YOU WILL SUFFER PERSECUTION AND BE RIDICULED FOR STANDING FOR JESUS CHRIST</a:t>
            </a:r>
            <a:endParaRPr lang="en-US" sz="44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
        <p:nvSpPr>
          <p:cNvPr id="6" name="Rectangle 5"/>
          <p:cNvSpPr>
            <a:spLocks noChangeArrowheads="1"/>
          </p:cNvSpPr>
          <p:nvPr/>
        </p:nvSpPr>
        <p:spPr bwMode="auto">
          <a:xfrm>
            <a:off x="190500" y="3747663"/>
            <a:ext cx="8763000" cy="2076200"/>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71061" y="3804777"/>
            <a:ext cx="8601878" cy="1938992"/>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3:12</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Yea, and all that will live godly in Christ Jesus shall suffer persecution.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7"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581349"/>
            <a:ext cx="9144000" cy="124893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156413" y="-111476"/>
            <a:ext cx="8831174"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WHAT </a:t>
            </a:r>
            <a:r>
              <a:rPr lang="en-US" sz="8000" dirty="0" err="1"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SHOuLD</a:t>
            </a: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 I DO?</a:t>
            </a:r>
          </a:p>
        </p:txBody>
      </p:sp>
      <p:sp>
        <p:nvSpPr>
          <p:cNvPr id="4" name="TextBox 3"/>
          <p:cNvSpPr txBox="1"/>
          <p:nvPr/>
        </p:nvSpPr>
        <p:spPr>
          <a:xfrm>
            <a:off x="156413" y="1629213"/>
            <a:ext cx="8831174" cy="1277273"/>
          </a:xfrm>
          <a:prstGeom prst="rect">
            <a:avLst/>
          </a:prstGeom>
          <a:noFill/>
        </p:spPr>
        <p:txBody>
          <a:bodyPr wrap="square" rtlCol="0">
            <a:spAutoFit/>
          </a:bodyPr>
          <a:lstStyle/>
          <a:p>
            <a:pPr algn="ctr">
              <a:lnSpc>
                <a:spcPct val="70000"/>
              </a:lnSpc>
              <a:spcAft>
                <a:spcPts val="1200"/>
              </a:spcAft>
            </a:pPr>
            <a:r>
              <a:rPr lang="en-US" sz="55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3. </a:t>
            </a:r>
            <a:r>
              <a:rPr lang="en-US" sz="5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LET GOD’S WORD BE YOUR ABSOLUTE GUIDE</a:t>
            </a:r>
            <a:endParaRPr lang="en-US" sz="55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
        <p:nvSpPr>
          <p:cNvPr id="6" name="Rectangle 5"/>
          <p:cNvSpPr>
            <a:spLocks noChangeArrowheads="1"/>
          </p:cNvSpPr>
          <p:nvPr/>
        </p:nvSpPr>
        <p:spPr bwMode="auto">
          <a:xfrm>
            <a:off x="190500" y="3236020"/>
            <a:ext cx="8763000" cy="331717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71061" y="3293134"/>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3:15-17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15</a:t>
            </a:r>
            <a:r>
              <a:rPr lang="en-US" dirty="0" smtClean="0">
                <a:solidFill>
                  <a:schemeClr val="bg1"/>
                </a:solidFill>
              </a:rPr>
              <a:t> And that from a child thou hast known the holy scriptures, which are able to make thee wise unto salvation through faith which is in Christ Jesus.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P spid="7"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581349"/>
            <a:ext cx="9144000" cy="124893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156413" y="-111476"/>
            <a:ext cx="8831174"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WHAT </a:t>
            </a:r>
            <a:r>
              <a:rPr lang="en-US" sz="8000" dirty="0" err="1"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SHOuLD</a:t>
            </a: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 I DO?</a:t>
            </a:r>
          </a:p>
        </p:txBody>
      </p:sp>
      <p:sp>
        <p:nvSpPr>
          <p:cNvPr id="4" name="TextBox 3"/>
          <p:cNvSpPr txBox="1"/>
          <p:nvPr/>
        </p:nvSpPr>
        <p:spPr>
          <a:xfrm>
            <a:off x="156413" y="1629213"/>
            <a:ext cx="8831174" cy="1277273"/>
          </a:xfrm>
          <a:prstGeom prst="rect">
            <a:avLst/>
          </a:prstGeom>
          <a:noFill/>
        </p:spPr>
        <p:txBody>
          <a:bodyPr wrap="square" rtlCol="0">
            <a:spAutoFit/>
          </a:bodyPr>
          <a:lstStyle/>
          <a:p>
            <a:pPr algn="ctr">
              <a:lnSpc>
                <a:spcPct val="70000"/>
              </a:lnSpc>
              <a:spcAft>
                <a:spcPts val="1200"/>
              </a:spcAft>
            </a:pPr>
            <a:r>
              <a:rPr lang="en-US" sz="55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3. </a:t>
            </a:r>
            <a:r>
              <a:rPr lang="en-US" sz="5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LET GOD’S WORD BE YOUR ABSOLUTE GUIDE</a:t>
            </a:r>
            <a:endParaRPr lang="en-US" sz="55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
        <p:nvSpPr>
          <p:cNvPr id="6" name="Rectangle 5"/>
          <p:cNvSpPr>
            <a:spLocks noChangeArrowheads="1"/>
          </p:cNvSpPr>
          <p:nvPr/>
        </p:nvSpPr>
        <p:spPr bwMode="auto">
          <a:xfrm>
            <a:off x="190500" y="3236020"/>
            <a:ext cx="8763000" cy="3317179"/>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71061" y="3293134"/>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3:15-17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16</a:t>
            </a:r>
            <a:r>
              <a:rPr lang="en-US" dirty="0" smtClean="0">
                <a:solidFill>
                  <a:schemeClr val="bg1"/>
                </a:solidFill>
              </a:rPr>
              <a:t> All scripture is given by inspiration of God, and is profitable for doctrine, for reproof, for correction, for instruction in righteousness:</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581349"/>
            <a:ext cx="9144000" cy="1248937"/>
          </a:xfrm>
          <a:prstGeom prst="rect">
            <a:avLst/>
          </a:prstGeom>
          <a:solidFill>
            <a:schemeClr val="tx1"/>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2" name="TextBox 1"/>
          <p:cNvSpPr txBox="1"/>
          <p:nvPr/>
        </p:nvSpPr>
        <p:spPr>
          <a:xfrm>
            <a:off x="156413" y="-111476"/>
            <a:ext cx="8831174" cy="1323439"/>
          </a:xfrm>
          <a:prstGeom prst="rect">
            <a:avLst/>
          </a:prstGeom>
          <a:noFill/>
        </p:spPr>
        <p:txBody>
          <a:bodyPr wrap="square" rtlCol="0">
            <a:spAutoFit/>
          </a:bodyPr>
          <a:lstStyle/>
          <a:p>
            <a:pPr algn="ctr">
              <a:spcAft>
                <a:spcPts val="1200"/>
              </a:spcAft>
            </a:pP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WHAT </a:t>
            </a:r>
            <a:r>
              <a:rPr lang="en-US" sz="8000" dirty="0" err="1"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SHOuLD</a:t>
            </a:r>
            <a:r>
              <a:rPr lang="en-US" sz="8000" dirty="0" smtClean="0">
                <a:ln w="3175">
                  <a:solidFill>
                    <a:schemeClr val="tx1"/>
                  </a:solidFill>
                </a:ln>
                <a:solidFill>
                  <a:srgbClr val="00FFFF"/>
                </a:solidFill>
                <a:effectLst>
                  <a:outerShdw blurRad="101600" dist="63500" dir="2700000" algn="tl" rotWithShape="0">
                    <a:schemeClr val="tx1">
                      <a:alpha val="70000"/>
                    </a:schemeClr>
                  </a:outerShdw>
                </a:effectLst>
                <a:latin typeface="Shatterboxx" pitchFamily="2" charset="0"/>
              </a:rPr>
              <a:t> I DO?</a:t>
            </a:r>
          </a:p>
        </p:txBody>
      </p:sp>
      <p:sp>
        <p:nvSpPr>
          <p:cNvPr id="4" name="TextBox 3"/>
          <p:cNvSpPr txBox="1"/>
          <p:nvPr/>
        </p:nvSpPr>
        <p:spPr>
          <a:xfrm>
            <a:off x="156413" y="1629213"/>
            <a:ext cx="8831174" cy="1277273"/>
          </a:xfrm>
          <a:prstGeom prst="rect">
            <a:avLst/>
          </a:prstGeom>
          <a:noFill/>
        </p:spPr>
        <p:txBody>
          <a:bodyPr wrap="square" rtlCol="0">
            <a:spAutoFit/>
          </a:bodyPr>
          <a:lstStyle/>
          <a:p>
            <a:pPr algn="ctr">
              <a:lnSpc>
                <a:spcPct val="70000"/>
              </a:lnSpc>
              <a:spcAft>
                <a:spcPts val="1200"/>
              </a:spcAft>
            </a:pPr>
            <a:r>
              <a:rPr lang="en-US" sz="5500" dirty="0" smtClean="0">
                <a:ln w="3175">
                  <a:solidFill>
                    <a:schemeClr val="tx1"/>
                  </a:solidFill>
                </a:ln>
                <a:solidFill>
                  <a:srgbClr val="00FFFF"/>
                </a:solidFill>
                <a:effectLst>
                  <a:outerShdw blurRad="101600" dist="63500" dir="2700000" algn="tl" rotWithShape="0">
                    <a:schemeClr val="tx1">
                      <a:alpha val="70000"/>
                    </a:schemeClr>
                  </a:outerShdw>
                </a:effectLst>
                <a:latin typeface="Eurostile" pitchFamily="34" charset="0"/>
              </a:rPr>
              <a:t>3. </a:t>
            </a:r>
            <a:r>
              <a:rPr lang="en-US" sz="5500" dirty="0" smtClean="0">
                <a:ln w="3175">
                  <a:solidFill>
                    <a:schemeClr val="tx1"/>
                  </a:solidFill>
                </a:ln>
                <a:solidFill>
                  <a:schemeClr val="bg1"/>
                </a:solidFill>
                <a:effectLst>
                  <a:outerShdw blurRad="101600" dist="63500" dir="2700000" algn="tl" rotWithShape="0">
                    <a:schemeClr val="tx1">
                      <a:alpha val="70000"/>
                    </a:schemeClr>
                  </a:outerShdw>
                </a:effectLst>
                <a:latin typeface="Eurostile" pitchFamily="34" charset="0"/>
              </a:rPr>
              <a:t>LET GOD’S WORD BE YOUR ABSOLUTE GUIDE</a:t>
            </a:r>
            <a:endParaRPr lang="en-US" sz="5500" dirty="0" smtClean="0">
              <a:ln w="3175">
                <a:solidFill>
                  <a:schemeClr val="tx1"/>
                </a:solidFill>
              </a:ln>
              <a:solidFill>
                <a:schemeClr val="bg1"/>
              </a:solidFill>
              <a:effectLst>
                <a:glow rad="228600">
                  <a:schemeClr val="accent4">
                    <a:satMod val="175000"/>
                    <a:alpha val="40000"/>
                  </a:schemeClr>
                </a:glow>
                <a:outerShdw blurRad="101600" dist="63500" dir="2700000" algn="tl" rotWithShape="0">
                  <a:schemeClr val="tx1">
                    <a:alpha val="70000"/>
                  </a:schemeClr>
                </a:outerShdw>
              </a:effectLst>
              <a:latin typeface="Eurostile" pitchFamily="34" charset="0"/>
            </a:endParaRPr>
          </a:p>
        </p:txBody>
      </p:sp>
      <p:sp>
        <p:nvSpPr>
          <p:cNvPr id="6" name="Rectangle 5"/>
          <p:cNvSpPr>
            <a:spLocks noChangeArrowheads="1"/>
          </p:cNvSpPr>
          <p:nvPr/>
        </p:nvSpPr>
        <p:spPr bwMode="auto">
          <a:xfrm>
            <a:off x="190500" y="3453741"/>
            <a:ext cx="8763000" cy="2642265"/>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7" name="Text Box 5"/>
          <p:cNvSpPr txBox="1">
            <a:spLocks noChangeArrowheads="1"/>
          </p:cNvSpPr>
          <p:nvPr/>
        </p:nvSpPr>
        <p:spPr bwMode="auto">
          <a:xfrm>
            <a:off x="271061" y="3510854"/>
            <a:ext cx="8601878" cy="2554545"/>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3:15-17</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17</a:t>
            </a:r>
            <a:r>
              <a:rPr lang="en-US" dirty="0" smtClean="0">
                <a:solidFill>
                  <a:schemeClr val="bg1"/>
                </a:solidFill>
              </a:rPr>
              <a:t> That the man of God may be perfect, thoroughly furnished unto all good works.</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413" y="1416211"/>
            <a:ext cx="8831174" cy="923330"/>
          </a:xfrm>
          <a:prstGeom prst="rect">
            <a:avLst/>
          </a:prstGeom>
          <a:noFill/>
        </p:spPr>
        <p:txBody>
          <a:bodyPr wrap="square" rtlCol="0">
            <a:spAutoFit/>
          </a:bodyPr>
          <a:lstStyle/>
          <a:p>
            <a:pPr>
              <a:lnSpc>
                <a:spcPct val="75000"/>
              </a:lnSpc>
              <a:spcAft>
                <a:spcPts val="1200"/>
              </a:spcAft>
            </a:pPr>
            <a:r>
              <a:rPr lang="en-US" sz="7200" dirty="0" smtClean="0">
                <a:ln w="3175">
                  <a:solidFill>
                    <a:schemeClr val="tx1"/>
                  </a:solidFill>
                </a:ln>
                <a:solidFill>
                  <a:schemeClr val="bg1"/>
                </a:solidFill>
                <a:effectLst>
                  <a:outerShdw blurRad="101600" dist="63500" dir="2700000" algn="tl" rotWithShape="0">
                    <a:schemeClr val="tx1">
                      <a:alpha val="70000"/>
                    </a:schemeClr>
                  </a:outerShdw>
                </a:effectLst>
                <a:latin typeface="Shatterboxx" pitchFamily="2" charset="0"/>
              </a:rPr>
              <a:t>LAST VERSE...</a:t>
            </a:r>
          </a:p>
        </p:txBody>
      </p:sp>
      <p:sp>
        <p:nvSpPr>
          <p:cNvPr id="4" name="Rectangle 3"/>
          <p:cNvSpPr>
            <a:spLocks noChangeArrowheads="1"/>
          </p:cNvSpPr>
          <p:nvPr/>
        </p:nvSpPr>
        <p:spPr bwMode="auto">
          <a:xfrm>
            <a:off x="190500" y="2247843"/>
            <a:ext cx="8763000" cy="3327771"/>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 name="Text Box 5"/>
          <p:cNvSpPr txBox="1">
            <a:spLocks noChangeArrowheads="1"/>
          </p:cNvSpPr>
          <p:nvPr/>
        </p:nvSpPr>
        <p:spPr bwMode="auto">
          <a:xfrm>
            <a:off x="271061" y="2304957"/>
            <a:ext cx="8601878" cy="3170099"/>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2 Timothy 4:5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chemeClr val="bg1"/>
                </a:solidFill>
              </a:rPr>
              <a:t>But watch thou in all things, endure afflictions, do the work of an evangelist, make full proof of thy ministry.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build="allAtOnce"/>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tate Of The Family - 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EndGame-03.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290052"/>
            <a:ext cx="8763000" cy="6277897"/>
          </a:xfrm>
          <a:prstGeom prst="rect">
            <a:avLst/>
          </a:prstGeom>
          <a:solidFill>
            <a:schemeClr val="tx1">
              <a:alpha val="65000"/>
            </a:schemeClr>
          </a:solidFill>
          <a:ln w="9525" cap="rnd">
            <a:noFill/>
            <a:prstDash val="sysDot"/>
            <a:miter lim="800000"/>
            <a:headEnd/>
            <a:tailEnd/>
          </a:ln>
          <a:effectLst/>
        </p:spPr>
        <p:txBody>
          <a:bodyPr wrap="none" anchor="ctr"/>
          <a:lstStyle/>
          <a:p>
            <a:endParaRPr lang="en-US" dirty="0">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3" name="Text Box 5"/>
          <p:cNvSpPr txBox="1">
            <a:spLocks noChangeArrowheads="1"/>
          </p:cNvSpPr>
          <p:nvPr/>
        </p:nvSpPr>
        <p:spPr bwMode="auto">
          <a:xfrm>
            <a:off x="271061" y="305068"/>
            <a:ext cx="8601878" cy="6247864"/>
          </a:xfrm>
          <a:prstGeom prst="rect">
            <a:avLst/>
          </a:prstGeom>
          <a:noFill/>
          <a:ln w="9525">
            <a:noFill/>
            <a:miter lim="800000"/>
            <a:headEnd/>
            <a:tailEnd/>
          </a:ln>
          <a:effectLst/>
        </p:spPr>
        <p:txBody>
          <a:bodyPr wrap="square">
            <a:spAutoFit/>
          </a:bodyPr>
          <a:lstStyle/>
          <a:p>
            <a: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t>Romans 1:17-25</a:t>
            </a:r>
            <a:br>
              <a:rPr lang="en-US" dirty="0" smtClean="0">
                <a:solidFill>
                  <a:srgbClr val="99CC00"/>
                </a:solidFill>
                <a:effectLst>
                  <a:outerShdw blurRad="50800" dist="38100" dir="2700000" algn="tl" rotWithShape="0">
                    <a:prstClr val="black">
                      <a:alpha val="40000"/>
                    </a:prstClr>
                  </a:outerShdw>
                  <a:reflection blurRad="6350" stA="55000" endA="300" endPos="45500" dir="5400000" sy="-100000" algn="bl" rotWithShape="0"/>
                </a:effectLst>
              </a:rPr>
            </a:br>
            <a:r>
              <a:rPr lang="en-US" dirty="0" smtClean="0">
                <a:solidFill>
                  <a:srgbClr val="99CC00"/>
                </a:solidFill>
              </a:rPr>
              <a:t>19</a:t>
            </a:r>
            <a:r>
              <a:rPr lang="en-US" dirty="0" smtClean="0">
                <a:solidFill>
                  <a:schemeClr val="bg1"/>
                </a:solidFill>
              </a:rPr>
              <a:t> Because that which may be known of God is manifest in them; for God hath </a:t>
            </a:r>
            <a:r>
              <a:rPr lang="en-US" dirty="0" err="1" smtClean="0">
                <a:solidFill>
                  <a:schemeClr val="bg1"/>
                </a:solidFill>
              </a:rPr>
              <a:t>shewed</a:t>
            </a:r>
            <a:r>
              <a:rPr lang="en-US" dirty="0" smtClean="0">
                <a:solidFill>
                  <a:schemeClr val="bg1"/>
                </a:solidFill>
              </a:rPr>
              <a:t> it unto them. </a:t>
            </a:r>
          </a:p>
          <a:p>
            <a:r>
              <a:rPr lang="en-US" dirty="0" smtClean="0">
                <a:solidFill>
                  <a:srgbClr val="99CC00"/>
                </a:solidFill>
              </a:rPr>
              <a:t>20</a:t>
            </a:r>
            <a:r>
              <a:rPr lang="en-US" dirty="0" smtClean="0">
                <a:solidFill>
                  <a:schemeClr val="bg1"/>
                </a:solidFill>
              </a:rPr>
              <a:t> For the invisible things of him from the creation of the world are clearly seen, being understood by the things that are made, even his eternal power and Godhead; so that they are without excuse:</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EndGame-0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xit" presetSubtype="0" accel="100000" fill="hold" nodeType="with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txDef>
      <a:spPr bwMode="auto">
        <a:noFill/>
        <a:ln w="9525">
          <a:noFill/>
          <a:miter lim="800000"/>
          <a:headEnd/>
          <a:tailEnd/>
        </a:ln>
        <a:effectLst/>
      </a:spPr>
      <a:bodyPr>
        <a:spAutoFit/>
      </a:bodyPr>
      <a:lstStyle>
        <a:defPPr>
          <a:defRPr dirty="0" smtClean="0">
            <a:solidFill>
              <a:srgbClr val="99CC00"/>
            </a:solidFill>
            <a:effectLst>
              <a:outerShdw blurRad="50800" dist="63500" dir="2700000" algn="tl" rotWithShape="0">
                <a:prstClr val="black">
                  <a:alpha val="95000"/>
                </a:prstClr>
              </a:outerShdw>
              <a:reflection blurRad="6350" stA="55000" endA="300" endPos="45500" dir="5400000" sy="-100000" algn="bl" rotWithShape="0"/>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65136</TotalTime>
  <Words>1339</Words>
  <Application>Microsoft Office PowerPoint</Application>
  <PresentationFormat>On-screen Show (4:3)</PresentationFormat>
  <Paragraphs>341</Paragraphs>
  <Slides>91</Slides>
  <Notes>91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Shatterboxx</vt:lpstr>
      <vt:lpstr>Eurostile</vt:lpstr>
      <vt:lpstr>Tempus Sans ITC</vt:lpstr>
      <vt:lpstr>BankGothic Md BT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3767</cp:revision>
  <dcterms:created xsi:type="dcterms:W3CDTF">2005-02-19T02:02:57Z</dcterms:created>
  <dcterms:modified xsi:type="dcterms:W3CDTF">2012-09-04T01:22:05Z</dcterms:modified>
</cp:coreProperties>
</file>